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55"/>
  </p:notesMasterIdLst>
  <p:sldIdLst>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311" r:id="rId44"/>
    <p:sldId id="299" r:id="rId45"/>
    <p:sldId id="300" r:id="rId46"/>
    <p:sldId id="301" r:id="rId47"/>
    <p:sldId id="302" r:id="rId48"/>
    <p:sldId id="303" r:id="rId49"/>
    <p:sldId id="304" r:id="rId50"/>
    <p:sldId id="305" r:id="rId51"/>
    <p:sldId id="306" r:id="rId52"/>
    <p:sldId id="307" r:id="rId53"/>
    <p:sldId id="309" r:id="rId54"/>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x0q3MSSp5YH26VrT7wqOpw==" hashData="tkLUc0c/dMKQ+JgCUzemId2AMS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3CC33"/>
    <a:srgbClr val="99F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55" d="100"/>
          <a:sy n="55" d="100"/>
        </p:scale>
        <p:origin x="-1236" y="-1344"/>
      </p:cViewPr>
      <p:guideLst>
        <p:guide orient="horz" pos="1620"/>
        <p:guide pos="2880"/>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notesMaster" Target="notesMasters/notesMaster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theme" Target="theme/theme1.xml"/><Relationship Id="rId5" Type="http://schemas.openxmlformats.org/officeDocument/2006/relationships/slide" Target="slides/slide3.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viewProps" Target="viewProps.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568F941-57EC-42A9-A268-9D92A93CB071}" type="datetimeFigureOut">
              <a:rPr lang="es-ES" smtClean="0"/>
              <a:t>28/07/2018</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786A89B-6ACC-4A3B-8E15-F1EB1B6A50B6}" type="slidenum">
              <a:rPr lang="es-ES" smtClean="0"/>
              <a:t>‹Nº›</a:t>
            </a:fld>
            <a:endParaRPr lang="es-ES"/>
          </a:p>
        </p:txBody>
      </p:sp>
    </p:spTree>
    <p:extLst>
      <p:ext uri="{BB962C8B-B14F-4D97-AF65-F5344CB8AC3E}">
        <p14:creationId xmlns:p14="http://schemas.microsoft.com/office/powerpoint/2010/main" val="33128156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1</a:t>
            </a:fld>
            <a:endParaRPr lang="es-ES"/>
          </a:p>
        </p:txBody>
      </p:sp>
    </p:spTree>
    <p:extLst>
      <p:ext uri="{BB962C8B-B14F-4D97-AF65-F5344CB8AC3E}">
        <p14:creationId xmlns:p14="http://schemas.microsoft.com/office/powerpoint/2010/main" val="35189013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8</a:t>
            </a:fld>
            <a:endParaRPr lang="es-ES"/>
          </a:p>
        </p:txBody>
      </p:sp>
    </p:spTree>
    <p:extLst>
      <p:ext uri="{BB962C8B-B14F-4D97-AF65-F5344CB8AC3E}">
        <p14:creationId xmlns:p14="http://schemas.microsoft.com/office/powerpoint/2010/main" val="95641241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14</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18</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24</a:t>
            </a:fld>
            <a:endParaRPr lang="es-ES"/>
          </a:p>
        </p:txBody>
      </p:sp>
    </p:spTree>
    <p:extLst>
      <p:ext uri="{BB962C8B-B14F-4D97-AF65-F5344CB8AC3E}">
        <p14:creationId xmlns:p14="http://schemas.microsoft.com/office/powerpoint/2010/main" val="294020563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26</a:t>
            </a:fld>
            <a:endParaRPr lang="es-ES"/>
          </a:p>
        </p:txBody>
      </p:sp>
    </p:spTree>
    <p:extLst>
      <p:ext uri="{BB962C8B-B14F-4D97-AF65-F5344CB8AC3E}">
        <p14:creationId xmlns:p14="http://schemas.microsoft.com/office/powerpoint/2010/main" val="21633808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28</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29</a:t>
            </a:fld>
            <a:endParaRPr lang="es-ES"/>
          </a:p>
        </p:txBody>
      </p:sp>
    </p:spTree>
    <p:extLst>
      <p:ext uri="{BB962C8B-B14F-4D97-AF65-F5344CB8AC3E}">
        <p14:creationId xmlns:p14="http://schemas.microsoft.com/office/powerpoint/2010/main" val="255726631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30</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36</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40</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44</a:t>
            </a:fld>
            <a:endParaRPr lang="es-ES"/>
          </a:p>
        </p:txBody>
      </p:sp>
    </p:spTree>
    <p:extLst>
      <p:ext uri="{BB962C8B-B14F-4D97-AF65-F5344CB8AC3E}">
        <p14:creationId xmlns:p14="http://schemas.microsoft.com/office/powerpoint/2010/main" val="29402056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318BD52B-A2D5-476D-A7F7-710A2FD50A77}" type="slidenum">
              <a:rPr lang="es-ES" smtClean="0"/>
              <a:pPr/>
              <a:t>46</a:t>
            </a:fld>
            <a:endParaRPr lang="es-ES"/>
          </a:p>
        </p:txBody>
      </p:sp>
    </p:spTree>
    <p:extLst>
      <p:ext uri="{BB962C8B-B14F-4D97-AF65-F5344CB8AC3E}">
        <p14:creationId xmlns:p14="http://schemas.microsoft.com/office/powerpoint/2010/main" val="34545812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49</a:t>
            </a:fld>
            <a:endParaRPr lang="es-ES"/>
          </a:p>
        </p:txBody>
      </p:sp>
    </p:spTree>
    <p:extLst>
      <p:ext uri="{BB962C8B-B14F-4D97-AF65-F5344CB8AC3E}">
        <p14:creationId xmlns:p14="http://schemas.microsoft.com/office/powerpoint/2010/main" val="306664572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41981657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255626736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352317101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144790363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21717022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1922722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35523786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39337152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325870672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5313334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36373411-5952-43E2-919A-347AF8063E23}" type="datetimeFigureOut">
              <a:rPr lang="es-ES" smtClean="0"/>
              <a:t>28/07/2018</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381850CF-321A-4567-AF5E-2442EF6FA70E}" type="slidenum">
              <a:rPr lang="es-ES" smtClean="0"/>
              <a:t>‹Nº›</a:t>
            </a:fld>
            <a:endParaRPr lang="es-ES"/>
          </a:p>
        </p:txBody>
      </p:sp>
    </p:spTree>
    <p:extLst>
      <p:ext uri="{BB962C8B-B14F-4D97-AF65-F5344CB8AC3E}">
        <p14:creationId xmlns:p14="http://schemas.microsoft.com/office/powerpoint/2010/main" val="57267472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43513567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36373411-5952-43E2-919A-347AF8063E23}" type="datetimeFigureOut">
              <a:rPr lang="es-ES" smtClean="0"/>
              <a:t>28/07/2018</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381850CF-321A-4567-AF5E-2442EF6FA70E}" type="slidenum">
              <a:rPr lang="es-ES" smtClean="0"/>
              <a:t>‹Nº›</a:t>
            </a:fld>
            <a:endParaRPr lang="es-ES"/>
          </a:p>
        </p:txBody>
      </p:sp>
    </p:spTree>
    <p:extLst>
      <p:ext uri="{BB962C8B-B14F-4D97-AF65-F5344CB8AC3E}">
        <p14:creationId xmlns:p14="http://schemas.microsoft.com/office/powerpoint/2010/main" val="2383416608"/>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3.jpg"/><Relationship Id="rId5" Type="http://schemas.openxmlformats.org/officeDocument/2006/relationships/image" Target="../media/image2.png"/><Relationship Id="rId4" Type="http://schemas.openxmlformats.org/officeDocument/2006/relationships/image" Target="../media/image1.jp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Layout" Target="../slideLayouts/slideLayout7.xml"/><Relationship Id="rId4" Type="http://schemas.openxmlformats.org/officeDocument/2006/relationships/image" Target="../media/image6.png"/></Relationships>
</file>

<file path=ppt/slides/_rels/slide3.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JPG"/><Relationship Id="rId1" Type="http://schemas.openxmlformats.org/officeDocument/2006/relationships/slideLayout" Target="../slideLayouts/slideLayout7.xml"/><Relationship Id="rId5" Type="http://schemas.openxmlformats.org/officeDocument/2006/relationships/image" Target="../media/image18.png"/><Relationship Id="rId4" Type="http://schemas.microsoft.com/office/2007/relationships/hdphoto" Target="../media/hdphoto1.wdp"/></Relationships>
</file>

<file path=ppt/slides/_rels/slide13.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31.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JPG"/><Relationship Id="rId1" Type="http://schemas.openxmlformats.org/officeDocument/2006/relationships/slideLayout" Target="../slideLayouts/slideLayout7.xml"/><Relationship Id="rId4" Type="http://schemas.microsoft.com/office/2007/relationships/hdphoto" Target="../media/hdphoto2.wdp"/></Relationships>
</file>

<file path=ppt/slides/_rels/slide3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47.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2.JPG"/><Relationship Id="rId1" Type="http://schemas.openxmlformats.org/officeDocument/2006/relationships/slideLayout" Target="../slideLayouts/slideLayout7.xml"/><Relationship Id="rId5" Type="http://schemas.openxmlformats.org/officeDocument/2006/relationships/image" Target="../media/image54.png"/><Relationship Id="rId4" Type="http://schemas.openxmlformats.org/officeDocument/2006/relationships/image" Target="../media/image53.png"/></Relationships>
</file>

<file path=ppt/slides/_rels/slide52.xml.rels><?xml version="1.0" encoding="UTF-8" standalone="yes"?>
<Relationships xmlns="http://schemas.openxmlformats.org/package/2006/relationships"><Relationship Id="rId8" Type="http://schemas.openxmlformats.org/officeDocument/2006/relationships/image" Target="../media/image57.png"/><Relationship Id="rId13" Type="http://schemas.openxmlformats.org/officeDocument/2006/relationships/image" Target="../media/image60.png"/><Relationship Id="rId18" Type="http://schemas.openxmlformats.org/officeDocument/2006/relationships/image" Target="../media/image63.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2.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56.png"/><Relationship Id="rId11" Type="http://schemas.openxmlformats.org/officeDocument/2006/relationships/image" Target="../media/image59.png"/><Relationship Id="rId5" Type="http://schemas.openxmlformats.org/officeDocument/2006/relationships/hyperlink" Target="http://www.mispps.com/" TargetMode="External"/><Relationship Id="rId15" Type="http://schemas.openxmlformats.org/officeDocument/2006/relationships/image" Target="../media/image61.png"/><Relationship Id="rId10" Type="http://schemas.openxmlformats.org/officeDocument/2006/relationships/hyperlink" Target="https://www.facebook.com/mispps" TargetMode="External"/><Relationship Id="rId4" Type="http://schemas.openxmlformats.org/officeDocument/2006/relationships/image" Target="../media/image55.png"/><Relationship Id="rId9" Type="http://schemas.openxmlformats.org/officeDocument/2006/relationships/image" Target="../media/image58.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42714" y="13792"/>
            <a:ext cx="9153922" cy="5137720"/>
          </a:xfrm>
          <a:prstGeom prst="rect">
            <a:avLst/>
          </a:prstGeom>
          <a:solidFill>
            <a:srgbClr val="FF6600">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7" name="6 Imagen" descr="CAVIARRRR"/>
          <p:cNvPicPr>
            <a:picLocks noGrp="1" noChangeAspect="1"/>
          </p:cNvPicPr>
          <p:nvPr isPhoto="1"/>
        </p:nvPicPr>
        <p:blipFill>
          <a:blip r:embed="rId4">
            <a:lum/>
            <a:extLst>
              <a:ext uri="{28A0092B-C50C-407E-A947-70E740481C1C}">
                <a14:useLocalDpi xmlns:a14="http://schemas.microsoft.com/office/drawing/2010/main" val="0"/>
              </a:ext>
            </a:extLst>
          </a:blip>
          <a:stretch>
            <a:fillRect/>
          </a:stretch>
        </p:blipFill>
        <p:spPr>
          <a:xfrm>
            <a:off x="-10194" y="0"/>
            <a:ext cx="9144000" cy="5143500"/>
          </a:xfrm>
          <a:prstGeom prst="rect">
            <a:avLst/>
          </a:prstGeom>
          <a:noFill/>
          <a:ln>
            <a:noFill/>
          </a:ln>
        </p:spPr>
      </p:pic>
      <p:pic>
        <p:nvPicPr>
          <p:cNvPr id="1026" name="Picture 2"/>
          <p:cNvPicPr>
            <a:picLocks noChangeAspect="1" noChangeArrowheads="1"/>
          </p:cNvPicPr>
          <p:nvPr/>
        </p:nvPicPr>
        <p:blipFill rotWithShape="1">
          <a:blip r:embed="rId5">
            <a:extLst>
              <a:ext uri="{28A0092B-C50C-407E-A947-70E740481C1C}">
                <a14:useLocalDpi xmlns:a14="http://schemas.microsoft.com/office/drawing/2010/main" val="0"/>
              </a:ext>
            </a:extLst>
          </a:blip>
          <a:srcRect r="58087" b="20744"/>
          <a:stretch/>
        </p:blipFill>
        <p:spPr bwMode="auto">
          <a:xfrm>
            <a:off x="1691680" y="100226"/>
            <a:ext cx="3312368" cy="1074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10 Rectángulo"/>
          <p:cNvSpPr/>
          <p:nvPr/>
        </p:nvSpPr>
        <p:spPr>
          <a:xfrm>
            <a:off x="4590256" y="0"/>
            <a:ext cx="4572000" cy="5143500"/>
          </a:xfrm>
          <a:prstGeom prst="rect">
            <a:avLst/>
          </a:prstGeom>
          <a:gradFill flip="none" rotWithShape="1">
            <a:gsLst>
              <a:gs pos="0">
                <a:schemeClr val="bg1">
                  <a:alpha val="0"/>
                </a:schemeClr>
              </a:gs>
              <a:gs pos="11000">
                <a:srgbClr val="FF6600">
                  <a:alpha val="75000"/>
                </a:srgbClr>
              </a:gs>
              <a:gs pos="22000">
                <a:schemeClr val="bg1">
                  <a:alpha val="0"/>
                </a:schemeClr>
              </a:gs>
              <a:gs pos="32000">
                <a:schemeClr val="tx1"/>
              </a:gs>
              <a:gs pos="43000">
                <a:schemeClr val="bg1">
                  <a:alpha val="0"/>
                </a:schemeClr>
              </a:gs>
              <a:gs pos="54000">
                <a:srgbClr val="FF6600">
                  <a:alpha val="75000"/>
                </a:srgbClr>
              </a:gs>
              <a:gs pos="65000">
                <a:schemeClr val="bg1">
                  <a:alpha val="0"/>
                </a:schemeClr>
              </a:gs>
              <a:gs pos="98667">
                <a:srgbClr val="FF6600">
                  <a:alpha val="75000"/>
                </a:srgbClr>
              </a:gs>
              <a:gs pos="88000">
                <a:schemeClr val="bg1">
                  <a:alpha val="0"/>
                </a:schemeClr>
              </a:gs>
              <a:gs pos="76000">
                <a:schemeClr val="tx1"/>
              </a:gs>
            </a:gsLst>
            <a:lin ang="2700000" scaled="1"/>
            <a:tileRect/>
          </a:gradFill>
          <a:ln w="63500" cap="sq" cmpd="sng">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flipH="1">
            <a:off x="7692" y="-23936"/>
            <a:ext cx="4591473" cy="5170022"/>
          </a:xfrm>
          <a:prstGeom prst="rect">
            <a:avLst/>
          </a:prstGeom>
          <a:gradFill>
            <a:gsLst>
              <a:gs pos="0">
                <a:schemeClr val="bg1">
                  <a:alpha val="0"/>
                </a:schemeClr>
              </a:gs>
              <a:gs pos="11000">
                <a:srgbClr val="FF6600">
                  <a:alpha val="75000"/>
                </a:srgbClr>
              </a:gs>
              <a:gs pos="22000">
                <a:schemeClr val="bg1">
                  <a:alpha val="0"/>
                </a:schemeClr>
              </a:gs>
              <a:gs pos="32000">
                <a:schemeClr val="tx1"/>
              </a:gs>
              <a:gs pos="43000">
                <a:schemeClr val="bg1">
                  <a:alpha val="0"/>
                </a:schemeClr>
              </a:gs>
              <a:gs pos="54000">
                <a:srgbClr val="FF6600">
                  <a:alpha val="75000"/>
                </a:srgbClr>
              </a:gs>
              <a:gs pos="65000">
                <a:schemeClr val="bg1">
                  <a:alpha val="0"/>
                </a:schemeClr>
              </a:gs>
              <a:gs pos="98667">
                <a:srgbClr val="FF6600">
                  <a:alpha val="75000"/>
                </a:srgbClr>
              </a:gs>
              <a:gs pos="88000">
                <a:schemeClr val="bg1">
                  <a:alpha val="0"/>
                </a:schemeClr>
              </a:gs>
              <a:gs pos="76000">
                <a:schemeClr val="tx1"/>
              </a:gs>
            </a:gsLst>
            <a:lin ang="2700000" scaled="1"/>
          </a:gradFill>
          <a:ln w="63500" cap="sq" cmpd="sng">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CuadroTexto"/>
          <p:cNvSpPr txBox="1"/>
          <p:nvPr/>
        </p:nvSpPr>
        <p:spPr>
          <a:xfrm>
            <a:off x="7407998" y="4797252"/>
            <a:ext cx="1736002" cy="346249"/>
          </a:xfrm>
          <a:prstGeom prst="rect">
            <a:avLst/>
          </a:prstGeom>
          <a:noFill/>
        </p:spPr>
        <p:txBody>
          <a:bodyPr wrap="square" lIns="68580" tIns="34290" rIns="68580" bIns="34290">
            <a:spAutoFit/>
            <a:scene3d>
              <a:camera prst="obliqueBottomLeft"/>
              <a:lightRig rig="threePt" dir="t"/>
            </a:scene3d>
            <a:sp3d extrusionH="50800">
              <a:extrusionClr>
                <a:srgbClr val="663300"/>
              </a:extrusionClr>
            </a:sp3d>
          </a:bodyPr>
          <a:lstStyle/>
          <a:p>
            <a:pPr algn="ctr" fontAlgn="auto">
              <a:spcBef>
                <a:spcPts val="0"/>
              </a:spcBef>
              <a:spcAft>
                <a:spcPts val="0"/>
              </a:spcAft>
              <a:defRPr/>
            </a:pPr>
            <a:r>
              <a:rPr lang="es-ES" sz="900" b="1" i="1" dirty="0">
                <a:ln w="0">
                  <a:noFill/>
                </a:ln>
                <a:solidFill>
                  <a:schemeClr val="tx1">
                    <a:lumMod val="85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900" b="1" i="1" dirty="0">
                <a:ln w="0">
                  <a:noFill/>
                </a:ln>
                <a:solidFill>
                  <a:schemeClr val="tx1">
                    <a:lumMod val="85000"/>
                  </a:schemeClr>
                </a:solidFill>
                <a:latin typeface="Arial Black" panose="020B0A04020102020204" pitchFamily="34" charset="0"/>
                <a:ea typeface="Adobe Gothic Std B" pitchFamily="34" charset="-128"/>
                <a:cs typeface="Aharoni" pitchFamily="2" charset="-79"/>
              </a:rPr>
              <a:t> MANUAL Y MÚSICA </a:t>
            </a:r>
          </a:p>
        </p:txBody>
      </p:sp>
      <p:pic>
        <p:nvPicPr>
          <p:cNvPr id="8" name="Picture 2"/>
          <p:cNvPicPr>
            <a:picLocks noChangeAspect="1" noChangeArrowheads="1"/>
          </p:cNvPicPr>
          <p:nvPr/>
        </p:nvPicPr>
        <p:blipFill rotWithShape="1">
          <a:blip r:embed="rId5">
            <a:extLst>
              <a:ext uri="{28A0092B-C50C-407E-A947-70E740481C1C}">
                <a14:useLocalDpi xmlns:a14="http://schemas.microsoft.com/office/drawing/2010/main" val="0"/>
              </a:ext>
            </a:extLst>
          </a:blip>
          <a:srcRect l="48118" r="11950" b="20744"/>
          <a:stretch/>
        </p:blipFill>
        <p:spPr bwMode="auto">
          <a:xfrm>
            <a:off x="1907704" y="843559"/>
            <a:ext cx="2808312" cy="956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2 Imagen"/>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2928154755"/>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MUSICA PARA SOÑAR (GUITARRA).wav"/>
          </p:stSnd>
        </p:sndAc>
      </p:transition>
    </mc:Choice>
    <mc:Fallback xmlns="">
      <p:transition spd="slow">
        <p:sndAc>
          <p:stSnd loop="1">
            <p:snd r:embed="rId7" name="MUSICA PARA SOÑAR (GUITARRA).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accel="50000" decel="50000" fill="hold" grpId="1" nodeType="withEffect">
                                  <p:stCondLst>
                                    <p:cond delay="0"/>
                                  </p:stCondLst>
                                  <p:childTnLst>
                                    <p:animScale>
                                      <p:cBhvr>
                                        <p:cTn id="6" dur="2000" fill="hold"/>
                                        <p:tgtEl>
                                          <p:spTgt spid="11"/>
                                        </p:tgtEl>
                                      </p:cBhvr>
                                      <p:by x="300000" y="100000"/>
                                    </p:animScale>
                                  </p:childTnLst>
                                </p:cTn>
                              </p:par>
                              <p:par>
                                <p:cTn id="7" presetID="8" presetClass="exit" presetSubtype="32" fill="hold" grpId="0" nodeType="withEffect">
                                  <p:stCondLst>
                                    <p:cond delay="0"/>
                                  </p:stCondLst>
                                  <p:childTnLst>
                                    <p:animEffect transition="out" filter="diamond(out)">
                                      <p:cBhvr>
                                        <p:cTn id="8" dur="4500"/>
                                        <p:tgtEl>
                                          <p:spTgt spid="11"/>
                                        </p:tgtEl>
                                      </p:cBhvr>
                                    </p:animEffect>
                                    <p:set>
                                      <p:cBhvr>
                                        <p:cTn id="9" dur="1" fill="hold">
                                          <p:stCondLst>
                                            <p:cond delay="4499"/>
                                          </p:stCondLst>
                                        </p:cTn>
                                        <p:tgtEl>
                                          <p:spTgt spid="11"/>
                                        </p:tgtEl>
                                        <p:attrNameLst>
                                          <p:attrName>style.visibility</p:attrName>
                                        </p:attrNameLst>
                                      </p:cBhvr>
                                      <p:to>
                                        <p:strVal val="hidden"/>
                                      </p:to>
                                    </p:set>
                                  </p:childTnLst>
                                </p:cTn>
                              </p:par>
                              <p:par>
                                <p:cTn id="10" presetID="6" presetClass="emph" presetSubtype="0" accel="50000" decel="50000" fill="hold" grpId="1" nodeType="withEffect">
                                  <p:stCondLst>
                                    <p:cond delay="0"/>
                                  </p:stCondLst>
                                  <p:childTnLst>
                                    <p:animScale>
                                      <p:cBhvr>
                                        <p:cTn id="11" dur="2000" fill="hold"/>
                                        <p:tgtEl>
                                          <p:spTgt spid="12"/>
                                        </p:tgtEl>
                                      </p:cBhvr>
                                      <p:by x="300000" y="100000"/>
                                    </p:animScale>
                                  </p:childTnLst>
                                </p:cTn>
                              </p:par>
                              <p:par>
                                <p:cTn id="12" presetID="8" presetClass="exit" presetSubtype="32" fill="hold" grpId="0" nodeType="withEffect">
                                  <p:stCondLst>
                                    <p:cond delay="0"/>
                                  </p:stCondLst>
                                  <p:childTnLst>
                                    <p:animEffect transition="out" filter="diamond(out)">
                                      <p:cBhvr>
                                        <p:cTn id="13" dur="4500"/>
                                        <p:tgtEl>
                                          <p:spTgt spid="12"/>
                                        </p:tgtEl>
                                      </p:cBhvr>
                                    </p:animEffect>
                                    <p:set>
                                      <p:cBhvr>
                                        <p:cTn id="14" dur="1" fill="hold">
                                          <p:stCondLst>
                                            <p:cond delay="4499"/>
                                          </p:stCondLst>
                                        </p:cTn>
                                        <p:tgtEl>
                                          <p:spTgt spid="12"/>
                                        </p:tgtEl>
                                        <p:attrNameLst>
                                          <p:attrName>style.visibility</p:attrName>
                                        </p:attrNameLst>
                                      </p:cBhvr>
                                      <p:to>
                                        <p:strVal val="hidden"/>
                                      </p:to>
                                    </p:set>
                                  </p:childTnLst>
                                </p:cTn>
                              </p:par>
                              <p:par>
                                <p:cTn id="15" presetID="23" presetClass="entr" presetSubtype="528" fill="hold" nodeType="withEffect">
                                  <p:stCondLst>
                                    <p:cond delay="1750"/>
                                  </p:stCondLst>
                                  <p:childTnLst>
                                    <p:set>
                                      <p:cBhvr>
                                        <p:cTn id="16" dur="1" fill="hold">
                                          <p:stCondLst>
                                            <p:cond delay="0"/>
                                          </p:stCondLst>
                                        </p:cTn>
                                        <p:tgtEl>
                                          <p:spTgt spid="1026"/>
                                        </p:tgtEl>
                                        <p:attrNameLst>
                                          <p:attrName>style.visibility</p:attrName>
                                        </p:attrNameLst>
                                      </p:cBhvr>
                                      <p:to>
                                        <p:strVal val="visible"/>
                                      </p:to>
                                    </p:set>
                                    <p:anim calcmode="lin" valueType="num">
                                      <p:cBhvr>
                                        <p:cTn id="17" dur="1750" fill="hold"/>
                                        <p:tgtEl>
                                          <p:spTgt spid="1026"/>
                                        </p:tgtEl>
                                        <p:attrNameLst>
                                          <p:attrName>ppt_w</p:attrName>
                                        </p:attrNameLst>
                                      </p:cBhvr>
                                      <p:tavLst>
                                        <p:tav tm="0">
                                          <p:val>
                                            <p:fltVal val="0"/>
                                          </p:val>
                                        </p:tav>
                                        <p:tav tm="100000">
                                          <p:val>
                                            <p:strVal val="#ppt_w"/>
                                          </p:val>
                                        </p:tav>
                                      </p:tavLst>
                                    </p:anim>
                                    <p:anim calcmode="lin" valueType="num">
                                      <p:cBhvr>
                                        <p:cTn id="18" dur="1750" fill="hold"/>
                                        <p:tgtEl>
                                          <p:spTgt spid="1026"/>
                                        </p:tgtEl>
                                        <p:attrNameLst>
                                          <p:attrName>ppt_h</p:attrName>
                                        </p:attrNameLst>
                                      </p:cBhvr>
                                      <p:tavLst>
                                        <p:tav tm="0">
                                          <p:val>
                                            <p:fltVal val="0"/>
                                          </p:val>
                                        </p:tav>
                                        <p:tav tm="100000">
                                          <p:val>
                                            <p:strVal val="#ppt_h"/>
                                          </p:val>
                                        </p:tav>
                                      </p:tavLst>
                                    </p:anim>
                                    <p:anim calcmode="lin" valueType="num">
                                      <p:cBhvr>
                                        <p:cTn id="19" dur="1750" fill="hold"/>
                                        <p:tgtEl>
                                          <p:spTgt spid="1026"/>
                                        </p:tgtEl>
                                        <p:attrNameLst>
                                          <p:attrName>ppt_x</p:attrName>
                                        </p:attrNameLst>
                                      </p:cBhvr>
                                      <p:tavLst>
                                        <p:tav tm="0">
                                          <p:val>
                                            <p:fltVal val="0.5"/>
                                          </p:val>
                                        </p:tav>
                                        <p:tav tm="100000">
                                          <p:val>
                                            <p:strVal val="#ppt_x"/>
                                          </p:val>
                                        </p:tav>
                                      </p:tavLst>
                                    </p:anim>
                                    <p:anim calcmode="lin" valueType="num">
                                      <p:cBhvr>
                                        <p:cTn id="20" dur="1750" fill="hold"/>
                                        <p:tgtEl>
                                          <p:spTgt spid="1026"/>
                                        </p:tgtEl>
                                        <p:attrNameLst>
                                          <p:attrName>ppt_y</p:attrName>
                                        </p:attrNameLst>
                                      </p:cBhvr>
                                      <p:tavLst>
                                        <p:tav tm="0">
                                          <p:val>
                                            <p:fltVal val="0.5"/>
                                          </p:val>
                                        </p:tav>
                                        <p:tav tm="100000">
                                          <p:val>
                                            <p:strVal val="#ppt_y"/>
                                          </p:val>
                                        </p:tav>
                                      </p:tavLst>
                                    </p:anim>
                                  </p:childTnLst>
                                </p:cTn>
                              </p:par>
                              <p:par>
                                <p:cTn id="21" presetID="23" presetClass="entr" presetSubtype="528" fill="hold" nodeType="withEffect">
                                  <p:stCondLst>
                                    <p:cond delay="1750"/>
                                  </p:stCondLst>
                                  <p:childTnLst>
                                    <p:set>
                                      <p:cBhvr>
                                        <p:cTn id="22" dur="1" fill="hold">
                                          <p:stCondLst>
                                            <p:cond delay="0"/>
                                          </p:stCondLst>
                                        </p:cTn>
                                        <p:tgtEl>
                                          <p:spTgt spid="8"/>
                                        </p:tgtEl>
                                        <p:attrNameLst>
                                          <p:attrName>style.visibility</p:attrName>
                                        </p:attrNameLst>
                                      </p:cBhvr>
                                      <p:to>
                                        <p:strVal val="visible"/>
                                      </p:to>
                                    </p:set>
                                    <p:anim calcmode="lin" valueType="num">
                                      <p:cBhvr>
                                        <p:cTn id="23" dur="1750" fill="hold"/>
                                        <p:tgtEl>
                                          <p:spTgt spid="8"/>
                                        </p:tgtEl>
                                        <p:attrNameLst>
                                          <p:attrName>ppt_w</p:attrName>
                                        </p:attrNameLst>
                                      </p:cBhvr>
                                      <p:tavLst>
                                        <p:tav tm="0">
                                          <p:val>
                                            <p:fltVal val="0"/>
                                          </p:val>
                                        </p:tav>
                                        <p:tav tm="100000">
                                          <p:val>
                                            <p:strVal val="#ppt_w"/>
                                          </p:val>
                                        </p:tav>
                                      </p:tavLst>
                                    </p:anim>
                                    <p:anim calcmode="lin" valueType="num">
                                      <p:cBhvr>
                                        <p:cTn id="24" dur="1750" fill="hold"/>
                                        <p:tgtEl>
                                          <p:spTgt spid="8"/>
                                        </p:tgtEl>
                                        <p:attrNameLst>
                                          <p:attrName>ppt_h</p:attrName>
                                        </p:attrNameLst>
                                      </p:cBhvr>
                                      <p:tavLst>
                                        <p:tav tm="0">
                                          <p:val>
                                            <p:fltVal val="0"/>
                                          </p:val>
                                        </p:tav>
                                        <p:tav tm="100000">
                                          <p:val>
                                            <p:strVal val="#ppt_h"/>
                                          </p:val>
                                        </p:tav>
                                      </p:tavLst>
                                    </p:anim>
                                    <p:anim calcmode="lin" valueType="num">
                                      <p:cBhvr>
                                        <p:cTn id="25" dur="1750" fill="hold"/>
                                        <p:tgtEl>
                                          <p:spTgt spid="8"/>
                                        </p:tgtEl>
                                        <p:attrNameLst>
                                          <p:attrName>ppt_x</p:attrName>
                                        </p:attrNameLst>
                                      </p:cBhvr>
                                      <p:tavLst>
                                        <p:tav tm="0">
                                          <p:val>
                                            <p:fltVal val="0.5"/>
                                          </p:val>
                                        </p:tav>
                                        <p:tav tm="100000">
                                          <p:val>
                                            <p:strVal val="#ppt_x"/>
                                          </p:val>
                                        </p:tav>
                                      </p:tavLst>
                                    </p:anim>
                                    <p:anim calcmode="lin" valueType="num">
                                      <p:cBhvr>
                                        <p:cTn id="26" dur="1750" fill="hold"/>
                                        <p:tgtEl>
                                          <p:spTgt spid="8"/>
                                        </p:tgtEl>
                                        <p:attrNameLst>
                                          <p:attrName>ppt_y</p:attrName>
                                        </p:attrNameLst>
                                      </p:cBhvr>
                                      <p:tavLst>
                                        <p:tav tm="0">
                                          <p:val>
                                            <p:fltVal val="0.5"/>
                                          </p:val>
                                        </p:tav>
                                        <p:tav tm="100000">
                                          <p:val>
                                            <p:strVal val="#ppt_y"/>
                                          </p:val>
                                        </p:tav>
                                      </p:tavLst>
                                    </p:anim>
                                  </p:childTnLst>
                                </p:cTn>
                              </p:par>
                              <p:par>
                                <p:cTn id="27" presetID="23" presetClass="entr" presetSubtype="16" fill="hold" nodeType="withEffect">
                                  <p:stCondLst>
                                    <p:cond delay="1000"/>
                                  </p:stCondLst>
                                  <p:childTnLst>
                                    <p:set>
                                      <p:cBhvr>
                                        <p:cTn id="28" dur="1" fill="hold">
                                          <p:stCondLst>
                                            <p:cond delay="0"/>
                                          </p:stCondLst>
                                        </p:cTn>
                                        <p:tgtEl>
                                          <p:spTgt spid="7"/>
                                        </p:tgtEl>
                                        <p:attrNameLst>
                                          <p:attrName>style.visibility</p:attrName>
                                        </p:attrNameLst>
                                      </p:cBhvr>
                                      <p:to>
                                        <p:strVal val="visible"/>
                                      </p:to>
                                    </p:set>
                                    <p:anim calcmode="lin" valueType="num">
                                      <p:cBhvr>
                                        <p:cTn id="29" dur="2500" fill="hold"/>
                                        <p:tgtEl>
                                          <p:spTgt spid="7"/>
                                        </p:tgtEl>
                                        <p:attrNameLst>
                                          <p:attrName>ppt_w</p:attrName>
                                        </p:attrNameLst>
                                      </p:cBhvr>
                                      <p:tavLst>
                                        <p:tav tm="0">
                                          <p:val>
                                            <p:fltVal val="0"/>
                                          </p:val>
                                        </p:tav>
                                        <p:tav tm="100000">
                                          <p:val>
                                            <p:strVal val="#ppt_w"/>
                                          </p:val>
                                        </p:tav>
                                      </p:tavLst>
                                    </p:anim>
                                    <p:anim calcmode="lin" valueType="num">
                                      <p:cBhvr>
                                        <p:cTn id="30" dur="2500" fill="hold"/>
                                        <p:tgtEl>
                                          <p:spTgt spid="7"/>
                                        </p:tgtEl>
                                        <p:attrNameLst>
                                          <p:attrName>ppt_h</p:attrName>
                                        </p:attrNameLst>
                                      </p:cBhvr>
                                      <p:tavLst>
                                        <p:tav tm="0">
                                          <p:val>
                                            <p:fltVal val="0"/>
                                          </p:val>
                                        </p:tav>
                                        <p:tav tm="100000">
                                          <p:val>
                                            <p:strVal val="#ppt_h"/>
                                          </p:val>
                                        </p:tav>
                                      </p:tavLst>
                                    </p:anim>
                                  </p:childTnLst>
                                </p:cTn>
                              </p:par>
                              <p:par>
                                <p:cTn id="31" presetID="8" presetClass="entr" presetSubtype="32" fill="hold" nodeType="withEffect">
                                  <p:stCondLst>
                                    <p:cond delay="1000"/>
                                  </p:stCondLst>
                                  <p:childTnLst>
                                    <p:set>
                                      <p:cBhvr>
                                        <p:cTn id="32" dur="1" fill="hold">
                                          <p:stCondLst>
                                            <p:cond delay="0"/>
                                          </p:stCondLst>
                                        </p:cTn>
                                        <p:tgtEl>
                                          <p:spTgt spid="7"/>
                                        </p:tgtEl>
                                        <p:attrNameLst>
                                          <p:attrName>style.visibility</p:attrName>
                                        </p:attrNameLst>
                                      </p:cBhvr>
                                      <p:to>
                                        <p:strVal val="visible"/>
                                      </p:to>
                                    </p:set>
                                    <p:animEffect transition="in" filter="diamond(out)">
                                      <p:cBhvr>
                                        <p:cTn id="33" dur="2500"/>
                                        <p:tgtEl>
                                          <p:spTgt spid="7"/>
                                        </p:tgtEl>
                                      </p:cBhvr>
                                    </p:animEffect>
                                  </p:childTnLst>
                                </p:cTn>
                              </p:par>
                              <p:par>
                                <p:cTn id="34" presetID="23" presetClass="entr" presetSubtype="16" fill="hold" grpId="0" nodeType="withEffect">
                                  <p:stCondLst>
                                    <p:cond delay="750"/>
                                  </p:stCondLst>
                                  <p:childTnLst>
                                    <p:set>
                                      <p:cBhvr>
                                        <p:cTn id="35" dur="1" fill="hold">
                                          <p:stCondLst>
                                            <p:cond delay="0"/>
                                          </p:stCondLst>
                                        </p:cTn>
                                        <p:tgtEl>
                                          <p:spTgt spid="2"/>
                                        </p:tgtEl>
                                        <p:attrNameLst>
                                          <p:attrName>style.visibility</p:attrName>
                                        </p:attrNameLst>
                                      </p:cBhvr>
                                      <p:to>
                                        <p:strVal val="visible"/>
                                      </p:to>
                                    </p:set>
                                    <p:anim calcmode="lin" valueType="num">
                                      <p:cBhvr>
                                        <p:cTn id="36" dur="2500" fill="hold"/>
                                        <p:tgtEl>
                                          <p:spTgt spid="2"/>
                                        </p:tgtEl>
                                        <p:attrNameLst>
                                          <p:attrName>ppt_w</p:attrName>
                                        </p:attrNameLst>
                                      </p:cBhvr>
                                      <p:tavLst>
                                        <p:tav tm="0">
                                          <p:val>
                                            <p:fltVal val="0"/>
                                          </p:val>
                                        </p:tav>
                                        <p:tav tm="100000">
                                          <p:val>
                                            <p:strVal val="#ppt_w"/>
                                          </p:val>
                                        </p:tav>
                                      </p:tavLst>
                                    </p:anim>
                                    <p:anim calcmode="lin" valueType="num">
                                      <p:cBhvr>
                                        <p:cTn id="37" dur="2500" fill="hold"/>
                                        <p:tgtEl>
                                          <p:spTgt spid="2"/>
                                        </p:tgtEl>
                                        <p:attrNameLst>
                                          <p:attrName>ppt_h</p:attrName>
                                        </p:attrNameLst>
                                      </p:cBhvr>
                                      <p:tavLst>
                                        <p:tav tm="0">
                                          <p:val>
                                            <p:fltVal val="0"/>
                                          </p:val>
                                        </p:tav>
                                        <p:tav tm="100000">
                                          <p:val>
                                            <p:strVal val="#ppt_h"/>
                                          </p:val>
                                        </p:tav>
                                      </p:tavLst>
                                    </p:anim>
                                  </p:childTnLst>
                                </p:cTn>
                              </p:par>
                              <p:par>
                                <p:cTn id="38" presetID="8" presetClass="entr" presetSubtype="32" fill="hold" grpId="1" nodeType="withEffect">
                                  <p:stCondLst>
                                    <p:cond delay="750"/>
                                  </p:stCondLst>
                                  <p:childTnLst>
                                    <p:set>
                                      <p:cBhvr>
                                        <p:cTn id="39" dur="1" fill="hold">
                                          <p:stCondLst>
                                            <p:cond delay="0"/>
                                          </p:stCondLst>
                                        </p:cTn>
                                        <p:tgtEl>
                                          <p:spTgt spid="2"/>
                                        </p:tgtEl>
                                        <p:attrNameLst>
                                          <p:attrName>style.visibility</p:attrName>
                                        </p:attrNameLst>
                                      </p:cBhvr>
                                      <p:to>
                                        <p:strVal val="visible"/>
                                      </p:to>
                                    </p:set>
                                    <p:animEffect transition="in" filter="diamond(out)">
                                      <p:cBhvr>
                                        <p:cTn id="40" dur="2500"/>
                                        <p:tgtEl>
                                          <p:spTgt spid="2"/>
                                        </p:tgtEl>
                                      </p:cBhvr>
                                    </p:animEffect>
                                  </p:childTnLst>
                                </p:cTn>
                              </p:par>
                              <p:par>
                                <p:cTn id="41" presetID="9" presetClass="emph" presetSubtype="0" nodeType="withEffect">
                                  <p:stCondLst>
                                    <p:cond delay="0"/>
                                  </p:stCondLst>
                                  <p:childTnLst>
                                    <p:set>
                                      <p:cBhvr rctx="PPT">
                                        <p:cTn id="42" dur="indefinite"/>
                                        <p:tgtEl>
                                          <p:spTgt spid="3"/>
                                        </p:tgtEl>
                                        <p:attrNameLst>
                                          <p:attrName>style.opacity</p:attrName>
                                        </p:attrNameLst>
                                      </p:cBhvr>
                                      <p:to>
                                        <p:strVal val="0"/>
                                      </p:to>
                                    </p:set>
                                    <p:animEffect filter="image" prLst="opacity: 0">
                                      <p:cBhvr rctx="IE">
                                        <p:cTn id="43" dur="indefinite"/>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11" grpId="0" animBg="1"/>
      <p:bldP spid="11" grpId="1" animBg="1"/>
      <p:bldP spid="12" grpId="0" animBg="1"/>
      <p:bldP spid="12" grpId="1"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12 Rectángulo"/>
          <p:cNvSpPr/>
          <p:nvPr/>
        </p:nvSpPr>
        <p:spPr>
          <a:xfrm>
            <a:off x="1096" y="7318"/>
            <a:ext cx="9144000" cy="5143500"/>
          </a:xfrm>
          <a:prstGeom prst="rect">
            <a:avLst/>
          </a:prstGeom>
          <a:gradFill>
            <a:gsLst>
              <a:gs pos="13000">
                <a:srgbClr val="66008F">
                  <a:lumMod val="15000"/>
                </a:srgbClr>
              </a:gs>
              <a:gs pos="86000">
                <a:srgbClr val="66008F">
                  <a:lumMod val="15000"/>
                </a:srgbClr>
              </a:gs>
              <a:gs pos="100000">
                <a:schemeClr val="bg2">
                  <a:lumMod val="20000"/>
                  <a:lumOff val="80000"/>
                </a:schemeClr>
              </a:gs>
              <a:gs pos="0">
                <a:schemeClr val="bg2">
                  <a:lumMod val="20000"/>
                  <a:lumOff val="8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4" name="13 Grupo"/>
          <p:cNvGrpSpPr/>
          <p:nvPr/>
        </p:nvGrpSpPr>
        <p:grpSpPr>
          <a:xfrm>
            <a:off x="-32088" y="771550"/>
            <a:ext cx="9144000" cy="3528392"/>
            <a:chOff x="0" y="1700808"/>
            <a:chExt cx="9144000" cy="3528392"/>
          </a:xfrm>
          <a:noFill/>
          <a:scene3d>
            <a:camera prst="orthographicFront"/>
            <a:lightRig rig="sunset" dir="t"/>
          </a:scene3d>
        </p:grpSpPr>
        <p:sp>
          <p:nvSpPr>
            <p:cNvPr id="16" name="15 Rectángulo"/>
            <p:cNvSpPr/>
            <p:nvPr/>
          </p:nvSpPr>
          <p:spPr>
            <a:xfrm>
              <a:off x="0" y="3356992"/>
              <a:ext cx="9144000" cy="144016"/>
            </a:xfrm>
            <a:prstGeom prst="rect">
              <a:avLst/>
            </a:prstGeom>
            <a:grpFill/>
            <a:ln w="101600" cap="rnd" cmpd="sng">
              <a:solidFill>
                <a:srgbClr val="FF9201"/>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a:off x="0" y="1700808"/>
              <a:ext cx="9144000" cy="144016"/>
            </a:xfrm>
            <a:prstGeom prst="rect">
              <a:avLst/>
            </a:prstGeom>
            <a:grpFill/>
            <a:ln w="101600" cap="rnd" cmpd="sng">
              <a:solidFill>
                <a:srgbClr val="FF9201"/>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0" y="5085184"/>
              <a:ext cx="9144000" cy="144016"/>
            </a:xfrm>
            <a:prstGeom prst="rect">
              <a:avLst/>
            </a:prstGeom>
            <a:grpFill/>
            <a:ln w="101600" cap="rnd" cmpd="sng">
              <a:solidFill>
                <a:srgbClr val="FF9201"/>
              </a:soli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 name="6 Imagen" descr="CAVIARRRR"/>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6000" y="3127"/>
            <a:ext cx="9195486" cy="5166071"/>
          </a:xfrm>
          <a:prstGeom prst="rect">
            <a:avLst/>
          </a:prstGeom>
          <a:noFill/>
          <a:ln>
            <a:noFill/>
          </a:ln>
        </p:spPr>
      </p:pic>
      <p:pic>
        <p:nvPicPr>
          <p:cNvPr id="1026"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flipH="1">
            <a:off x="4194947" y="525698"/>
            <a:ext cx="3469872" cy="2562492"/>
          </a:xfrm>
          <a:prstGeom prst="rect">
            <a:avLst/>
          </a:prstGeom>
          <a:noFill/>
          <a:ln>
            <a:noFill/>
          </a:ln>
          <a:effectLst>
            <a:outerShdw dist="35921" dir="2700000" algn="ctr" rotWithShape="0">
              <a:schemeClr val="bg2">
                <a:lumMod val="20000"/>
                <a:lumOff val="8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flipH="1" flipV="1">
            <a:off x="4211960" y="2211710"/>
            <a:ext cx="3435846" cy="2571750"/>
          </a:xfrm>
          <a:prstGeom prst="rect">
            <a:avLst/>
          </a:prstGeom>
          <a:noFill/>
          <a:ln>
            <a:noFill/>
          </a:ln>
          <a:effectLst>
            <a:outerShdw dist="35921" dir="2700000" algn="ctr" rotWithShape="0">
              <a:schemeClr val="bg2">
                <a:lumMod val="20000"/>
                <a:lumOff val="8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a:off x="1430947" y="418002"/>
            <a:ext cx="3516011" cy="2562492"/>
          </a:xfrm>
          <a:prstGeom prst="rect">
            <a:avLst/>
          </a:prstGeom>
          <a:noFill/>
          <a:ln>
            <a:noFill/>
          </a:ln>
          <a:effectLst>
            <a:outerShdw dist="35921" dir="2700000" algn="ctr" rotWithShape="0">
              <a:schemeClr val="bg2">
                <a:lumMod val="40000"/>
                <a:lumOff val="6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flipV="1">
            <a:off x="1448186" y="2092008"/>
            <a:ext cx="3481531" cy="2571750"/>
          </a:xfrm>
          <a:prstGeom prst="rect">
            <a:avLst/>
          </a:prstGeom>
          <a:noFill/>
          <a:ln>
            <a:noFill/>
          </a:ln>
          <a:effectLst>
            <a:outerShdw dist="35921" dir="2700000" algn="ctr" rotWithShape="0">
              <a:schemeClr val="bg2">
                <a:lumMod val="20000"/>
                <a:lumOff val="8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a:off x="-1305359" y="418001"/>
            <a:ext cx="3516011" cy="2562492"/>
          </a:xfrm>
          <a:prstGeom prst="rect">
            <a:avLst/>
          </a:prstGeom>
          <a:noFill/>
          <a:ln>
            <a:noFill/>
          </a:ln>
          <a:effectLst>
            <a:outerShdw dist="35921" dir="2700000" algn="ctr" rotWithShape="0">
              <a:schemeClr val="bg2">
                <a:lumMod val="40000"/>
                <a:lumOff val="6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flipH="1">
            <a:off x="7075267" y="453690"/>
            <a:ext cx="3469872" cy="2562492"/>
          </a:xfrm>
          <a:prstGeom prst="rect">
            <a:avLst/>
          </a:prstGeom>
          <a:noFill/>
          <a:ln>
            <a:noFill/>
          </a:ln>
          <a:effectLst>
            <a:outerShdw dist="35921" dir="2700000" algn="ctr" rotWithShape="0">
              <a:schemeClr val="bg2">
                <a:lumMod val="20000"/>
                <a:lumOff val="8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3690" y="411510"/>
            <a:ext cx="3236913" cy="1212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flipH="1" flipV="1">
            <a:off x="7092280" y="2139702"/>
            <a:ext cx="3435846" cy="2571750"/>
          </a:xfrm>
          <a:prstGeom prst="rect">
            <a:avLst/>
          </a:prstGeom>
          <a:noFill/>
          <a:ln>
            <a:noFill/>
          </a:ln>
          <a:effectLst>
            <a:outerShdw dist="35921" dir="2700000" algn="ctr" rotWithShape="0">
              <a:schemeClr val="bg2">
                <a:lumMod val="20000"/>
                <a:lumOff val="8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2"/>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flipV="1">
            <a:off x="-1288119" y="2092007"/>
            <a:ext cx="3481532" cy="2571750"/>
          </a:xfrm>
          <a:prstGeom prst="rect">
            <a:avLst/>
          </a:prstGeom>
          <a:noFill/>
          <a:ln>
            <a:noFill/>
          </a:ln>
          <a:effectLst>
            <a:outerShdw dist="35921" dir="2700000" algn="ctr" rotWithShape="0">
              <a:schemeClr val="bg2">
                <a:lumMod val="20000"/>
                <a:lumOff val="8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17 Rectángulo"/>
          <p:cNvSpPr/>
          <p:nvPr/>
        </p:nvSpPr>
        <p:spPr>
          <a:xfrm rot="10800000">
            <a:off x="-828600" y="-41076"/>
            <a:ext cx="11161240" cy="5184576"/>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80892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4500" fill="hold"/>
                                        <p:tgtEl>
                                          <p:spTgt spid="1026"/>
                                        </p:tgtEl>
                                        <p:attrNameLst>
                                          <p:attrName>ppt_w</p:attrName>
                                        </p:attrNameLst>
                                      </p:cBhvr>
                                      <p:tavLst>
                                        <p:tav tm="0">
                                          <p:val>
                                            <p:strVal val="#ppt_w"/>
                                          </p:val>
                                        </p:tav>
                                        <p:tav tm="100000">
                                          <p:val>
                                            <p:strVal val="#ppt_w"/>
                                          </p:val>
                                        </p:tav>
                                      </p:tavLst>
                                    </p:anim>
                                    <p:anim calcmode="lin" valueType="num">
                                      <p:cBhvr>
                                        <p:cTn id="8" dur="4500" fill="hold"/>
                                        <p:tgtEl>
                                          <p:spTgt spid="1026"/>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250" fill="hold"/>
                                        <p:tgtEl>
                                          <p:spTgt spid="1026"/>
                                        </p:tgtEl>
                                        <p:attrNameLst>
                                          <p:attrName>r</p:attrName>
                                        </p:attrNameLst>
                                      </p:cBhvr>
                                    </p:animRot>
                                  </p:childTnLst>
                                </p:cTn>
                              </p:par>
                              <p:par>
                                <p:cTn id="11" presetID="2" presetClass="exit" presetSubtype="12" fill="hold" nodeType="withEffect">
                                  <p:stCondLst>
                                    <p:cond delay="0"/>
                                  </p:stCondLst>
                                  <p:childTnLst>
                                    <p:anim calcmode="lin" valueType="num">
                                      <p:cBhvr additive="base">
                                        <p:cTn id="12" dur="5500"/>
                                        <p:tgtEl>
                                          <p:spTgt spid="1026"/>
                                        </p:tgtEl>
                                        <p:attrNameLst>
                                          <p:attrName>ppt_x</p:attrName>
                                        </p:attrNameLst>
                                      </p:cBhvr>
                                      <p:tavLst>
                                        <p:tav tm="0">
                                          <p:val>
                                            <p:strVal val="ppt_x"/>
                                          </p:val>
                                        </p:tav>
                                        <p:tav tm="100000">
                                          <p:val>
                                            <p:strVal val="0-ppt_w/2"/>
                                          </p:val>
                                        </p:tav>
                                      </p:tavLst>
                                    </p:anim>
                                    <p:anim calcmode="lin" valueType="num">
                                      <p:cBhvr additive="base">
                                        <p:cTn id="13" dur="5500"/>
                                        <p:tgtEl>
                                          <p:spTgt spid="1026"/>
                                        </p:tgtEl>
                                        <p:attrNameLst>
                                          <p:attrName>ppt_y</p:attrName>
                                        </p:attrNameLst>
                                      </p:cBhvr>
                                      <p:tavLst>
                                        <p:tav tm="0">
                                          <p:val>
                                            <p:strVal val="ppt_y"/>
                                          </p:val>
                                        </p:tav>
                                        <p:tav tm="100000">
                                          <p:val>
                                            <p:strVal val="1+ppt_h/2"/>
                                          </p:val>
                                        </p:tav>
                                      </p:tavLst>
                                    </p:anim>
                                    <p:set>
                                      <p:cBhvr>
                                        <p:cTn id="14" dur="1" fill="hold">
                                          <p:stCondLst>
                                            <p:cond delay="5499"/>
                                          </p:stCondLst>
                                        </p:cTn>
                                        <p:tgtEl>
                                          <p:spTgt spid="1026"/>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4500" fill="hold"/>
                                        <p:tgtEl>
                                          <p:spTgt spid="4"/>
                                        </p:tgtEl>
                                        <p:attrNameLst>
                                          <p:attrName>ppt_w</p:attrName>
                                        </p:attrNameLst>
                                      </p:cBhvr>
                                      <p:tavLst>
                                        <p:tav tm="0">
                                          <p:val>
                                            <p:strVal val="#ppt_w"/>
                                          </p:val>
                                        </p:tav>
                                        <p:tav tm="100000">
                                          <p:val>
                                            <p:strVal val="#ppt_w"/>
                                          </p:val>
                                        </p:tav>
                                      </p:tavLst>
                                    </p:anim>
                                    <p:anim calcmode="lin" valueType="num">
                                      <p:cBhvr>
                                        <p:cTn id="18" dur="4500" fill="hold"/>
                                        <p:tgtEl>
                                          <p:spTgt spid="4"/>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250" fill="hold"/>
                                        <p:tgtEl>
                                          <p:spTgt spid="4"/>
                                        </p:tgtEl>
                                        <p:attrNameLst>
                                          <p:attrName>r</p:attrName>
                                        </p:attrNameLst>
                                      </p:cBhvr>
                                    </p:animRot>
                                  </p:childTnLst>
                                </p:cTn>
                              </p:par>
                              <p:par>
                                <p:cTn id="21" presetID="2" presetClass="exit" presetSubtype="9" fill="hold" nodeType="withEffect">
                                  <p:stCondLst>
                                    <p:cond delay="0"/>
                                  </p:stCondLst>
                                  <p:childTnLst>
                                    <p:anim calcmode="lin" valueType="num">
                                      <p:cBhvr additive="base">
                                        <p:cTn id="22" dur="5500"/>
                                        <p:tgtEl>
                                          <p:spTgt spid="4"/>
                                        </p:tgtEl>
                                        <p:attrNameLst>
                                          <p:attrName>ppt_x</p:attrName>
                                        </p:attrNameLst>
                                      </p:cBhvr>
                                      <p:tavLst>
                                        <p:tav tm="0">
                                          <p:val>
                                            <p:strVal val="ppt_x"/>
                                          </p:val>
                                        </p:tav>
                                        <p:tav tm="100000">
                                          <p:val>
                                            <p:strVal val="0-ppt_w/2"/>
                                          </p:val>
                                        </p:tav>
                                      </p:tavLst>
                                    </p:anim>
                                    <p:anim calcmode="lin" valueType="num">
                                      <p:cBhvr additive="base">
                                        <p:cTn id="23" dur="5500"/>
                                        <p:tgtEl>
                                          <p:spTgt spid="4"/>
                                        </p:tgtEl>
                                        <p:attrNameLst>
                                          <p:attrName>ppt_y</p:attrName>
                                        </p:attrNameLst>
                                      </p:cBhvr>
                                      <p:tavLst>
                                        <p:tav tm="0">
                                          <p:val>
                                            <p:strVal val="ppt_y"/>
                                          </p:val>
                                        </p:tav>
                                        <p:tav tm="100000">
                                          <p:val>
                                            <p:strVal val="0-ppt_h/2"/>
                                          </p:val>
                                        </p:tav>
                                      </p:tavLst>
                                    </p:anim>
                                    <p:set>
                                      <p:cBhvr>
                                        <p:cTn id="24" dur="1" fill="hold">
                                          <p:stCondLst>
                                            <p:cond delay="5499"/>
                                          </p:stCondLst>
                                        </p:cTn>
                                        <p:tgtEl>
                                          <p:spTgt spid="4"/>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4500" fill="hold"/>
                                        <p:tgtEl>
                                          <p:spTgt spid="5"/>
                                        </p:tgtEl>
                                        <p:attrNameLst>
                                          <p:attrName>ppt_w</p:attrName>
                                        </p:attrNameLst>
                                      </p:cBhvr>
                                      <p:tavLst>
                                        <p:tav tm="0">
                                          <p:val>
                                            <p:strVal val="#ppt_w"/>
                                          </p:val>
                                        </p:tav>
                                        <p:tav tm="100000">
                                          <p:val>
                                            <p:strVal val="#ppt_w"/>
                                          </p:val>
                                        </p:tav>
                                      </p:tavLst>
                                    </p:anim>
                                    <p:anim calcmode="lin" valueType="num">
                                      <p:cBhvr>
                                        <p:cTn id="28" dur="4500" fill="hold"/>
                                        <p:tgtEl>
                                          <p:spTgt spid="5"/>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250" fill="hold"/>
                                        <p:tgtEl>
                                          <p:spTgt spid="5"/>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5500"/>
                                        <p:tgtEl>
                                          <p:spTgt spid="5"/>
                                        </p:tgtEl>
                                        <p:attrNameLst>
                                          <p:attrName>ppt_x</p:attrName>
                                        </p:attrNameLst>
                                      </p:cBhvr>
                                      <p:tavLst>
                                        <p:tav tm="0">
                                          <p:val>
                                            <p:strVal val="ppt_x"/>
                                          </p:val>
                                        </p:tav>
                                        <p:tav tm="100000">
                                          <p:val>
                                            <p:strVal val="1+ppt_w/2"/>
                                          </p:val>
                                        </p:tav>
                                      </p:tavLst>
                                    </p:anim>
                                    <p:anim calcmode="lin" valueType="num">
                                      <p:cBhvr additive="base">
                                        <p:cTn id="33" dur="5500"/>
                                        <p:tgtEl>
                                          <p:spTgt spid="5"/>
                                        </p:tgtEl>
                                        <p:attrNameLst>
                                          <p:attrName>ppt_y</p:attrName>
                                        </p:attrNameLst>
                                      </p:cBhvr>
                                      <p:tavLst>
                                        <p:tav tm="0">
                                          <p:val>
                                            <p:strVal val="ppt_y"/>
                                          </p:val>
                                        </p:tav>
                                        <p:tav tm="100000">
                                          <p:val>
                                            <p:strVal val="1+ppt_h/2"/>
                                          </p:val>
                                        </p:tav>
                                      </p:tavLst>
                                    </p:anim>
                                    <p:set>
                                      <p:cBhvr>
                                        <p:cTn id="34" dur="1" fill="hold">
                                          <p:stCondLst>
                                            <p:cond delay="5499"/>
                                          </p:stCondLst>
                                        </p:cTn>
                                        <p:tgtEl>
                                          <p:spTgt spid="5"/>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4500" fill="hold"/>
                                        <p:tgtEl>
                                          <p:spTgt spid="6"/>
                                        </p:tgtEl>
                                        <p:attrNameLst>
                                          <p:attrName>ppt_w</p:attrName>
                                        </p:attrNameLst>
                                      </p:cBhvr>
                                      <p:tavLst>
                                        <p:tav tm="0">
                                          <p:val>
                                            <p:strVal val="#ppt_w"/>
                                          </p:val>
                                        </p:tav>
                                        <p:tav tm="100000">
                                          <p:val>
                                            <p:strVal val="#ppt_w"/>
                                          </p:val>
                                        </p:tav>
                                      </p:tavLst>
                                    </p:anim>
                                    <p:anim calcmode="lin" valueType="num">
                                      <p:cBhvr>
                                        <p:cTn id="38" dur="4500" fill="hold"/>
                                        <p:tgtEl>
                                          <p:spTgt spid="6"/>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250" fill="hold"/>
                                        <p:tgtEl>
                                          <p:spTgt spid="6"/>
                                        </p:tgtEl>
                                        <p:attrNameLst>
                                          <p:attrName>r</p:attrName>
                                        </p:attrNameLst>
                                      </p:cBhvr>
                                    </p:animRot>
                                  </p:childTnLst>
                                </p:cTn>
                              </p:par>
                              <p:par>
                                <p:cTn id="41" presetID="2" presetClass="exit" presetSubtype="3" fill="hold" nodeType="withEffect">
                                  <p:stCondLst>
                                    <p:cond delay="0"/>
                                  </p:stCondLst>
                                  <p:childTnLst>
                                    <p:anim calcmode="lin" valueType="num">
                                      <p:cBhvr additive="base">
                                        <p:cTn id="42" dur="5500"/>
                                        <p:tgtEl>
                                          <p:spTgt spid="6"/>
                                        </p:tgtEl>
                                        <p:attrNameLst>
                                          <p:attrName>ppt_x</p:attrName>
                                        </p:attrNameLst>
                                      </p:cBhvr>
                                      <p:tavLst>
                                        <p:tav tm="0">
                                          <p:val>
                                            <p:strVal val="ppt_x"/>
                                          </p:val>
                                        </p:tav>
                                        <p:tav tm="100000">
                                          <p:val>
                                            <p:strVal val="1+ppt_w/2"/>
                                          </p:val>
                                        </p:tav>
                                      </p:tavLst>
                                    </p:anim>
                                    <p:anim calcmode="lin" valueType="num">
                                      <p:cBhvr additive="base">
                                        <p:cTn id="43" dur="5500"/>
                                        <p:tgtEl>
                                          <p:spTgt spid="6"/>
                                        </p:tgtEl>
                                        <p:attrNameLst>
                                          <p:attrName>ppt_y</p:attrName>
                                        </p:attrNameLst>
                                      </p:cBhvr>
                                      <p:tavLst>
                                        <p:tav tm="0">
                                          <p:val>
                                            <p:strVal val="ppt_y"/>
                                          </p:val>
                                        </p:tav>
                                        <p:tav tm="100000">
                                          <p:val>
                                            <p:strVal val="0-ppt_h/2"/>
                                          </p:val>
                                        </p:tav>
                                      </p:tavLst>
                                    </p:anim>
                                    <p:set>
                                      <p:cBhvr>
                                        <p:cTn id="44" dur="1" fill="hold">
                                          <p:stCondLst>
                                            <p:cond delay="5499"/>
                                          </p:stCondLst>
                                        </p:cTn>
                                        <p:tgtEl>
                                          <p:spTgt spid="6"/>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4500" fill="hold"/>
                                        <p:tgtEl>
                                          <p:spTgt spid="8"/>
                                        </p:tgtEl>
                                        <p:attrNameLst>
                                          <p:attrName>ppt_w</p:attrName>
                                        </p:attrNameLst>
                                      </p:cBhvr>
                                      <p:tavLst>
                                        <p:tav tm="0">
                                          <p:val>
                                            <p:strVal val="#ppt_w"/>
                                          </p:val>
                                        </p:tav>
                                        <p:tav tm="100000">
                                          <p:val>
                                            <p:strVal val="#ppt_w"/>
                                          </p:val>
                                        </p:tav>
                                      </p:tavLst>
                                    </p:anim>
                                    <p:anim calcmode="lin" valueType="num">
                                      <p:cBhvr>
                                        <p:cTn id="48" dur="4500" fill="hold"/>
                                        <p:tgtEl>
                                          <p:spTgt spid="8"/>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250" fill="hold"/>
                                        <p:tgtEl>
                                          <p:spTgt spid="8"/>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5500"/>
                                        <p:tgtEl>
                                          <p:spTgt spid="8"/>
                                        </p:tgtEl>
                                        <p:attrNameLst>
                                          <p:attrName>ppt_x</p:attrName>
                                        </p:attrNameLst>
                                      </p:cBhvr>
                                      <p:tavLst>
                                        <p:tav tm="0">
                                          <p:val>
                                            <p:strVal val="ppt_x"/>
                                          </p:val>
                                        </p:tav>
                                        <p:tav tm="100000">
                                          <p:val>
                                            <p:strVal val="1+ppt_w/2"/>
                                          </p:val>
                                        </p:tav>
                                      </p:tavLst>
                                    </p:anim>
                                    <p:anim calcmode="lin" valueType="num">
                                      <p:cBhvr additive="base">
                                        <p:cTn id="53" dur="5500"/>
                                        <p:tgtEl>
                                          <p:spTgt spid="8"/>
                                        </p:tgtEl>
                                        <p:attrNameLst>
                                          <p:attrName>ppt_y</p:attrName>
                                        </p:attrNameLst>
                                      </p:cBhvr>
                                      <p:tavLst>
                                        <p:tav tm="0">
                                          <p:val>
                                            <p:strVal val="ppt_y"/>
                                          </p:val>
                                        </p:tav>
                                        <p:tav tm="100000">
                                          <p:val>
                                            <p:strVal val="1+ppt_h/2"/>
                                          </p:val>
                                        </p:tav>
                                      </p:tavLst>
                                    </p:anim>
                                    <p:set>
                                      <p:cBhvr>
                                        <p:cTn id="54" dur="1" fill="hold">
                                          <p:stCondLst>
                                            <p:cond delay="5499"/>
                                          </p:stCondLst>
                                        </p:cTn>
                                        <p:tgtEl>
                                          <p:spTgt spid="8"/>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9"/>
                                        </p:tgtEl>
                                        <p:attrNameLst>
                                          <p:attrName>style.visibility</p:attrName>
                                        </p:attrNameLst>
                                      </p:cBhvr>
                                      <p:to>
                                        <p:strVal val="visible"/>
                                      </p:to>
                                    </p:set>
                                    <p:anim calcmode="lin" valueType="num">
                                      <p:cBhvr>
                                        <p:cTn id="57" dur="4500" fill="hold"/>
                                        <p:tgtEl>
                                          <p:spTgt spid="9"/>
                                        </p:tgtEl>
                                        <p:attrNameLst>
                                          <p:attrName>ppt_w</p:attrName>
                                        </p:attrNameLst>
                                      </p:cBhvr>
                                      <p:tavLst>
                                        <p:tav tm="0">
                                          <p:val>
                                            <p:strVal val="#ppt_w"/>
                                          </p:val>
                                        </p:tav>
                                        <p:tav tm="100000">
                                          <p:val>
                                            <p:strVal val="#ppt_w"/>
                                          </p:val>
                                        </p:tav>
                                      </p:tavLst>
                                    </p:anim>
                                    <p:anim calcmode="lin" valueType="num">
                                      <p:cBhvr>
                                        <p:cTn id="58" dur="4500" fill="hold"/>
                                        <p:tgtEl>
                                          <p:spTgt spid="9"/>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250" fill="hold"/>
                                        <p:tgtEl>
                                          <p:spTgt spid="9"/>
                                        </p:tgtEl>
                                        <p:attrNameLst>
                                          <p:attrName>r</p:attrName>
                                        </p:attrNameLst>
                                      </p:cBhvr>
                                    </p:animRot>
                                  </p:childTnLst>
                                </p:cTn>
                              </p:par>
                              <p:par>
                                <p:cTn id="61" presetID="2" presetClass="exit" presetSubtype="3" fill="hold" nodeType="withEffect">
                                  <p:stCondLst>
                                    <p:cond delay="0"/>
                                  </p:stCondLst>
                                  <p:childTnLst>
                                    <p:anim calcmode="lin" valueType="num">
                                      <p:cBhvr additive="base">
                                        <p:cTn id="62" dur="5500"/>
                                        <p:tgtEl>
                                          <p:spTgt spid="9"/>
                                        </p:tgtEl>
                                        <p:attrNameLst>
                                          <p:attrName>ppt_x</p:attrName>
                                        </p:attrNameLst>
                                      </p:cBhvr>
                                      <p:tavLst>
                                        <p:tav tm="0">
                                          <p:val>
                                            <p:strVal val="ppt_x"/>
                                          </p:val>
                                        </p:tav>
                                        <p:tav tm="100000">
                                          <p:val>
                                            <p:strVal val="1+ppt_w/2"/>
                                          </p:val>
                                        </p:tav>
                                      </p:tavLst>
                                    </p:anim>
                                    <p:anim calcmode="lin" valueType="num">
                                      <p:cBhvr additive="base">
                                        <p:cTn id="63" dur="5500"/>
                                        <p:tgtEl>
                                          <p:spTgt spid="9"/>
                                        </p:tgtEl>
                                        <p:attrNameLst>
                                          <p:attrName>ppt_y</p:attrName>
                                        </p:attrNameLst>
                                      </p:cBhvr>
                                      <p:tavLst>
                                        <p:tav tm="0">
                                          <p:val>
                                            <p:strVal val="ppt_y"/>
                                          </p:val>
                                        </p:tav>
                                        <p:tav tm="100000">
                                          <p:val>
                                            <p:strVal val="0-ppt_h/2"/>
                                          </p:val>
                                        </p:tav>
                                      </p:tavLst>
                                    </p:anim>
                                    <p:set>
                                      <p:cBhvr>
                                        <p:cTn id="64" dur="1" fill="hold">
                                          <p:stCondLst>
                                            <p:cond delay="5499"/>
                                          </p:stCondLst>
                                        </p:cTn>
                                        <p:tgtEl>
                                          <p:spTgt spid="9"/>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p:cTn id="67" dur="4500" fill="hold"/>
                                        <p:tgtEl>
                                          <p:spTgt spid="10"/>
                                        </p:tgtEl>
                                        <p:attrNameLst>
                                          <p:attrName>ppt_w</p:attrName>
                                        </p:attrNameLst>
                                      </p:cBhvr>
                                      <p:tavLst>
                                        <p:tav tm="0">
                                          <p:val>
                                            <p:strVal val="#ppt_w"/>
                                          </p:val>
                                        </p:tav>
                                        <p:tav tm="100000">
                                          <p:val>
                                            <p:strVal val="#ppt_w"/>
                                          </p:val>
                                        </p:tav>
                                      </p:tavLst>
                                    </p:anim>
                                    <p:anim calcmode="lin" valueType="num">
                                      <p:cBhvr>
                                        <p:cTn id="68" dur="4500" fill="hold"/>
                                        <p:tgtEl>
                                          <p:spTgt spid="10"/>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250" fill="hold"/>
                                        <p:tgtEl>
                                          <p:spTgt spid="10"/>
                                        </p:tgtEl>
                                        <p:attrNameLst>
                                          <p:attrName>r</p:attrName>
                                        </p:attrNameLst>
                                      </p:cBhvr>
                                    </p:animRot>
                                  </p:childTnLst>
                                </p:cTn>
                              </p:par>
                              <p:par>
                                <p:cTn id="71" presetID="2" presetClass="exit" presetSubtype="12" fill="hold" nodeType="withEffect">
                                  <p:stCondLst>
                                    <p:cond delay="0"/>
                                  </p:stCondLst>
                                  <p:childTnLst>
                                    <p:anim calcmode="lin" valueType="num">
                                      <p:cBhvr additive="base">
                                        <p:cTn id="72" dur="5500"/>
                                        <p:tgtEl>
                                          <p:spTgt spid="10"/>
                                        </p:tgtEl>
                                        <p:attrNameLst>
                                          <p:attrName>ppt_x</p:attrName>
                                        </p:attrNameLst>
                                      </p:cBhvr>
                                      <p:tavLst>
                                        <p:tav tm="0">
                                          <p:val>
                                            <p:strVal val="ppt_x"/>
                                          </p:val>
                                        </p:tav>
                                        <p:tav tm="100000">
                                          <p:val>
                                            <p:strVal val="0-ppt_w/2"/>
                                          </p:val>
                                        </p:tav>
                                      </p:tavLst>
                                    </p:anim>
                                    <p:anim calcmode="lin" valueType="num">
                                      <p:cBhvr additive="base">
                                        <p:cTn id="73" dur="5500"/>
                                        <p:tgtEl>
                                          <p:spTgt spid="10"/>
                                        </p:tgtEl>
                                        <p:attrNameLst>
                                          <p:attrName>ppt_y</p:attrName>
                                        </p:attrNameLst>
                                      </p:cBhvr>
                                      <p:tavLst>
                                        <p:tav tm="0">
                                          <p:val>
                                            <p:strVal val="ppt_y"/>
                                          </p:val>
                                        </p:tav>
                                        <p:tav tm="100000">
                                          <p:val>
                                            <p:strVal val="1+ppt_h/2"/>
                                          </p:val>
                                        </p:tav>
                                      </p:tavLst>
                                    </p:anim>
                                    <p:set>
                                      <p:cBhvr>
                                        <p:cTn id="74" dur="1" fill="hold">
                                          <p:stCondLst>
                                            <p:cond delay="5499"/>
                                          </p:stCondLst>
                                        </p:cTn>
                                        <p:tgtEl>
                                          <p:spTgt spid="10"/>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11"/>
                                        </p:tgtEl>
                                        <p:attrNameLst>
                                          <p:attrName>style.visibility</p:attrName>
                                        </p:attrNameLst>
                                      </p:cBhvr>
                                      <p:to>
                                        <p:strVal val="visible"/>
                                      </p:to>
                                    </p:set>
                                    <p:anim calcmode="lin" valueType="num">
                                      <p:cBhvr>
                                        <p:cTn id="77" dur="4500" fill="hold"/>
                                        <p:tgtEl>
                                          <p:spTgt spid="11"/>
                                        </p:tgtEl>
                                        <p:attrNameLst>
                                          <p:attrName>ppt_w</p:attrName>
                                        </p:attrNameLst>
                                      </p:cBhvr>
                                      <p:tavLst>
                                        <p:tav tm="0">
                                          <p:val>
                                            <p:strVal val="#ppt_w"/>
                                          </p:val>
                                        </p:tav>
                                        <p:tav tm="100000">
                                          <p:val>
                                            <p:strVal val="#ppt_w"/>
                                          </p:val>
                                        </p:tav>
                                      </p:tavLst>
                                    </p:anim>
                                    <p:anim calcmode="lin" valueType="num">
                                      <p:cBhvr>
                                        <p:cTn id="78" dur="4500" fill="hold"/>
                                        <p:tgtEl>
                                          <p:spTgt spid="11"/>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250" fill="hold"/>
                                        <p:tgtEl>
                                          <p:spTgt spid="11"/>
                                        </p:tgtEl>
                                        <p:attrNameLst>
                                          <p:attrName>r</p:attrName>
                                        </p:attrNameLst>
                                      </p:cBhvr>
                                    </p:animRot>
                                  </p:childTnLst>
                                </p:cTn>
                              </p:par>
                              <p:par>
                                <p:cTn id="81" presetID="2" presetClass="exit" presetSubtype="9" fill="hold" nodeType="withEffect">
                                  <p:stCondLst>
                                    <p:cond delay="0"/>
                                  </p:stCondLst>
                                  <p:childTnLst>
                                    <p:anim calcmode="lin" valueType="num">
                                      <p:cBhvr additive="base">
                                        <p:cTn id="82" dur="5500"/>
                                        <p:tgtEl>
                                          <p:spTgt spid="11"/>
                                        </p:tgtEl>
                                        <p:attrNameLst>
                                          <p:attrName>ppt_x</p:attrName>
                                        </p:attrNameLst>
                                      </p:cBhvr>
                                      <p:tavLst>
                                        <p:tav tm="0">
                                          <p:val>
                                            <p:strVal val="ppt_x"/>
                                          </p:val>
                                        </p:tav>
                                        <p:tav tm="100000">
                                          <p:val>
                                            <p:strVal val="0-ppt_w/2"/>
                                          </p:val>
                                        </p:tav>
                                      </p:tavLst>
                                    </p:anim>
                                    <p:anim calcmode="lin" valueType="num">
                                      <p:cBhvr additive="base">
                                        <p:cTn id="83" dur="5500"/>
                                        <p:tgtEl>
                                          <p:spTgt spid="11"/>
                                        </p:tgtEl>
                                        <p:attrNameLst>
                                          <p:attrName>ppt_y</p:attrName>
                                        </p:attrNameLst>
                                      </p:cBhvr>
                                      <p:tavLst>
                                        <p:tav tm="0">
                                          <p:val>
                                            <p:strVal val="ppt_y"/>
                                          </p:val>
                                        </p:tav>
                                        <p:tav tm="100000">
                                          <p:val>
                                            <p:strVal val="0-ppt_h/2"/>
                                          </p:val>
                                        </p:tav>
                                      </p:tavLst>
                                    </p:anim>
                                    <p:set>
                                      <p:cBhvr>
                                        <p:cTn id="84" dur="1" fill="hold">
                                          <p:stCondLst>
                                            <p:cond delay="5499"/>
                                          </p:stCondLst>
                                        </p:cTn>
                                        <p:tgtEl>
                                          <p:spTgt spid="11"/>
                                        </p:tgtEl>
                                        <p:attrNameLst>
                                          <p:attrName>style.visibility</p:attrName>
                                        </p:attrNameLst>
                                      </p:cBhvr>
                                      <p:to>
                                        <p:strVal val="hidden"/>
                                      </p:to>
                                    </p:set>
                                  </p:childTnLst>
                                </p:cTn>
                              </p:par>
                              <p:par>
                                <p:cTn id="85" presetID="23" presetClass="entr" presetSubtype="16" fill="hold" nodeType="withEffect">
                                  <p:stCondLst>
                                    <p:cond delay="750"/>
                                  </p:stCondLst>
                                  <p:childTnLst>
                                    <p:set>
                                      <p:cBhvr>
                                        <p:cTn id="86" dur="1" fill="hold">
                                          <p:stCondLst>
                                            <p:cond delay="0"/>
                                          </p:stCondLst>
                                        </p:cTn>
                                        <p:tgtEl>
                                          <p:spTgt spid="7"/>
                                        </p:tgtEl>
                                        <p:attrNameLst>
                                          <p:attrName>style.visibility</p:attrName>
                                        </p:attrNameLst>
                                      </p:cBhvr>
                                      <p:to>
                                        <p:strVal val="visible"/>
                                      </p:to>
                                    </p:set>
                                    <p:anim calcmode="lin" valueType="num">
                                      <p:cBhvr>
                                        <p:cTn id="87" dur="4000" fill="hold"/>
                                        <p:tgtEl>
                                          <p:spTgt spid="7"/>
                                        </p:tgtEl>
                                        <p:attrNameLst>
                                          <p:attrName>ppt_w</p:attrName>
                                        </p:attrNameLst>
                                      </p:cBhvr>
                                      <p:tavLst>
                                        <p:tav tm="0">
                                          <p:val>
                                            <p:fltVal val="0"/>
                                          </p:val>
                                        </p:tav>
                                        <p:tav tm="100000">
                                          <p:val>
                                            <p:strVal val="#ppt_w"/>
                                          </p:val>
                                        </p:tav>
                                      </p:tavLst>
                                    </p:anim>
                                    <p:anim calcmode="lin" valueType="num">
                                      <p:cBhvr>
                                        <p:cTn id="88" dur="4000" fill="hold"/>
                                        <p:tgtEl>
                                          <p:spTgt spid="7"/>
                                        </p:tgtEl>
                                        <p:attrNameLst>
                                          <p:attrName>ppt_h</p:attrName>
                                        </p:attrNameLst>
                                      </p:cBhvr>
                                      <p:tavLst>
                                        <p:tav tm="0">
                                          <p:val>
                                            <p:fltVal val="0"/>
                                          </p:val>
                                        </p:tav>
                                        <p:tav tm="100000">
                                          <p:val>
                                            <p:strVal val="#ppt_h"/>
                                          </p:val>
                                        </p:tav>
                                      </p:tavLst>
                                    </p:anim>
                                  </p:childTnLst>
                                </p:cTn>
                              </p:par>
                              <p:par>
                                <p:cTn id="89" presetID="16" presetClass="entr" presetSubtype="37" fill="hold" nodeType="withEffect">
                                  <p:stCondLst>
                                    <p:cond delay="750"/>
                                  </p:stCondLst>
                                  <p:childTnLst>
                                    <p:set>
                                      <p:cBhvr>
                                        <p:cTn id="90" dur="1" fill="hold">
                                          <p:stCondLst>
                                            <p:cond delay="0"/>
                                          </p:stCondLst>
                                        </p:cTn>
                                        <p:tgtEl>
                                          <p:spTgt spid="7"/>
                                        </p:tgtEl>
                                        <p:attrNameLst>
                                          <p:attrName>style.visibility</p:attrName>
                                        </p:attrNameLst>
                                      </p:cBhvr>
                                      <p:to>
                                        <p:strVal val="visible"/>
                                      </p:to>
                                    </p:set>
                                    <p:animEffect transition="in" filter="barn(outVertical)">
                                      <p:cBhvr>
                                        <p:cTn id="91" dur="4000"/>
                                        <p:tgtEl>
                                          <p:spTgt spid="7"/>
                                        </p:tgtEl>
                                      </p:cBhvr>
                                    </p:animEffect>
                                  </p:childTnLst>
                                </p:cTn>
                              </p:par>
                              <p:par>
                                <p:cTn id="92" presetID="23" presetClass="entr" presetSubtype="528" fill="hold" nodeType="withEffect">
                                  <p:stCondLst>
                                    <p:cond delay="2000"/>
                                  </p:stCondLst>
                                  <p:childTnLst>
                                    <p:set>
                                      <p:cBhvr>
                                        <p:cTn id="93" dur="1" fill="hold">
                                          <p:stCondLst>
                                            <p:cond delay="0"/>
                                          </p:stCondLst>
                                        </p:cTn>
                                        <p:tgtEl>
                                          <p:spTgt spid="12"/>
                                        </p:tgtEl>
                                        <p:attrNameLst>
                                          <p:attrName>style.visibility</p:attrName>
                                        </p:attrNameLst>
                                      </p:cBhvr>
                                      <p:to>
                                        <p:strVal val="visible"/>
                                      </p:to>
                                    </p:set>
                                    <p:anim calcmode="lin" valueType="num">
                                      <p:cBhvr>
                                        <p:cTn id="94" dur="2750" fill="hold"/>
                                        <p:tgtEl>
                                          <p:spTgt spid="12"/>
                                        </p:tgtEl>
                                        <p:attrNameLst>
                                          <p:attrName>ppt_w</p:attrName>
                                        </p:attrNameLst>
                                      </p:cBhvr>
                                      <p:tavLst>
                                        <p:tav tm="0">
                                          <p:val>
                                            <p:fltVal val="0"/>
                                          </p:val>
                                        </p:tav>
                                        <p:tav tm="100000">
                                          <p:val>
                                            <p:strVal val="#ppt_w"/>
                                          </p:val>
                                        </p:tav>
                                      </p:tavLst>
                                    </p:anim>
                                    <p:anim calcmode="lin" valueType="num">
                                      <p:cBhvr>
                                        <p:cTn id="95" dur="2750" fill="hold"/>
                                        <p:tgtEl>
                                          <p:spTgt spid="12"/>
                                        </p:tgtEl>
                                        <p:attrNameLst>
                                          <p:attrName>ppt_h</p:attrName>
                                        </p:attrNameLst>
                                      </p:cBhvr>
                                      <p:tavLst>
                                        <p:tav tm="0">
                                          <p:val>
                                            <p:fltVal val="0"/>
                                          </p:val>
                                        </p:tav>
                                        <p:tav tm="100000">
                                          <p:val>
                                            <p:strVal val="#ppt_h"/>
                                          </p:val>
                                        </p:tav>
                                      </p:tavLst>
                                    </p:anim>
                                    <p:anim calcmode="lin" valueType="num">
                                      <p:cBhvr>
                                        <p:cTn id="96" dur="2750" fill="hold"/>
                                        <p:tgtEl>
                                          <p:spTgt spid="12"/>
                                        </p:tgtEl>
                                        <p:attrNameLst>
                                          <p:attrName>ppt_x</p:attrName>
                                        </p:attrNameLst>
                                      </p:cBhvr>
                                      <p:tavLst>
                                        <p:tav tm="0">
                                          <p:val>
                                            <p:fltVal val="0.5"/>
                                          </p:val>
                                        </p:tav>
                                        <p:tav tm="100000">
                                          <p:val>
                                            <p:strVal val="#ppt_x"/>
                                          </p:val>
                                        </p:tav>
                                      </p:tavLst>
                                    </p:anim>
                                    <p:anim calcmode="lin" valueType="num">
                                      <p:cBhvr>
                                        <p:cTn id="97" dur="2750" fill="hold"/>
                                        <p:tgtEl>
                                          <p:spTgt spid="12"/>
                                        </p:tgtEl>
                                        <p:attrNameLst>
                                          <p:attrName>ppt_y</p:attrName>
                                        </p:attrNameLst>
                                      </p:cBhvr>
                                      <p:tavLst>
                                        <p:tav tm="0">
                                          <p:val>
                                            <p:fltVal val="0.5"/>
                                          </p:val>
                                        </p:tav>
                                        <p:tav tm="100000">
                                          <p:val>
                                            <p:strVal val="#ppt_y"/>
                                          </p:val>
                                        </p:tav>
                                      </p:tavLst>
                                    </p:anim>
                                  </p:childTnLst>
                                </p:cTn>
                              </p:par>
                              <p:par>
                                <p:cTn id="98" presetID="6" presetClass="emph" presetSubtype="0" fill="hold" nodeType="withEffect">
                                  <p:stCondLst>
                                    <p:cond delay="0"/>
                                  </p:stCondLst>
                                  <p:childTnLst>
                                    <p:animScale>
                                      <p:cBhvr>
                                        <p:cTn id="99" dur="19000" fill="hold"/>
                                        <p:tgtEl>
                                          <p:spTgt spid="14"/>
                                        </p:tgtEl>
                                      </p:cBhvr>
                                      <p:by x="400000" y="400000"/>
                                    </p:animScale>
                                  </p:childTnLst>
                                </p:cTn>
                              </p:par>
                              <p:par>
                                <p:cTn id="100" presetID="9" presetClass="emph" presetSubtype="0" grpId="0" nodeType="withEffect">
                                  <p:stCondLst>
                                    <p:cond delay="0"/>
                                  </p:stCondLst>
                                  <p:childTnLst>
                                    <p:set>
                                      <p:cBhvr rctx="PPT">
                                        <p:cTn id="101" dur="indefinite"/>
                                        <p:tgtEl>
                                          <p:spTgt spid="18"/>
                                        </p:tgtEl>
                                        <p:attrNameLst>
                                          <p:attrName>style.opacity</p:attrName>
                                        </p:attrNameLst>
                                      </p:cBhvr>
                                      <p:to>
                                        <p:strVal val="0"/>
                                      </p:to>
                                    </p:set>
                                    <p:animEffect filter="image" prLst="opacity: 0">
                                      <p:cBhvr rctx="IE">
                                        <p:cTn id="102"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19672" y="411511"/>
            <a:ext cx="6840760" cy="332398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El </a:t>
            </a:r>
            <a:r>
              <a:rPr lang="es-ES" sz="1600" dirty="0">
                <a:solidFill>
                  <a:srgbClr val="660033"/>
                </a:solidFill>
                <a:latin typeface="Hobo Std" pitchFamily="34" charset="0"/>
              </a:rPr>
              <a:t>caviar rojo es un caviar de pescado de la familia de los salmónidos, que incluyen salmón </a:t>
            </a:r>
            <a:r>
              <a:rPr lang="es-ES" sz="1600" dirty="0" err="1">
                <a:solidFill>
                  <a:srgbClr val="660033"/>
                </a:solidFill>
                <a:latin typeface="Hobo Std" pitchFamily="34" charset="0"/>
              </a:rPr>
              <a:t>chinook</a:t>
            </a:r>
            <a:r>
              <a:rPr lang="es-ES" sz="1600" dirty="0">
                <a:solidFill>
                  <a:srgbClr val="660033"/>
                </a:solidFill>
                <a:latin typeface="Hobo Std" pitchFamily="34" charset="0"/>
              </a:rPr>
              <a:t>, salmón </a:t>
            </a:r>
            <a:r>
              <a:rPr lang="es-ES" sz="1600" dirty="0" err="1">
                <a:solidFill>
                  <a:srgbClr val="660033"/>
                </a:solidFill>
                <a:latin typeface="Hobo Std" pitchFamily="34" charset="0"/>
              </a:rPr>
              <a:t>coho</a:t>
            </a:r>
            <a:r>
              <a:rPr lang="es-ES" sz="1600" dirty="0">
                <a:solidFill>
                  <a:srgbClr val="660033"/>
                </a:solidFill>
                <a:latin typeface="Hobo Std" pitchFamily="34" charset="0"/>
              </a:rPr>
              <a:t>, salmón, salmón rojo, </a:t>
            </a:r>
            <a:r>
              <a:rPr lang="es-ES" sz="1600" dirty="0" err="1">
                <a:solidFill>
                  <a:srgbClr val="660033"/>
                </a:solidFill>
                <a:latin typeface="Hobo Std" pitchFamily="34" charset="0"/>
              </a:rPr>
              <a:t>ketu</a:t>
            </a:r>
            <a:r>
              <a:rPr lang="es-ES" sz="1600" dirty="0">
                <a:solidFill>
                  <a:srgbClr val="660033"/>
                </a:solidFill>
                <a:latin typeface="Hobo Std" pitchFamily="34" charset="0"/>
              </a:rPr>
              <a:t>, salmón rosado y salmón. El caviar negro es el caviar de esturión, esturión y </a:t>
            </a:r>
            <a:r>
              <a:rPr lang="es-ES" sz="1600" dirty="0" err="1">
                <a:solidFill>
                  <a:srgbClr val="660033"/>
                </a:solidFill>
                <a:latin typeface="Hobo Std" pitchFamily="34" charset="0"/>
              </a:rPr>
              <a:t>beluga</a:t>
            </a:r>
            <a:r>
              <a:rPr lang="es-ES" sz="1600" dirty="0">
                <a:solidFill>
                  <a:srgbClr val="660033"/>
                </a:solidFill>
                <a:latin typeface="Hobo Std" pitchFamily="34" charset="0"/>
              </a:rPr>
              <a:t>. No importa de qué color sea negro o rojo, </a:t>
            </a:r>
            <a:r>
              <a:rPr lang="es-ES" sz="1600" dirty="0" smtClean="0">
                <a:solidFill>
                  <a:srgbClr val="660033"/>
                </a:solidFill>
                <a:latin typeface="Hobo Std" pitchFamily="34" charset="0"/>
              </a:rPr>
              <a:t> </a:t>
            </a:r>
            <a:r>
              <a:rPr lang="es-ES" sz="1600" dirty="0">
                <a:solidFill>
                  <a:srgbClr val="660033"/>
                </a:solidFill>
                <a:latin typeface="Hobo Std" pitchFamily="34" charset="0"/>
              </a:rPr>
              <a:t>ambos son sabrosos y útiles. Esta exquisitez de la antigüedad es una decoración lujosa de la mesa festiva. Hasta la fecha, este valioso producto se usa no solo como relleno de panqueques y sándwiches, sino que también se ha utilizado en la cosmetología.</a:t>
            </a:r>
          </a:p>
          <a:p>
            <a:pPr algn="ctr"/>
            <a:r>
              <a:rPr lang="es-ES" sz="1600" dirty="0">
                <a:solidFill>
                  <a:srgbClr val="660033"/>
                </a:solidFill>
                <a:latin typeface="Hobo Std" pitchFamily="34" charset="0"/>
              </a:rPr>
              <a:t>Las personas que están </a:t>
            </a:r>
            <a:r>
              <a:rPr lang="es-ES" sz="1600" dirty="0" smtClean="0">
                <a:solidFill>
                  <a:srgbClr val="660033"/>
                </a:solidFill>
                <a:latin typeface="Hobo Std" pitchFamily="34" charset="0"/>
              </a:rPr>
              <a:t>mirando </a:t>
            </a:r>
            <a:r>
              <a:rPr lang="es-ES" sz="1600" dirty="0">
                <a:solidFill>
                  <a:srgbClr val="660033"/>
                </a:solidFill>
                <a:latin typeface="Hobo Std" pitchFamily="34" charset="0"/>
              </a:rPr>
              <a:t>por su salud y su figura, deberían incluir en la dieta este valioso producto que contiene un complejo de vitaminas y aminoácidos necesarios para el cuerpo</a:t>
            </a:r>
            <a:r>
              <a:rPr lang="es-ES" sz="1600" dirty="0" smtClean="0">
                <a:solidFill>
                  <a:srgbClr val="660033"/>
                </a:solidFill>
                <a:latin typeface="Hobo Std" pitchFamily="34" charset="0"/>
              </a:rPr>
              <a:t>. </a:t>
            </a:r>
            <a:endParaRPr lang="es-ES" sz="1600" dirty="0">
              <a:solidFill>
                <a:srgbClr val="660033"/>
              </a:solidFill>
              <a:latin typeface="Hobo Std" pitchFamily="34" charset="0"/>
            </a:endParaRPr>
          </a:p>
          <a:p>
            <a:pPr algn="ctr"/>
            <a:endParaRPr lang="es-ES" dirty="0">
              <a:solidFill>
                <a:srgbClr val="660033"/>
              </a:solidFill>
              <a:latin typeface="Hobo Std" pitchFamily="34" charset="0"/>
            </a:endParaRPr>
          </a:p>
        </p:txBody>
      </p:sp>
    </p:spTree>
    <p:extLst>
      <p:ext uri="{BB962C8B-B14F-4D97-AF65-F5344CB8AC3E}">
        <p14:creationId xmlns:p14="http://schemas.microsoft.com/office/powerpoint/2010/main" val="4264942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46 Rectángulo"/>
          <p:cNvSpPr/>
          <p:nvPr/>
        </p:nvSpPr>
        <p:spPr>
          <a:xfrm flipH="1">
            <a:off x="-28196" y="23302"/>
            <a:ext cx="9172196" cy="5143500"/>
          </a:xfrm>
          <a:prstGeom prst="rect">
            <a:avLst/>
          </a:prstGeom>
          <a:gradFill flip="none" rotWithShape="1">
            <a:gsLst>
              <a:gs pos="52000">
                <a:srgbClr val="4A452A">
                  <a:lumMod val="0"/>
                </a:srgbClr>
              </a:gs>
              <a:gs pos="8000">
                <a:schemeClr val="tx2">
                  <a:alpha val="65000"/>
                  <a:lumMod val="0"/>
                </a:schemeClr>
              </a:gs>
              <a:gs pos="91000">
                <a:schemeClr val="tx2">
                  <a:alpha val="70000"/>
                  <a:lumMod val="0"/>
                </a:schemeClr>
              </a:gs>
              <a:gs pos="98750">
                <a:srgbClr val="FFC000"/>
              </a:gs>
              <a:gs pos="97000">
                <a:srgbClr val="FF6600"/>
              </a:gs>
              <a:gs pos="1250">
                <a:srgbClr val="FFC000"/>
              </a:gs>
              <a:gs pos="4000">
                <a:srgbClr val="FF66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8" name="47 Imagen" descr="Diapositiva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4" name="3 Grupo"/>
          <p:cNvGrpSpPr/>
          <p:nvPr/>
        </p:nvGrpSpPr>
        <p:grpSpPr>
          <a:xfrm>
            <a:off x="2987824" y="1923678"/>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a:off x="1043608" y="555526"/>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a:off x="2051720" y="1203598"/>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a:off x="18849" y="0"/>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flipH="1">
            <a:off x="6391049" y="525966"/>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flipH="1">
            <a:off x="5382937" y="1174038"/>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flipH="1">
            <a:off x="7415808" y="-29560"/>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10800000" flipH="1">
            <a:off x="1024759" y="3366644"/>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10800000" flipH="1">
            <a:off x="2032871" y="2718572"/>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10800000" flipH="1">
            <a:off x="0" y="3922170"/>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0800000">
            <a:off x="6410703" y="3366644"/>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0800000">
            <a:off x="5402591" y="2718572"/>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0800000">
            <a:off x="7435462" y="3922170"/>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flipH="1">
            <a:off x="4283968" y="1923678"/>
            <a:ext cx="1728192" cy="1221330"/>
            <a:chOff x="-756592" y="918372"/>
            <a:chExt cx="2728833" cy="3276291"/>
          </a:xfrm>
          <a:gradFill flip="none" rotWithShape="1">
            <a:gsLst>
              <a:gs pos="0">
                <a:srgbClr val="F1450F"/>
              </a:gs>
              <a:gs pos="25000">
                <a:srgbClr val="FF6600"/>
              </a:gs>
              <a:gs pos="100000">
                <a:srgbClr val="FFC000"/>
              </a:gs>
              <a:gs pos="56000">
                <a:srgbClr val="FFFF00"/>
              </a:gs>
            </a:gsLst>
            <a:lin ang="10800000" scaled="1"/>
            <a:tileRect/>
          </a:gradFill>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49" name="48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384600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p:val>
                                            <p:strVal val="#ppt_w"/>
                                          </p:val>
                                        </p:tav>
                                        <p:tav tm="100000">
                                          <p:val>
                                            <p:strVal val="#ppt_w"/>
                                          </p:val>
                                        </p:tav>
                                      </p:tavLst>
                                    </p:anim>
                                    <p:anim calcmode="lin" valueType="num">
                                      <p:cBhvr>
                                        <p:cTn id="12" dur="3000" fill="hold"/>
                                        <p:tgtEl>
                                          <p:spTgt spid="11"/>
                                        </p:tgtEl>
                                        <p:attrNameLst>
                                          <p:attrName>ppt_h</p:attrName>
                                        </p:attrNameLst>
                                      </p:cBhvr>
                                      <p:tavLst>
                                        <p:tav tm="0" fmla="#ppt_h*sin(2.5*pi*$)">
                                          <p:val>
                                            <p:fltVal val="0"/>
                                          </p:val>
                                        </p:tav>
                                        <p:tav tm="100000">
                                          <p:val>
                                            <p:fltVal val="1"/>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p:val>
                                            <p:strVal val="#ppt_w"/>
                                          </p:val>
                                        </p:tav>
                                        <p:tav tm="100000">
                                          <p:val>
                                            <p:strVal val="#ppt_w"/>
                                          </p:val>
                                        </p:tav>
                                      </p:tavLst>
                                    </p:anim>
                                    <p:anim calcmode="lin" valueType="num">
                                      <p:cBhvr>
                                        <p:cTn id="24" dur="3000" fill="hold"/>
                                        <p:tgtEl>
                                          <p:spTgt spid="5"/>
                                        </p:tgtEl>
                                        <p:attrNameLst>
                                          <p:attrName>ppt_h</p:attrName>
                                        </p:attrNameLst>
                                      </p:cBhvr>
                                      <p:tavLst>
                                        <p:tav tm="0" fmla="#ppt_h*sin(2.5*pi*$)">
                                          <p:val>
                                            <p:fltVal val="0"/>
                                          </p:val>
                                        </p:tav>
                                        <p:tav tm="100000">
                                          <p:val>
                                            <p:fltVal val="1"/>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p:val>
                                            <p:strVal val="#ppt_w"/>
                                          </p:val>
                                        </p:tav>
                                        <p:tav tm="100000">
                                          <p:val>
                                            <p:strVal val="#ppt_w"/>
                                          </p:val>
                                        </p:tav>
                                      </p:tavLst>
                                    </p:anim>
                                    <p:anim calcmode="lin" valueType="num">
                                      <p:cBhvr>
                                        <p:cTn id="36" dur="3000" fill="hold"/>
                                        <p:tgtEl>
                                          <p:spTgt spid="8"/>
                                        </p:tgtEl>
                                        <p:attrNameLst>
                                          <p:attrName>ppt_h</p:attrName>
                                        </p:attrNameLst>
                                      </p:cBhvr>
                                      <p:tavLst>
                                        <p:tav tm="0" fmla="#ppt_h*sin(2.5*pi*$)">
                                          <p:val>
                                            <p:fltVal val="0"/>
                                          </p:val>
                                        </p:tav>
                                        <p:tav tm="100000">
                                          <p:val>
                                            <p:fltVal val="1"/>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p:val>
                                            <p:strVal val="#ppt_w"/>
                                          </p:val>
                                        </p:tav>
                                        <p:tav tm="100000">
                                          <p:val>
                                            <p:strVal val="#ppt_w"/>
                                          </p:val>
                                        </p:tav>
                                      </p:tavLst>
                                    </p:anim>
                                    <p:anim calcmode="lin" valueType="num">
                                      <p:cBhvr>
                                        <p:cTn id="48" dur="3000" fill="hold"/>
                                        <p:tgtEl>
                                          <p:spTgt spid="4"/>
                                        </p:tgtEl>
                                        <p:attrNameLst>
                                          <p:attrName>ppt_h</p:attrName>
                                        </p:attrNameLst>
                                      </p:cBhvr>
                                      <p:tavLst>
                                        <p:tav tm="0" fmla="#ppt_h*sin(2.5*pi*$)">
                                          <p:val>
                                            <p:fltVal val="0"/>
                                          </p:val>
                                        </p:tav>
                                        <p:tav tm="100000">
                                          <p:val>
                                            <p:fltVal val="1"/>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p:val>
                                            <p:strVal val="#ppt_w"/>
                                          </p:val>
                                        </p:tav>
                                        <p:tav tm="100000">
                                          <p:val>
                                            <p:strVal val="#ppt_w"/>
                                          </p:val>
                                        </p:tav>
                                      </p:tavLst>
                                    </p:anim>
                                    <p:anim calcmode="lin" valueType="num">
                                      <p:cBhvr>
                                        <p:cTn id="60" dur="3000" fill="hold"/>
                                        <p:tgtEl>
                                          <p:spTgt spid="44"/>
                                        </p:tgtEl>
                                        <p:attrNameLst>
                                          <p:attrName>ppt_h</p:attrName>
                                        </p:attrNameLst>
                                      </p:cBhvr>
                                      <p:tavLst>
                                        <p:tav tm="0" fmla="#ppt_h*sin(2.5*pi*$)">
                                          <p:val>
                                            <p:fltVal val="0"/>
                                          </p:val>
                                        </p:tav>
                                        <p:tav tm="100000">
                                          <p:val>
                                            <p:fltVal val="1"/>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p:val>
                                            <p:strVal val="#ppt_w"/>
                                          </p:val>
                                        </p:tav>
                                        <p:tav tm="100000">
                                          <p:val>
                                            <p:strVal val="#ppt_w"/>
                                          </p:val>
                                        </p:tav>
                                      </p:tavLst>
                                    </p:anim>
                                    <p:anim calcmode="lin" valueType="num">
                                      <p:cBhvr>
                                        <p:cTn id="72" dur="3000" fill="hold"/>
                                        <p:tgtEl>
                                          <p:spTgt spid="20"/>
                                        </p:tgtEl>
                                        <p:attrNameLst>
                                          <p:attrName>ppt_h</p:attrName>
                                        </p:attrNameLst>
                                      </p:cBhvr>
                                      <p:tavLst>
                                        <p:tav tm="0" fmla="#ppt_h*sin(2.5*pi*$)">
                                          <p:val>
                                            <p:fltVal val="0"/>
                                          </p:val>
                                        </p:tav>
                                        <p:tav tm="100000">
                                          <p:val>
                                            <p:fltVal val="1"/>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p:val>
                                            <p:strVal val="#ppt_w"/>
                                          </p:val>
                                        </p:tav>
                                        <p:tav tm="100000">
                                          <p:val>
                                            <p:strVal val="#ppt_w"/>
                                          </p:val>
                                        </p:tav>
                                      </p:tavLst>
                                    </p:anim>
                                    <p:anim calcmode="lin" valueType="num">
                                      <p:cBhvr>
                                        <p:cTn id="84" dur="3000" fill="hold"/>
                                        <p:tgtEl>
                                          <p:spTgt spid="14"/>
                                        </p:tgtEl>
                                        <p:attrNameLst>
                                          <p:attrName>ppt_h</p:attrName>
                                        </p:attrNameLst>
                                      </p:cBhvr>
                                      <p:tavLst>
                                        <p:tav tm="0" fmla="#ppt_h*sin(2.5*pi*$)">
                                          <p:val>
                                            <p:fltVal val="0"/>
                                          </p:val>
                                        </p:tav>
                                        <p:tav tm="100000">
                                          <p:val>
                                            <p:fltVal val="1"/>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p:val>
                                            <p:strVal val="#ppt_w"/>
                                          </p:val>
                                        </p:tav>
                                        <p:tav tm="100000">
                                          <p:val>
                                            <p:strVal val="#ppt_w"/>
                                          </p:val>
                                        </p:tav>
                                      </p:tavLst>
                                    </p:anim>
                                    <p:anim calcmode="lin" valueType="num">
                                      <p:cBhvr>
                                        <p:cTn id="96" dur="3000" fill="hold"/>
                                        <p:tgtEl>
                                          <p:spTgt spid="17"/>
                                        </p:tgtEl>
                                        <p:attrNameLst>
                                          <p:attrName>ppt_h</p:attrName>
                                        </p:attrNameLst>
                                      </p:cBhvr>
                                      <p:tavLst>
                                        <p:tav tm="0" fmla="#ppt_h*sin(2.5*pi*$)">
                                          <p:val>
                                            <p:fltVal val="0"/>
                                          </p:val>
                                        </p:tav>
                                        <p:tav tm="100000">
                                          <p:val>
                                            <p:fltVal val="1"/>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5"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p:val>
                                            <p:strVal val="#ppt_w"/>
                                          </p:val>
                                        </p:tav>
                                        <p:tav tm="100000">
                                          <p:val>
                                            <p:strVal val="#ppt_w"/>
                                          </p:val>
                                        </p:tav>
                                      </p:tavLst>
                                    </p:anim>
                                    <p:anim calcmode="lin" valueType="num">
                                      <p:cBhvr>
                                        <p:cTn id="108" dur="3000" fill="hold"/>
                                        <p:tgtEl>
                                          <p:spTgt spid="37"/>
                                        </p:tgtEl>
                                        <p:attrNameLst>
                                          <p:attrName>ppt_h</p:attrName>
                                        </p:attrNameLst>
                                      </p:cBhvr>
                                      <p:tavLst>
                                        <p:tav tm="0" fmla="#ppt_h*sin(2.5*pi*$)">
                                          <p:val>
                                            <p:fltVal val="0"/>
                                          </p:val>
                                        </p:tav>
                                        <p:tav tm="100000">
                                          <p:val>
                                            <p:fltVal val="1"/>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5"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p:val>
                                            <p:strVal val="#ppt_w"/>
                                          </p:val>
                                        </p:tav>
                                        <p:tav tm="100000">
                                          <p:val>
                                            <p:strVal val="#ppt_w"/>
                                          </p:val>
                                        </p:tav>
                                      </p:tavLst>
                                    </p:anim>
                                    <p:anim calcmode="lin" valueType="num">
                                      <p:cBhvr>
                                        <p:cTn id="120" dur="3000" fill="hold"/>
                                        <p:tgtEl>
                                          <p:spTgt spid="35"/>
                                        </p:tgtEl>
                                        <p:attrNameLst>
                                          <p:attrName>ppt_h</p:attrName>
                                        </p:attrNameLst>
                                      </p:cBhvr>
                                      <p:tavLst>
                                        <p:tav tm="0" fmla="#ppt_h*sin(2.5*pi*$)">
                                          <p:val>
                                            <p:fltVal val="0"/>
                                          </p:val>
                                        </p:tav>
                                        <p:tav tm="100000">
                                          <p:val>
                                            <p:fltVal val="1"/>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5"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p:val>
                                            <p:strVal val="#ppt_w"/>
                                          </p:val>
                                        </p:tav>
                                        <p:tav tm="100000">
                                          <p:val>
                                            <p:strVal val="#ppt_w"/>
                                          </p:val>
                                        </p:tav>
                                      </p:tavLst>
                                    </p:anim>
                                    <p:anim calcmode="lin" valueType="num">
                                      <p:cBhvr>
                                        <p:cTn id="132" dur="3000" fill="hold"/>
                                        <p:tgtEl>
                                          <p:spTgt spid="36"/>
                                        </p:tgtEl>
                                        <p:attrNameLst>
                                          <p:attrName>ppt_h</p:attrName>
                                        </p:attrNameLst>
                                      </p:cBhvr>
                                      <p:tavLst>
                                        <p:tav tm="0" fmla="#ppt_h*sin(2.5*pi*$)">
                                          <p:val>
                                            <p:fltVal val="0"/>
                                          </p:val>
                                        </p:tav>
                                        <p:tav tm="100000">
                                          <p:val>
                                            <p:fltVal val="1"/>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5"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p:val>
                                            <p:strVal val="#ppt_w"/>
                                          </p:val>
                                        </p:tav>
                                        <p:tav tm="100000">
                                          <p:val>
                                            <p:strVal val="#ppt_w"/>
                                          </p:val>
                                        </p:tav>
                                      </p:tavLst>
                                    </p:anim>
                                    <p:anim calcmode="lin" valueType="num">
                                      <p:cBhvr>
                                        <p:cTn id="144" dur="3000" fill="hold"/>
                                        <p:tgtEl>
                                          <p:spTgt spid="27"/>
                                        </p:tgtEl>
                                        <p:attrNameLst>
                                          <p:attrName>ppt_h</p:attrName>
                                        </p:attrNameLst>
                                      </p:cBhvr>
                                      <p:tavLst>
                                        <p:tav tm="0" fmla="#ppt_h*sin(2.5*pi*$)">
                                          <p:val>
                                            <p:fltVal val="0"/>
                                          </p:val>
                                        </p:tav>
                                        <p:tav tm="100000">
                                          <p:val>
                                            <p:fltVal val="1"/>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5"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p:val>
                                            <p:strVal val="#ppt_w"/>
                                          </p:val>
                                        </p:tav>
                                        <p:tav tm="100000">
                                          <p:val>
                                            <p:strVal val="#ppt_w"/>
                                          </p:val>
                                        </p:tav>
                                      </p:tavLst>
                                    </p:anim>
                                    <p:anim calcmode="lin" valueType="num">
                                      <p:cBhvr>
                                        <p:cTn id="156" dur="3000" fill="hold"/>
                                        <p:tgtEl>
                                          <p:spTgt spid="25"/>
                                        </p:tgtEl>
                                        <p:attrNameLst>
                                          <p:attrName>ppt_h</p:attrName>
                                        </p:attrNameLst>
                                      </p:cBhvr>
                                      <p:tavLst>
                                        <p:tav tm="0" fmla="#ppt_h*sin(2.5*pi*$)">
                                          <p:val>
                                            <p:fltVal val="0"/>
                                          </p:val>
                                        </p:tav>
                                        <p:tav tm="100000">
                                          <p:val>
                                            <p:fltVal val="1"/>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5"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p:val>
                                            <p:strVal val="#ppt_w"/>
                                          </p:val>
                                        </p:tav>
                                        <p:tav tm="100000">
                                          <p:val>
                                            <p:strVal val="#ppt_w"/>
                                          </p:val>
                                        </p:tav>
                                      </p:tavLst>
                                    </p:anim>
                                    <p:anim calcmode="lin" valueType="num">
                                      <p:cBhvr>
                                        <p:cTn id="168" dur="3000" fill="hold"/>
                                        <p:tgtEl>
                                          <p:spTgt spid="26"/>
                                        </p:tgtEl>
                                        <p:attrNameLst>
                                          <p:attrName>ppt_h</p:attrName>
                                        </p:attrNameLst>
                                      </p:cBhvr>
                                      <p:tavLst>
                                        <p:tav tm="0" fmla="#ppt_h*sin(2.5*pi*$)">
                                          <p:val>
                                            <p:fltVal val="0"/>
                                          </p:val>
                                        </p:tav>
                                        <p:tav tm="100000">
                                          <p:val>
                                            <p:fltVal val="1"/>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8"/>
                                        </p:tgtEl>
                                        <p:attrNameLst>
                                          <p:attrName>style.visibility</p:attrName>
                                        </p:attrNameLst>
                                      </p:cBhvr>
                                      <p:to>
                                        <p:strVal val="visible"/>
                                      </p:to>
                                    </p:set>
                                    <p:animEffect transition="in" filter="diamond(out)">
                                      <p:cBhvr>
                                        <p:cTn id="175" dur="3750"/>
                                        <p:tgtEl>
                                          <p:spTgt spid="48"/>
                                        </p:tgtEl>
                                      </p:cBhvr>
                                    </p:animEffect>
                                  </p:childTnLst>
                                </p:cTn>
                              </p:par>
                              <p:par>
                                <p:cTn id="176" presetID="17" presetClass="entr" presetSubtype="10" fill="hold"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p:cTn id="178" dur="3750" fill="hold"/>
                                        <p:tgtEl>
                                          <p:spTgt spid="48"/>
                                        </p:tgtEl>
                                        <p:attrNameLst>
                                          <p:attrName>ppt_w</p:attrName>
                                        </p:attrNameLst>
                                      </p:cBhvr>
                                      <p:tavLst>
                                        <p:tav tm="0">
                                          <p:val>
                                            <p:fltVal val="0"/>
                                          </p:val>
                                        </p:tav>
                                        <p:tav tm="100000">
                                          <p:val>
                                            <p:strVal val="#ppt_w"/>
                                          </p:val>
                                        </p:tav>
                                      </p:tavLst>
                                    </p:anim>
                                    <p:anim calcmode="lin" valueType="num">
                                      <p:cBhvr>
                                        <p:cTn id="179" dur="3750" fill="hold"/>
                                        <p:tgtEl>
                                          <p:spTgt spid="48"/>
                                        </p:tgtEl>
                                        <p:attrNameLst>
                                          <p:attrName>ppt_h</p:attrName>
                                        </p:attrNameLst>
                                      </p:cBhvr>
                                      <p:tavLst>
                                        <p:tav tm="0">
                                          <p:val>
                                            <p:strVal val="#ppt_h"/>
                                          </p:val>
                                        </p:tav>
                                        <p:tav tm="100000">
                                          <p:val>
                                            <p:strVal val="#ppt_h"/>
                                          </p:val>
                                        </p:tav>
                                      </p:tavLst>
                                    </p:anim>
                                  </p:childTnLst>
                                </p:cTn>
                              </p:par>
                              <p:par>
                                <p:cTn id="180" presetID="9" presetClass="emph" presetSubtype="0" grpId="0" nodeType="withEffect">
                                  <p:stCondLst>
                                    <p:cond delay="0"/>
                                  </p:stCondLst>
                                  <p:childTnLst>
                                    <p:set>
                                      <p:cBhvr rctx="PPT">
                                        <p:cTn id="181" dur="indefinite"/>
                                        <p:tgtEl>
                                          <p:spTgt spid="49"/>
                                        </p:tgtEl>
                                        <p:attrNameLst>
                                          <p:attrName>style.opacity</p:attrName>
                                        </p:attrNameLst>
                                      </p:cBhvr>
                                      <p:to>
                                        <p:strVal val="0"/>
                                      </p:to>
                                    </p:set>
                                    <p:animEffect filter="image" prLst="opacity: 0">
                                      <p:cBhvr rctx="IE">
                                        <p:cTn id="182" dur="indefinite"/>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9 Rectángulo"/>
          <p:cNvSpPr/>
          <p:nvPr/>
        </p:nvSpPr>
        <p:spPr>
          <a:xfrm>
            <a:off x="-17648" y="0"/>
            <a:ext cx="9144000" cy="5143500"/>
          </a:xfrm>
          <a:prstGeom prst="rect">
            <a:avLst/>
          </a:prstGeom>
          <a:gradFill>
            <a:gsLst>
              <a:gs pos="13000">
                <a:srgbClr val="66008F">
                  <a:lumMod val="15000"/>
                </a:srgbClr>
              </a:gs>
              <a:gs pos="86000">
                <a:srgbClr val="66008F">
                  <a:lumMod val="15000"/>
                </a:srgbClr>
              </a:gs>
              <a:gs pos="100000">
                <a:schemeClr val="tx1">
                  <a:lumMod val="95000"/>
                </a:schemeClr>
              </a:gs>
              <a:gs pos="0">
                <a:schemeClr val="tx1">
                  <a:lumMod val="95000"/>
                </a:schemeClr>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9" name="38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2" name="21 Rectángulo"/>
          <p:cNvSpPr/>
          <p:nvPr/>
        </p:nvSpPr>
        <p:spPr>
          <a:xfrm rot="8191580" flipH="1">
            <a:off x="-998168" y="3057998"/>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rot="2608420">
            <a:off x="-1320629" y="-53236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1320629" y="455213"/>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11013" y="-537667"/>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11013" y="449907"/>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307157" y="-53236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307157" y="455213"/>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2759094" y="-60061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2759094" y="38696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644167" y="-755136"/>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644167" y="232439"/>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312527" y="-760442"/>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312527" y="227133"/>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016383" y="-755136"/>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016383" y="232439"/>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564446" y="-823387"/>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564446" y="164187"/>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998169" y="2070425"/>
            <a:ext cx="1517459" cy="2623918"/>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333474" y="3063304"/>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333474" y="2075729"/>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629618" y="3057998"/>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629618" y="2070424"/>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081555" y="3126248"/>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081555" y="2138675"/>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8613618" y="3050989"/>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8613618" y="2063414"/>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281978" y="3056294"/>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281978" y="2068721"/>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5985834" y="3050989"/>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5985834" y="2063414"/>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533897" y="3119240"/>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533897" y="2131666"/>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0800000">
            <a:off x="-1188640" y="0"/>
            <a:ext cx="11737304"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39996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528" fill="hold" nodeType="withEffect">
                                  <p:stCondLst>
                                    <p:cond delay="750"/>
                                  </p:stCondLst>
                                  <p:childTnLst>
                                    <p:set>
                                      <p:cBhvr>
                                        <p:cTn id="454" dur="1" fill="hold">
                                          <p:stCondLst>
                                            <p:cond delay="0"/>
                                          </p:stCondLst>
                                        </p:cTn>
                                        <p:tgtEl>
                                          <p:spTgt spid="39"/>
                                        </p:tgtEl>
                                        <p:attrNameLst>
                                          <p:attrName>style.visibility</p:attrName>
                                        </p:attrNameLst>
                                      </p:cBhvr>
                                      <p:to>
                                        <p:strVal val="visible"/>
                                      </p:to>
                                    </p:set>
                                    <p:anim calcmode="lin" valueType="num">
                                      <p:cBhvr>
                                        <p:cTn id="455" dur="2500" fill="hold"/>
                                        <p:tgtEl>
                                          <p:spTgt spid="39"/>
                                        </p:tgtEl>
                                        <p:attrNameLst>
                                          <p:attrName>ppt_w</p:attrName>
                                        </p:attrNameLst>
                                      </p:cBhvr>
                                      <p:tavLst>
                                        <p:tav tm="0">
                                          <p:val>
                                            <p:fltVal val="0"/>
                                          </p:val>
                                        </p:tav>
                                        <p:tav tm="100000">
                                          <p:val>
                                            <p:strVal val="#ppt_w"/>
                                          </p:val>
                                        </p:tav>
                                      </p:tavLst>
                                    </p:anim>
                                    <p:anim calcmode="lin" valueType="num">
                                      <p:cBhvr>
                                        <p:cTn id="456" dur="2500" fill="hold"/>
                                        <p:tgtEl>
                                          <p:spTgt spid="39"/>
                                        </p:tgtEl>
                                        <p:attrNameLst>
                                          <p:attrName>ppt_h</p:attrName>
                                        </p:attrNameLst>
                                      </p:cBhvr>
                                      <p:tavLst>
                                        <p:tav tm="0">
                                          <p:val>
                                            <p:fltVal val="0"/>
                                          </p:val>
                                        </p:tav>
                                        <p:tav tm="100000">
                                          <p:val>
                                            <p:strVal val="#ppt_h"/>
                                          </p:val>
                                        </p:tav>
                                      </p:tavLst>
                                    </p:anim>
                                    <p:anim calcmode="lin" valueType="num">
                                      <p:cBhvr>
                                        <p:cTn id="457" dur="2500" fill="hold"/>
                                        <p:tgtEl>
                                          <p:spTgt spid="39"/>
                                        </p:tgtEl>
                                        <p:attrNameLst>
                                          <p:attrName>ppt_x</p:attrName>
                                        </p:attrNameLst>
                                      </p:cBhvr>
                                      <p:tavLst>
                                        <p:tav tm="0">
                                          <p:val>
                                            <p:fltVal val="0.5"/>
                                          </p:val>
                                        </p:tav>
                                        <p:tav tm="100000">
                                          <p:val>
                                            <p:strVal val="#ppt_x"/>
                                          </p:val>
                                        </p:tav>
                                      </p:tavLst>
                                    </p:anim>
                                    <p:anim calcmode="lin" valueType="num">
                                      <p:cBhvr>
                                        <p:cTn id="458" dur="2500" fill="hold"/>
                                        <p:tgtEl>
                                          <p:spTgt spid="39"/>
                                        </p:tgtEl>
                                        <p:attrNameLst>
                                          <p:attrName>ppt_y</p:attrName>
                                        </p:attrNameLst>
                                      </p:cBhvr>
                                      <p:tavLst>
                                        <p:tav tm="0">
                                          <p:val>
                                            <p:fltVal val="0.5"/>
                                          </p:val>
                                        </p:tav>
                                        <p:tav tm="100000">
                                          <p:val>
                                            <p:strVal val="#ppt_y"/>
                                          </p:val>
                                        </p:tav>
                                      </p:tavLst>
                                    </p:anim>
                                  </p:childTnLst>
                                </p:cTn>
                              </p:par>
                              <p:par>
                                <p:cTn id="459" presetID="16" presetClass="entr" presetSubtype="42" fill="hold" nodeType="withEffect">
                                  <p:stCondLst>
                                    <p:cond delay="750"/>
                                  </p:stCondLst>
                                  <p:childTnLst>
                                    <p:set>
                                      <p:cBhvr>
                                        <p:cTn id="460" dur="1" fill="hold">
                                          <p:stCondLst>
                                            <p:cond delay="0"/>
                                          </p:stCondLst>
                                        </p:cTn>
                                        <p:tgtEl>
                                          <p:spTgt spid="39"/>
                                        </p:tgtEl>
                                        <p:attrNameLst>
                                          <p:attrName>style.visibility</p:attrName>
                                        </p:attrNameLst>
                                      </p:cBhvr>
                                      <p:to>
                                        <p:strVal val="visible"/>
                                      </p:to>
                                    </p:set>
                                    <p:animEffect transition="in" filter="barn(outHorizontal)">
                                      <p:cBhvr>
                                        <p:cTn id="461" dur="2500"/>
                                        <p:tgtEl>
                                          <p:spTgt spid="39"/>
                                        </p:tgtEl>
                                      </p:cBhvr>
                                    </p:animEffect>
                                  </p:childTnLst>
                                </p:cTn>
                              </p:par>
                              <p:par>
                                <p:cTn id="462" presetID="9" presetClass="emph" presetSubtype="0" grpId="0" nodeType="withEffect">
                                  <p:stCondLst>
                                    <p:cond delay="0"/>
                                  </p:stCondLst>
                                  <p:childTnLst>
                                    <p:set>
                                      <p:cBhvr rctx="PPT">
                                        <p:cTn id="463" dur="indefinite"/>
                                        <p:tgtEl>
                                          <p:spTgt spid="41"/>
                                        </p:tgtEl>
                                        <p:attrNameLst>
                                          <p:attrName>style.opacity</p:attrName>
                                        </p:attrNameLst>
                                      </p:cBhvr>
                                      <p:to>
                                        <p:strVal val="0"/>
                                      </p:to>
                                    </p:set>
                                    <p:animEffect filter="image" prLst="opacity: 0">
                                      <p:cBhvr rctx="IE">
                                        <p:cTn id="464"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22" grpId="2" animBg="1"/>
      <p:bldP spid="22" grpId="3" animBg="1"/>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4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132 Rectángulo"/>
          <p:cNvSpPr/>
          <p:nvPr/>
        </p:nvSpPr>
        <p:spPr>
          <a:xfrm>
            <a:off x="0" y="-8774"/>
            <a:ext cx="9144000" cy="5152274"/>
          </a:xfrm>
          <a:prstGeom prst="rect">
            <a:avLst/>
          </a:prstGeom>
          <a:gradFill>
            <a:gsLst>
              <a:gs pos="56000">
                <a:srgbClr val="002060">
                  <a:lumMod val="62000"/>
                </a:srgbClr>
              </a:gs>
              <a:gs pos="43000">
                <a:srgbClr val="001744"/>
              </a:gs>
              <a:gs pos="90000">
                <a:srgbClr val="8F000A"/>
              </a:gs>
              <a:gs pos="12000">
                <a:srgbClr val="76000C"/>
              </a:gs>
              <a:gs pos="28000">
                <a:srgbClr val="002060">
                  <a:lumMod val="69000"/>
                </a:srgbClr>
              </a:gs>
              <a:gs pos="72000">
                <a:srgbClr val="002060">
                  <a:lumMod val="84000"/>
                </a:srgbClr>
              </a:gs>
              <a:gs pos="98333">
                <a:srgbClr val="FF6600"/>
              </a:gs>
              <a:gs pos="100000">
                <a:srgbClr val="FF0000">
                  <a:lumMod val="82000"/>
                  <a:lumOff val="18000"/>
                </a:srgbClr>
              </a:gs>
              <a:gs pos="417">
                <a:srgbClr val="FF6600"/>
              </a:gs>
              <a:gs pos="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a:off x="10737" y="-8774"/>
            <a:ext cx="9144000" cy="5152274"/>
          </a:xfrm>
          <a:prstGeom prst="rect">
            <a:avLst/>
          </a:prstGeom>
          <a:gradFill flip="none" rotWithShape="1">
            <a:gsLst>
              <a:gs pos="0">
                <a:srgbClr val="03D4A8"/>
              </a:gs>
              <a:gs pos="25000">
                <a:srgbClr val="21D6E0"/>
              </a:gs>
              <a:gs pos="75000">
                <a:srgbClr val="0087E6"/>
              </a:gs>
              <a:gs pos="100000">
                <a:srgbClr val="005CBF"/>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1" name="130 Imagen" descr="Diapositiva2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22850"/>
            <a:ext cx="9144000" cy="5166350"/>
          </a:xfrm>
          <a:prstGeom prst="rect">
            <a:avLst/>
          </a:prstGeom>
          <a:noFill/>
          <a:ln>
            <a:noFill/>
          </a:ln>
        </p:spPr>
      </p:pic>
      <p:grpSp>
        <p:nvGrpSpPr>
          <p:cNvPr id="37" name="36 Grupo"/>
          <p:cNvGrpSpPr/>
          <p:nvPr/>
        </p:nvGrpSpPr>
        <p:grpSpPr>
          <a:xfrm>
            <a:off x="1872000" y="2556000"/>
            <a:ext cx="5400600" cy="2587500"/>
            <a:chOff x="2843808" y="555526"/>
            <a:chExt cx="4141440" cy="3277344"/>
          </a:xfrm>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a:off x="1836000" y="1"/>
            <a:ext cx="5472608" cy="2464718"/>
            <a:chOff x="2843808" y="555526"/>
            <a:chExt cx="4141440" cy="3277344"/>
          </a:xfrm>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5400000">
            <a:off x="774068" y="360000"/>
            <a:ext cx="3024336" cy="4357464"/>
            <a:chOff x="2843808" y="555526"/>
            <a:chExt cx="4141440" cy="3277344"/>
          </a:xfrm>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16200000" flipH="1">
            <a:off x="5364088" y="360000"/>
            <a:ext cx="3024336" cy="4320480"/>
            <a:chOff x="2843808" y="555526"/>
            <a:chExt cx="4141440" cy="3277344"/>
          </a:xfrm>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sp>
        <p:nvSpPr>
          <p:cNvPr id="132" name="131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81227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2" presetClass="exit" presetSubtype="4" fill="hold" nodeType="withEffect">
                                  <p:stCondLst>
                                    <p:cond delay="0"/>
                                  </p:stCondLst>
                                  <p:childTnLst>
                                    <p:anim calcmode="lin" valueType="num">
                                      <p:cBhvr additive="base">
                                        <p:cTn id="22" dur="4000"/>
                                        <p:tgtEl>
                                          <p:spTgt spid="38"/>
                                        </p:tgtEl>
                                        <p:attrNameLst>
                                          <p:attrName>ppt_x</p:attrName>
                                        </p:attrNameLst>
                                      </p:cBhvr>
                                      <p:tavLst>
                                        <p:tav tm="0">
                                          <p:val>
                                            <p:strVal val="ppt_x"/>
                                          </p:val>
                                        </p:tav>
                                        <p:tav tm="100000">
                                          <p:val>
                                            <p:strVal val="ppt_x"/>
                                          </p:val>
                                        </p:tav>
                                      </p:tavLst>
                                    </p:anim>
                                    <p:anim calcmode="lin" valueType="num">
                                      <p:cBhvr additive="base">
                                        <p:cTn id="23" dur="4000"/>
                                        <p:tgtEl>
                                          <p:spTgt spid="38"/>
                                        </p:tgtEl>
                                        <p:attrNameLst>
                                          <p:attrName>ppt_y</p:attrName>
                                        </p:attrNameLst>
                                      </p:cBhvr>
                                      <p:tavLst>
                                        <p:tav tm="0">
                                          <p:val>
                                            <p:strVal val="ppt_y"/>
                                          </p:val>
                                        </p:tav>
                                        <p:tav tm="100000">
                                          <p:val>
                                            <p:strVal val="1+ppt_h/2"/>
                                          </p:val>
                                        </p:tav>
                                      </p:tavLst>
                                    </p:anim>
                                    <p:set>
                                      <p:cBhvr>
                                        <p:cTn id="24" dur="1" fill="hold">
                                          <p:stCondLst>
                                            <p:cond delay="3999"/>
                                          </p:stCondLst>
                                        </p:cTn>
                                        <p:tgtEl>
                                          <p:spTgt spid="38"/>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4000"/>
                                        <p:tgtEl>
                                          <p:spTgt spid="37"/>
                                        </p:tgtEl>
                                        <p:attrNameLst>
                                          <p:attrName>ppt_x</p:attrName>
                                        </p:attrNameLst>
                                      </p:cBhvr>
                                      <p:tavLst>
                                        <p:tav tm="0">
                                          <p:val>
                                            <p:strVal val="ppt_x"/>
                                          </p:val>
                                        </p:tav>
                                        <p:tav tm="100000">
                                          <p:val>
                                            <p:strVal val="ppt_x"/>
                                          </p:val>
                                        </p:tav>
                                      </p:tavLst>
                                    </p:anim>
                                    <p:anim calcmode="lin" valueType="num">
                                      <p:cBhvr additive="base">
                                        <p:cTn id="27" dur="4000"/>
                                        <p:tgtEl>
                                          <p:spTgt spid="37"/>
                                        </p:tgtEl>
                                        <p:attrNameLst>
                                          <p:attrName>ppt_y</p:attrName>
                                        </p:attrNameLst>
                                      </p:cBhvr>
                                      <p:tavLst>
                                        <p:tav tm="0">
                                          <p:val>
                                            <p:strVal val="ppt_y"/>
                                          </p:val>
                                        </p:tav>
                                        <p:tav tm="100000">
                                          <p:val>
                                            <p:strVal val="0-ppt_h/2"/>
                                          </p:val>
                                        </p:tav>
                                      </p:tavLst>
                                    </p:anim>
                                    <p:set>
                                      <p:cBhvr>
                                        <p:cTn id="28" dur="1" fill="hold">
                                          <p:stCondLst>
                                            <p:cond delay="3999"/>
                                          </p:stCondLst>
                                        </p:cTn>
                                        <p:tgtEl>
                                          <p:spTgt spid="37"/>
                                        </p:tgtEl>
                                        <p:attrNameLst>
                                          <p:attrName>style.visibility</p:attrName>
                                        </p:attrNameLst>
                                      </p:cBhvr>
                                      <p:to>
                                        <p:strVal val="hidden"/>
                                      </p:to>
                                    </p:set>
                                  </p:childTnLst>
                                </p:cTn>
                              </p:par>
                              <p:par>
                                <p:cTn id="29" presetID="6" presetClass="emph" presetSubtype="0" fill="hold" nodeType="withEffect">
                                  <p:stCondLst>
                                    <p:cond delay="0"/>
                                  </p:stCondLst>
                                  <p:childTnLst>
                                    <p:animScale>
                                      <p:cBhvr>
                                        <p:cTn id="30" dur="4000" fill="hold"/>
                                        <p:tgtEl>
                                          <p:spTgt spid="69"/>
                                        </p:tgtEl>
                                      </p:cBhvr>
                                      <p:by x="100000" y="150000"/>
                                    </p:animScale>
                                  </p:childTnLst>
                                </p:cTn>
                              </p:par>
                              <p:par>
                                <p:cTn id="31" presetID="2" presetClass="exit" presetSubtype="2" fill="hold" nodeType="withEffect">
                                  <p:stCondLst>
                                    <p:cond delay="0"/>
                                  </p:stCondLst>
                                  <p:childTnLst>
                                    <p:anim calcmode="lin" valueType="num">
                                      <p:cBhvr additive="base">
                                        <p:cTn id="32" dur="4000"/>
                                        <p:tgtEl>
                                          <p:spTgt spid="69"/>
                                        </p:tgtEl>
                                        <p:attrNameLst>
                                          <p:attrName>ppt_x</p:attrName>
                                        </p:attrNameLst>
                                      </p:cBhvr>
                                      <p:tavLst>
                                        <p:tav tm="0">
                                          <p:val>
                                            <p:strVal val="ppt_x"/>
                                          </p:val>
                                        </p:tav>
                                        <p:tav tm="100000">
                                          <p:val>
                                            <p:strVal val="1+ppt_w/2"/>
                                          </p:val>
                                        </p:tav>
                                      </p:tavLst>
                                    </p:anim>
                                    <p:anim calcmode="lin" valueType="num">
                                      <p:cBhvr additive="base">
                                        <p:cTn id="33" dur="4000"/>
                                        <p:tgtEl>
                                          <p:spTgt spid="69"/>
                                        </p:tgtEl>
                                        <p:attrNameLst>
                                          <p:attrName>ppt_y</p:attrName>
                                        </p:attrNameLst>
                                      </p:cBhvr>
                                      <p:tavLst>
                                        <p:tav tm="0">
                                          <p:val>
                                            <p:strVal val="ppt_y"/>
                                          </p:val>
                                        </p:tav>
                                        <p:tav tm="100000">
                                          <p:val>
                                            <p:strVal val="ppt_y"/>
                                          </p:val>
                                        </p:tav>
                                      </p:tavLst>
                                    </p:anim>
                                    <p:set>
                                      <p:cBhvr>
                                        <p:cTn id="34" dur="1" fill="hold">
                                          <p:stCondLst>
                                            <p:cond delay="3999"/>
                                          </p:stCondLst>
                                        </p:cTn>
                                        <p:tgtEl>
                                          <p:spTgt spid="69"/>
                                        </p:tgtEl>
                                        <p:attrNameLst>
                                          <p:attrName>style.visibility</p:attrName>
                                        </p:attrNameLst>
                                      </p:cBhvr>
                                      <p:to>
                                        <p:strVal val="hidden"/>
                                      </p:to>
                                    </p:set>
                                  </p:childTnLst>
                                </p:cTn>
                              </p:par>
                              <p:par>
                                <p:cTn id="35" presetID="6" presetClass="emph" presetSubtype="0" fill="hold" nodeType="withEffect">
                                  <p:stCondLst>
                                    <p:cond delay="0"/>
                                  </p:stCondLst>
                                  <p:childTnLst>
                                    <p:animScale>
                                      <p:cBhvr>
                                        <p:cTn id="36" dur="4000" fill="hold"/>
                                        <p:tgtEl>
                                          <p:spTgt spid="100"/>
                                        </p:tgtEl>
                                      </p:cBhvr>
                                      <p:by x="100000" y="150000"/>
                                    </p:animScale>
                                  </p:childTnLst>
                                </p:cTn>
                              </p:par>
                              <p:par>
                                <p:cTn id="37" presetID="2" presetClass="exit" presetSubtype="8" fill="hold" nodeType="withEffect">
                                  <p:stCondLst>
                                    <p:cond delay="0"/>
                                  </p:stCondLst>
                                  <p:childTnLst>
                                    <p:anim calcmode="lin" valueType="num">
                                      <p:cBhvr additive="base">
                                        <p:cTn id="38" dur="4000"/>
                                        <p:tgtEl>
                                          <p:spTgt spid="100"/>
                                        </p:tgtEl>
                                        <p:attrNameLst>
                                          <p:attrName>ppt_x</p:attrName>
                                        </p:attrNameLst>
                                      </p:cBhvr>
                                      <p:tavLst>
                                        <p:tav tm="0">
                                          <p:val>
                                            <p:strVal val="ppt_x"/>
                                          </p:val>
                                        </p:tav>
                                        <p:tav tm="100000">
                                          <p:val>
                                            <p:strVal val="0-ppt_w/2"/>
                                          </p:val>
                                        </p:tav>
                                      </p:tavLst>
                                    </p:anim>
                                    <p:anim calcmode="lin" valueType="num">
                                      <p:cBhvr additive="base">
                                        <p:cTn id="39" dur="4000"/>
                                        <p:tgtEl>
                                          <p:spTgt spid="100"/>
                                        </p:tgtEl>
                                        <p:attrNameLst>
                                          <p:attrName>ppt_y</p:attrName>
                                        </p:attrNameLst>
                                      </p:cBhvr>
                                      <p:tavLst>
                                        <p:tav tm="0">
                                          <p:val>
                                            <p:strVal val="ppt_y"/>
                                          </p:val>
                                        </p:tav>
                                        <p:tav tm="100000">
                                          <p:val>
                                            <p:strVal val="ppt_y"/>
                                          </p:val>
                                        </p:tav>
                                      </p:tavLst>
                                    </p:anim>
                                    <p:set>
                                      <p:cBhvr>
                                        <p:cTn id="40" dur="1" fill="hold">
                                          <p:stCondLst>
                                            <p:cond delay="3999"/>
                                          </p:stCondLst>
                                        </p:cTn>
                                        <p:tgtEl>
                                          <p:spTgt spid="100"/>
                                        </p:tgtEl>
                                        <p:attrNameLst>
                                          <p:attrName>style.visibility</p:attrName>
                                        </p:attrNameLst>
                                      </p:cBhvr>
                                      <p:to>
                                        <p:strVal val="hidden"/>
                                      </p:to>
                                    </p:set>
                                  </p:childTnLst>
                                </p:cTn>
                              </p:par>
                              <p:par>
                                <p:cTn id="41" presetID="23" presetClass="entr" presetSubtype="528" fill="hold" grpId="0" nodeType="withEffect">
                                  <p:stCondLst>
                                    <p:cond delay="250"/>
                                  </p:stCondLst>
                                  <p:childTnLst>
                                    <p:set>
                                      <p:cBhvr>
                                        <p:cTn id="42" dur="1" fill="hold">
                                          <p:stCondLst>
                                            <p:cond delay="0"/>
                                          </p:stCondLst>
                                        </p:cTn>
                                        <p:tgtEl>
                                          <p:spTgt spid="134"/>
                                        </p:tgtEl>
                                        <p:attrNameLst>
                                          <p:attrName>style.visibility</p:attrName>
                                        </p:attrNameLst>
                                      </p:cBhvr>
                                      <p:to>
                                        <p:strVal val="visible"/>
                                      </p:to>
                                    </p:set>
                                    <p:anim calcmode="lin" valueType="num">
                                      <p:cBhvr>
                                        <p:cTn id="43" dur="3250" fill="hold"/>
                                        <p:tgtEl>
                                          <p:spTgt spid="134"/>
                                        </p:tgtEl>
                                        <p:attrNameLst>
                                          <p:attrName>ppt_w</p:attrName>
                                        </p:attrNameLst>
                                      </p:cBhvr>
                                      <p:tavLst>
                                        <p:tav tm="0">
                                          <p:val>
                                            <p:fltVal val="0"/>
                                          </p:val>
                                        </p:tav>
                                        <p:tav tm="100000">
                                          <p:val>
                                            <p:strVal val="#ppt_w"/>
                                          </p:val>
                                        </p:tav>
                                      </p:tavLst>
                                    </p:anim>
                                    <p:anim calcmode="lin" valueType="num">
                                      <p:cBhvr>
                                        <p:cTn id="44" dur="3250" fill="hold"/>
                                        <p:tgtEl>
                                          <p:spTgt spid="134"/>
                                        </p:tgtEl>
                                        <p:attrNameLst>
                                          <p:attrName>ppt_h</p:attrName>
                                        </p:attrNameLst>
                                      </p:cBhvr>
                                      <p:tavLst>
                                        <p:tav tm="0">
                                          <p:val>
                                            <p:fltVal val="0"/>
                                          </p:val>
                                        </p:tav>
                                        <p:tav tm="100000">
                                          <p:val>
                                            <p:strVal val="#ppt_h"/>
                                          </p:val>
                                        </p:tav>
                                      </p:tavLst>
                                    </p:anim>
                                    <p:anim calcmode="lin" valueType="num">
                                      <p:cBhvr>
                                        <p:cTn id="45" dur="3250" fill="hold"/>
                                        <p:tgtEl>
                                          <p:spTgt spid="134"/>
                                        </p:tgtEl>
                                        <p:attrNameLst>
                                          <p:attrName>ppt_x</p:attrName>
                                        </p:attrNameLst>
                                      </p:cBhvr>
                                      <p:tavLst>
                                        <p:tav tm="0">
                                          <p:val>
                                            <p:fltVal val="0.5"/>
                                          </p:val>
                                        </p:tav>
                                        <p:tav tm="100000">
                                          <p:val>
                                            <p:strVal val="#ppt_x"/>
                                          </p:val>
                                        </p:tav>
                                      </p:tavLst>
                                    </p:anim>
                                    <p:anim calcmode="lin" valueType="num">
                                      <p:cBhvr>
                                        <p:cTn id="46" dur="3250" fill="hold"/>
                                        <p:tgtEl>
                                          <p:spTgt spid="134"/>
                                        </p:tgtEl>
                                        <p:attrNameLst>
                                          <p:attrName>ppt_y</p:attrName>
                                        </p:attrNameLst>
                                      </p:cBhvr>
                                      <p:tavLst>
                                        <p:tav tm="0">
                                          <p:val>
                                            <p:fltVal val="0.5"/>
                                          </p:val>
                                        </p:tav>
                                        <p:tav tm="100000">
                                          <p:val>
                                            <p:strVal val="#ppt_y"/>
                                          </p:val>
                                        </p:tav>
                                      </p:tavLst>
                                    </p:anim>
                                  </p:childTnLst>
                                </p:cTn>
                              </p:par>
                              <p:par>
                                <p:cTn id="47" presetID="8" presetClass="entr" presetSubtype="32" fill="hold" grpId="1" nodeType="withEffect">
                                  <p:stCondLst>
                                    <p:cond delay="250"/>
                                  </p:stCondLst>
                                  <p:childTnLst>
                                    <p:set>
                                      <p:cBhvr>
                                        <p:cTn id="48" dur="1" fill="hold">
                                          <p:stCondLst>
                                            <p:cond delay="0"/>
                                          </p:stCondLst>
                                        </p:cTn>
                                        <p:tgtEl>
                                          <p:spTgt spid="134"/>
                                        </p:tgtEl>
                                        <p:attrNameLst>
                                          <p:attrName>style.visibility</p:attrName>
                                        </p:attrNameLst>
                                      </p:cBhvr>
                                      <p:to>
                                        <p:strVal val="visible"/>
                                      </p:to>
                                    </p:set>
                                    <p:animEffect transition="in" filter="diamond(out)">
                                      <p:cBhvr>
                                        <p:cTn id="49" dur="3250"/>
                                        <p:tgtEl>
                                          <p:spTgt spid="134"/>
                                        </p:tgtEl>
                                      </p:cBhvr>
                                    </p:animEffect>
                                  </p:childTnLst>
                                </p:cTn>
                              </p:par>
                              <p:par>
                                <p:cTn id="50" presetID="23" presetClass="entr" presetSubtype="528" fill="hold" nodeType="withEffect">
                                  <p:stCondLst>
                                    <p:cond delay="500"/>
                                  </p:stCondLst>
                                  <p:childTnLst>
                                    <p:set>
                                      <p:cBhvr>
                                        <p:cTn id="51" dur="1" fill="hold">
                                          <p:stCondLst>
                                            <p:cond delay="0"/>
                                          </p:stCondLst>
                                        </p:cTn>
                                        <p:tgtEl>
                                          <p:spTgt spid="131"/>
                                        </p:tgtEl>
                                        <p:attrNameLst>
                                          <p:attrName>style.visibility</p:attrName>
                                        </p:attrNameLst>
                                      </p:cBhvr>
                                      <p:to>
                                        <p:strVal val="visible"/>
                                      </p:to>
                                    </p:set>
                                    <p:anim calcmode="lin" valueType="num">
                                      <p:cBhvr>
                                        <p:cTn id="52" dur="3250" fill="hold"/>
                                        <p:tgtEl>
                                          <p:spTgt spid="131"/>
                                        </p:tgtEl>
                                        <p:attrNameLst>
                                          <p:attrName>ppt_w</p:attrName>
                                        </p:attrNameLst>
                                      </p:cBhvr>
                                      <p:tavLst>
                                        <p:tav tm="0">
                                          <p:val>
                                            <p:fltVal val="0"/>
                                          </p:val>
                                        </p:tav>
                                        <p:tav tm="100000">
                                          <p:val>
                                            <p:strVal val="#ppt_w"/>
                                          </p:val>
                                        </p:tav>
                                      </p:tavLst>
                                    </p:anim>
                                    <p:anim calcmode="lin" valueType="num">
                                      <p:cBhvr>
                                        <p:cTn id="53" dur="3250" fill="hold"/>
                                        <p:tgtEl>
                                          <p:spTgt spid="131"/>
                                        </p:tgtEl>
                                        <p:attrNameLst>
                                          <p:attrName>ppt_h</p:attrName>
                                        </p:attrNameLst>
                                      </p:cBhvr>
                                      <p:tavLst>
                                        <p:tav tm="0">
                                          <p:val>
                                            <p:fltVal val="0"/>
                                          </p:val>
                                        </p:tav>
                                        <p:tav tm="100000">
                                          <p:val>
                                            <p:strVal val="#ppt_h"/>
                                          </p:val>
                                        </p:tav>
                                      </p:tavLst>
                                    </p:anim>
                                    <p:anim calcmode="lin" valueType="num">
                                      <p:cBhvr>
                                        <p:cTn id="54" dur="3250" fill="hold"/>
                                        <p:tgtEl>
                                          <p:spTgt spid="131"/>
                                        </p:tgtEl>
                                        <p:attrNameLst>
                                          <p:attrName>ppt_x</p:attrName>
                                        </p:attrNameLst>
                                      </p:cBhvr>
                                      <p:tavLst>
                                        <p:tav tm="0">
                                          <p:val>
                                            <p:fltVal val="0.5"/>
                                          </p:val>
                                        </p:tav>
                                        <p:tav tm="100000">
                                          <p:val>
                                            <p:strVal val="#ppt_x"/>
                                          </p:val>
                                        </p:tav>
                                      </p:tavLst>
                                    </p:anim>
                                    <p:anim calcmode="lin" valueType="num">
                                      <p:cBhvr>
                                        <p:cTn id="55" dur="3250" fill="hold"/>
                                        <p:tgtEl>
                                          <p:spTgt spid="131"/>
                                        </p:tgtEl>
                                        <p:attrNameLst>
                                          <p:attrName>ppt_y</p:attrName>
                                        </p:attrNameLst>
                                      </p:cBhvr>
                                      <p:tavLst>
                                        <p:tav tm="0">
                                          <p:val>
                                            <p:fltVal val="0.5"/>
                                          </p:val>
                                        </p:tav>
                                        <p:tav tm="100000">
                                          <p:val>
                                            <p:strVal val="#ppt_y"/>
                                          </p:val>
                                        </p:tav>
                                      </p:tavLst>
                                    </p:anim>
                                  </p:childTnLst>
                                </p:cTn>
                              </p:par>
                              <p:par>
                                <p:cTn id="56" presetID="8" presetClass="entr" presetSubtype="32" fill="hold" nodeType="withEffect">
                                  <p:stCondLst>
                                    <p:cond delay="500"/>
                                  </p:stCondLst>
                                  <p:childTnLst>
                                    <p:set>
                                      <p:cBhvr>
                                        <p:cTn id="57" dur="1" fill="hold">
                                          <p:stCondLst>
                                            <p:cond delay="0"/>
                                          </p:stCondLst>
                                        </p:cTn>
                                        <p:tgtEl>
                                          <p:spTgt spid="131"/>
                                        </p:tgtEl>
                                        <p:attrNameLst>
                                          <p:attrName>style.visibility</p:attrName>
                                        </p:attrNameLst>
                                      </p:cBhvr>
                                      <p:to>
                                        <p:strVal val="visible"/>
                                      </p:to>
                                    </p:set>
                                    <p:animEffect transition="in" filter="diamond(out)">
                                      <p:cBhvr>
                                        <p:cTn id="58" dur="3250"/>
                                        <p:tgtEl>
                                          <p:spTgt spid="131"/>
                                        </p:tgtEl>
                                      </p:cBhvr>
                                    </p:animEffect>
                                  </p:childTnLst>
                                </p:cTn>
                              </p:par>
                              <p:par>
                                <p:cTn id="59" presetID="9" presetClass="emph" presetSubtype="0" grpId="0" nodeType="withEffect">
                                  <p:stCondLst>
                                    <p:cond delay="0"/>
                                  </p:stCondLst>
                                  <p:childTnLst>
                                    <p:set>
                                      <p:cBhvr rctx="PPT">
                                        <p:cTn id="60" dur="indefinite"/>
                                        <p:tgtEl>
                                          <p:spTgt spid="132"/>
                                        </p:tgtEl>
                                        <p:attrNameLst>
                                          <p:attrName>style.opacity</p:attrName>
                                        </p:attrNameLst>
                                      </p:cBhvr>
                                      <p:to>
                                        <p:strVal val="0"/>
                                      </p:to>
                                    </p:set>
                                    <p:animEffect filter="image" prLst="opacity: 0">
                                      <p:cBhvr rctx="IE">
                                        <p:cTn id="61" dur="indefinite"/>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34" grpId="1" animBg="1"/>
      <p:bldP spid="13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547664" y="-92545"/>
            <a:ext cx="6552728" cy="403187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BENEFICIOS PARA EL ORGANISMO DEL CAVIAR</a:t>
            </a:r>
          </a:p>
          <a:p>
            <a:pPr algn="ctr"/>
            <a:endParaRPr lang="es-ES" sz="1600" dirty="0">
              <a:solidFill>
                <a:srgbClr val="660033"/>
              </a:solidFill>
              <a:latin typeface="Hobo Std" pitchFamily="34" charset="0"/>
            </a:endParaRPr>
          </a:p>
          <a:p>
            <a:pPr algn="ctr"/>
            <a:r>
              <a:rPr lang="es-ES" sz="1600" dirty="0" smtClean="0">
                <a:solidFill>
                  <a:srgbClr val="660033"/>
                </a:solidFill>
                <a:latin typeface="Hobo Std" pitchFamily="34" charset="0"/>
              </a:rPr>
              <a:t>MEJORA LA  CIRCULACIÓN</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La ingesta frecuente de ácidos grasos omega-3 nos podrá ayudar a prevenir la formulación de coágulos que pueda producirse en la sangre. La Asociación Americana del Corazón aconseja obtener diariamente un gramo de este tipo de ácidos grasos.</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Una sola cucharada de caviar contiene más de lo necesario para conseguir mejorar la circulación de nuestro cuerpo.</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Intentar conseguir esto ayudará a disfrutar de una circulación sanguínea mucho más fluida que alivie dolores y </a:t>
            </a:r>
            <a:r>
              <a:rPr lang="es-ES" sz="1600" dirty="0" smtClean="0">
                <a:solidFill>
                  <a:srgbClr val="660033"/>
                </a:solidFill>
                <a:latin typeface="Hobo Std" pitchFamily="34" charset="0"/>
              </a:rPr>
              <a:t>libere</a:t>
            </a:r>
          </a:p>
          <a:p>
            <a:pPr algn="ctr"/>
            <a:r>
              <a:rPr lang="es-ES" sz="1600" dirty="0" smtClean="0">
                <a:solidFill>
                  <a:srgbClr val="660033"/>
                </a:solidFill>
                <a:latin typeface="Hobo Std" pitchFamily="34" charset="0"/>
              </a:rPr>
              <a:t> </a:t>
            </a:r>
            <a:r>
              <a:rPr lang="es-ES" sz="1600" dirty="0">
                <a:solidFill>
                  <a:srgbClr val="660033"/>
                </a:solidFill>
                <a:latin typeface="Hobo Std" pitchFamily="34" charset="0"/>
              </a:rPr>
              <a:t>oxígeno de una manera más natural y fácil</a:t>
            </a:r>
            <a:r>
              <a:rPr lang="es-ES" sz="1600" dirty="0" smtClean="0">
                <a:solidFill>
                  <a:srgbClr val="660033"/>
                </a:solidFill>
                <a:latin typeface="Hobo Std" pitchFamily="34" charset="0"/>
              </a:rPr>
              <a:t>.</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346213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233 Rectángulo"/>
          <p:cNvSpPr/>
          <p:nvPr/>
        </p:nvSpPr>
        <p:spPr>
          <a:xfrm>
            <a:off x="1699" y="-30072"/>
            <a:ext cx="9175440" cy="5173572"/>
          </a:xfrm>
          <a:prstGeom prst="rect">
            <a:avLst/>
          </a:prstGeom>
          <a:gradFill>
            <a:gsLst>
              <a:gs pos="69000">
                <a:srgbClr val="59DA2F"/>
              </a:gs>
              <a:gs pos="59000">
                <a:srgbClr val="243D1C"/>
              </a:gs>
              <a:gs pos="46000">
                <a:srgbClr val="0F0015"/>
              </a:gs>
              <a:gs pos="35000">
                <a:srgbClr val="66FF33">
                  <a:lumMod val="67000"/>
                </a:srgbClr>
              </a:gs>
              <a:gs pos="13000">
                <a:srgbClr val="66008F">
                  <a:lumMod val="15000"/>
                </a:srgbClr>
              </a:gs>
              <a:gs pos="86000">
                <a:srgbClr val="66008F">
                  <a:lumMod val="15000"/>
                </a:srgbClr>
              </a:gs>
              <a:gs pos="100000">
                <a:srgbClr val="99FF33"/>
              </a:gs>
              <a:gs pos="0">
                <a:srgbClr val="99FF3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3" name="232 Imagen" descr="Diapositiva8"/>
          <p:cNvPicPr>
            <a:picLocks noGrp="1" noChangeAspect="1"/>
          </p:cNvPicPr>
          <p:nvPr isPhoto="1"/>
        </p:nvPicPr>
        <p:blipFill rotWithShape="1">
          <a:blip r:embed="rId3">
            <a:lum/>
            <a:extLst>
              <a:ext uri="{28A0092B-C50C-407E-A947-70E740481C1C}">
                <a14:useLocalDpi xmlns:a14="http://schemas.microsoft.com/office/drawing/2010/main" val="0"/>
              </a:ext>
            </a:extLst>
          </a:blip>
          <a:srcRect t="291" b="291"/>
          <a:stretch/>
        </p:blipFill>
        <p:spPr>
          <a:xfrm>
            <a:off x="-45033" y="-10274"/>
            <a:ext cx="9189033" cy="5153774"/>
          </a:xfrm>
          <a:prstGeom prst="rect">
            <a:avLst/>
          </a:prstGeom>
          <a:noFill/>
          <a:ln>
            <a:noFill/>
          </a:ln>
        </p:spPr>
      </p:pic>
      <p:grpSp>
        <p:nvGrpSpPr>
          <p:cNvPr id="31" name="30 Grupo"/>
          <p:cNvGrpSpPr/>
          <p:nvPr/>
        </p:nvGrpSpPr>
        <p:grpSpPr>
          <a:xfrm rot="5400000">
            <a:off x="5220073" y="123478"/>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13" name="12 Grupo"/>
            <p:cNvGrpSpPr/>
            <p:nvPr/>
          </p:nvGrpSpPr>
          <p:grpSpPr>
            <a:xfrm>
              <a:off x="-26864" y="1368000"/>
              <a:ext cx="2434952" cy="1066800"/>
              <a:chOff x="2123728" y="1419622"/>
              <a:chExt cx="2434952" cy="1066800"/>
            </a:xfrm>
          </p:grpSpPr>
          <p:cxnSp>
            <p:nvCxnSpPr>
              <p:cNvPr id="14" name="13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a:off x="-1296000" y="144000"/>
              <a:ext cx="2434952" cy="1066800"/>
              <a:chOff x="2123728" y="1419622"/>
              <a:chExt cx="2434952" cy="1066800"/>
            </a:xfrm>
          </p:grpSpPr>
          <p:cxnSp>
            <p:nvCxnSpPr>
              <p:cNvPr id="23" name="22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32" name="31 Grupo"/>
          <p:cNvGrpSpPr/>
          <p:nvPr/>
        </p:nvGrpSpPr>
        <p:grpSpPr>
          <a:xfrm rot="5400000">
            <a:off x="2767985" y="123478"/>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33" name="32 Grupo"/>
            <p:cNvGrpSpPr/>
            <p:nvPr/>
          </p:nvGrpSpPr>
          <p:grpSpPr>
            <a:xfrm>
              <a:off x="-26864" y="1368000"/>
              <a:ext cx="2434952" cy="1066800"/>
              <a:chOff x="2123728" y="1419622"/>
              <a:chExt cx="2434952" cy="1066800"/>
            </a:xfrm>
          </p:grpSpPr>
          <p:cxnSp>
            <p:nvCxnSpPr>
              <p:cNvPr id="43" name="42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4" name="33 Grupo"/>
            <p:cNvGrpSpPr/>
            <p:nvPr/>
          </p:nvGrpSpPr>
          <p:grpSpPr>
            <a:xfrm>
              <a:off x="-1296000" y="144000"/>
              <a:ext cx="2434952" cy="1066800"/>
              <a:chOff x="2123728" y="1419622"/>
              <a:chExt cx="2434952" cy="1066800"/>
            </a:xfrm>
          </p:grpSpPr>
          <p:cxnSp>
            <p:nvCxnSpPr>
              <p:cNvPr id="35" name="34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51" name="50 Grupo"/>
          <p:cNvGrpSpPr/>
          <p:nvPr/>
        </p:nvGrpSpPr>
        <p:grpSpPr>
          <a:xfrm rot="5400000">
            <a:off x="391720" y="123478"/>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52" name="51 Grupo"/>
            <p:cNvGrpSpPr/>
            <p:nvPr/>
          </p:nvGrpSpPr>
          <p:grpSpPr>
            <a:xfrm>
              <a:off x="-26864" y="1368000"/>
              <a:ext cx="2434952" cy="1066800"/>
              <a:chOff x="2123728" y="1419622"/>
              <a:chExt cx="2434952" cy="1066800"/>
            </a:xfrm>
          </p:grpSpPr>
          <p:cxnSp>
            <p:nvCxnSpPr>
              <p:cNvPr id="62" name="61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53" name="52 Grupo"/>
            <p:cNvGrpSpPr/>
            <p:nvPr/>
          </p:nvGrpSpPr>
          <p:grpSpPr>
            <a:xfrm>
              <a:off x="-1296000" y="144000"/>
              <a:ext cx="2434952" cy="1066800"/>
              <a:chOff x="2123728" y="1419622"/>
              <a:chExt cx="2434952" cy="1066800"/>
            </a:xfrm>
          </p:grpSpPr>
          <p:cxnSp>
            <p:nvCxnSpPr>
              <p:cNvPr id="54" name="53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70" name="69 Grupo"/>
          <p:cNvGrpSpPr/>
          <p:nvPr/>
        </p:nvGrpSpPr>
        <p:grpSpPr>
          <a:xfrm rot="5400000" flipV="1">
            <a:off x="5220073" y="2715766"/>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71" name="70 Grupo"/>
            <p:cNvGrpSpPr/>
            <p:nvPr/>
          </p:nvGrpSpPr>
          <p:grpSpPr>
            <a:xfrm>
              <a:off x="-26864" y="1368000"/>
              <a:ext cx="2434952" cy="1066800"/>
              <a:chOff x="2123728" y="1419622"/>
              <a:chExt cx="2434952" cy="1066800"/>
            </a:xfrm>
          </p:grpSpPr>
          <p:cxnSp>
            <p:nvCxnSpPr>
              <p:cNvPr id="81" name="80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72" name="71 Grupo"/>
            <p:cNvGrpSpPr/>
            <p:nvPr/>
          </p:nvGrpSpPr>
          <p:grpSpPr>
            <a:xfrm>
              <a:off x="-1296000" y="144000"/>
              <a:ext cx="2434952" cy="1066800"/>
              <a:chOff x="2123728" y="1419622"/>
              <a:chExt cx="2434952" cy="1066800"/>
            </a:xfrm>
          </p:grpSpPr>
          <p:cxnSp>
            <p:nvCxnSpPr>
              <p:cNvPr id="73" name="72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89" name="88 Grupo"/>
          <p:cNvGrpSpPr/>
          <p:nvPr/>
        </p:nvGrpSpPr>
        <p:grpSpPr>
          <a:xfrm rot="5400000" flipV="1">
            <a:off x="2767985" y="2715766"/>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90" name="89 Grupo"/>
            <p:cNvGrpSpPr/>
            <p:nvPr/>
          </p:nvGrpSpPr>
          <p:grpSpPr>
            <a:xfrm>
              <a:off x="-26864" y="1368000"/>
              <a:ext cx="2434952" cy="1066800"/>
              <a:chOff x="2123728" y="1419622"/>
              <a:chExt cx="2434952" cy="1066800"/>
            </a:xfrm>
          </p:grpSpPr>
          <p:cxnSp>
            <p:nvCxnSpPr>
              <p:cNvPr id="100" name="99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91" name="90 Grupo"/>
            <p:cNvGrpSpPr/>
            <p:nvPr/>
          </p:nvGrpSpPr>
          <p:grpSpPr>
            <a:xfrm>
              <a:off x="-1296000" y="144000"/>
              <a:ext cx="2434952" cy="1066800"/>
              <a:chOff x="2123728" y="1419622"/>
              <a:chExt cx="2434952" cy="1066800"/>
            </a:xfrm>
          </p:grpSpPr>
          <p:cxnSp>
            <p:nvCxnSpPr>
              <p:cNvPr id="92" name="91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108" name="107 Grupo"/>
          <p:cNvGrpSpPr/>
          <p:nvPr/>
        </p:nvGrpSpPr>
        <p:grpSpPr>
          <a:xfrm rot="5400000" flipV="1">
            <a:off x="391720" y="2715766"/>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109" name="108 Grupo"/>
            <p:cNvGrpSpPr/>
            <p:nvPr/>
          </p:nvGrpSpPr>
          <p:grpSpPr>
            <a:xfrm>
              <a:off x="-26864" y="1368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110" name="109 Grupo"/>
            <p:cNvGrpSpPr/>
            <p:nvPr/>
          </p:nvGrpSpPr>
          <p:grpSpPr>
            <a:xfrm>
              <a:off x="-1296000" y="144000"/>
              <a:ext cx="2434952" cy="1066800"/>
              <a:chOff x="2123728" y="1419622"/>
              <a:chExt cx="2434952" cy="1066800"/>
            </a:xfrm>
          </p:grpSpPr>
          <p:cxnSp>
            <p:nvCxnSpPr>
              <p:cNvPr id="111" name="110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41" name="240 Grupo"/>
          <p:cNvGrpSpPr/>
          <p:nvPr/>
        </p:nvGrpSpPr>
        <p:grpSpPr>
          <a:xfrm rot="5400000" flipH="1">
            <a:off x="5220073" y="123478"/>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242" name="241 Grupo"/>
            <p:cNvGrpSpPr/>
            <p:nvPr/>
          </p:nvGrpSpPr>
          <p:grpSpPr>
            <a:xfrm>
              <a:off x="-26864" y="1368000"/>
              <a:ext cx="2434952" cy="1066800"/>
              <a:chOff x="2123728" y="1419622"/>
              <a:chExt cx="2434952" cy="1066800"/>
            </a:xfrm>
          </p:grpSpPr>
          <p:cxnSp>
            <p:nvCxnSpPr>
              <p:cNvPr id="252" name="251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3" name="252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4" name="253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5" name="254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6" name="255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43" name="242 Grupo"/>
            <p:cNvGrpSpPr/>
            <p:nvPr/>
          </p:nvGrpSpPr>
          <p:grpSpPr>
            <a:xfrm>
              <a:off x="-1296000" y="144000"/>
              <a:ext cx="2434952" cy="1066800"/>
              <a:chOff x="2123728" y="1419622"/>
              <a:chExt cx="2434952" cy="1066800"/>
            </a:xfrm>
          </p:grpSpPr>
          <p:cxnSp>
            <p:nvCxnSpPr>
              <p:cNvPr id="244" name="243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5" name="244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60" name="259 Grupo"/>
          <p:cNvGrpSpPr/>
          <p:nvPr/>
        </p:nvGrpSpPr>
        <p:grpSpPr>
          <a:xfrm rot="5400000" flipH="1">
            <a:off x="2767985" y="123478"/>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261" name="260 Grupo"/>
            <p:cNvGrpSpPr/>
            <p:nvPr/>
          </p:nvGrpSpPr>
          <p:grpSpPr>
            <a:xfrm>
              <a:off x="-26864" y="1368000"/>
              <a:ext cx="2434952" cy="1066800"/>
              <a:chOff x="2123728" y="1419622"/>
              <a:chExt cx="2434952" cy="1066800"/>
            </a:xfrm>
          </p:grpSpPr>
          <p:cxnSp>
            <p:nvCxnSpPr>
              <p:cNvPr id="271" name="270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2" name="271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62" name="261 Grupo"/>
            <p:cNvGrpSpPr/>
            <p:nvPr/>
          </p:nvGrpSpPr>
          <p:grpSpPr>
            <a:xfrm>
              <a:off x="-1296000" y="144000"/>
              <a:ext cx="2434952" cy="1066800"/>
              <a:chOff x="2123728" y="1419622"/>
              <a:chExt cx="2434952" cy="1066800"/>
            </a:xfrm>
          </p:grpSpPr>
          <p:cxnSp>
            <p:nvCxnSpPr>
              <p:cNvPr id="263" name="262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4" name="263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79" name="278 Grupo"/>
          <p:cNvGrpSpPr/>
          <p:nvPr/>
        </p:nvGrpSpPr>
        <p:grpSpPr>
          <a:xfrm rot="5400000" flipH="1">
            <a:off x="391720" y="123478"/>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280" name="279 Grupo"/>
            <p:cNvGrpSpPr/>
            <p:nvPr/>
          </p:nvGrpSpPr>
          <p:grpSpPr>
            <a:xfrm>
              <a:off x="-26864" y="1368000"/>
              <a:ext cx="2434952" cy="1066800"/>
              <a:chOff x="2123728" y="1419622"/>
              <a:chExt cx="2434952" cy="1066800"/>
            </a:xfrm>
          </p:grpSpPr>
          <p:cxnSp>
            <p:nvCxnSpPr>
              <p:cNvPr id="290" name="289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1" name="290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81" name="280 Grupo"/>
            <p:cNvGrpSpPr/>
            <p:nvPr/>
          </p:nvGrpSpPr>
          <p:grpSpPr>
            <a:xfrm>
              <a:off x="-1296000" y="144000"/>
              <a:ext cx="2434952" cy="1066800"/>
              <a:chOff x="2123728" y="1419622"/>
              <a:chExt cx="2434952" cy="1066800"/>
            </a:xfrm>
          </p:grpSpPr>
          <p:cxnSp>
            <p:nvCxnSpPr>
              <p:cNvPr id="282" name="281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98" name="297 Grupo"/>
          <p:cNvGrpSpPr/>
          <p:nvPr/>
        </p:nvGrpSpPr>
        <p:grpSpPr>
          <a:xfrm rot="5400000" flipH="1" flipV="1">
            <a:off x="5220073" y="2715766"/>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299" name="298 Grupo"/>
            <p:cNvGrpSpPr/>
            <p:nvPr/>
          </p:nvGrpSpPr>
          <p:grpSpPr>
            <a:xfrm>
              <a:off x="-26864" y="1368000"/>
              <a:ext cx="2434952" cy="1066800"/>
              <a:chOff x="2123728" y="1419622"/>
              <a:chExt cx="2434952" cy="1066800"/>
            </a:xfrm>
          </p:grpSpPr>
          <p:cxnSp>
            <p:nvCxnSpPr>
              <p:cNvPr id="309" name="308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0" name="309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00" name="299 Grupo"/>
            <p:cNvGrpSpPr/>
            <p:nvPr/>
          </p:nvGrpSpPr>
          <p:grpSpPr>
            <a:xfrm>
              <a:off x="-1296000" y="144000"/>
              <a:ext cx="2434952" cy="1066800"/>
              <a:chOff x="2123728" y="1419622"/>
              <a:chExt cx="2434952" cy="1066800"/>
            </a:xfrm>
          </p:grpSpPr>
          <p:cxnSp>
            <p:nvCxnSpPr>
              <p:cNvPr id="301" name="300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317" name="316 Grupo"/>
          <p:cNvGrpSpPr/>
          <p:nvPr/>
        </p:nvGrpSpPr>
        <p:grpSpPr>
          <a:xfrm rot="5400000" flipH="1" flipV="1">
            <a:off x="2767985" y="2715766"/>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318" name="317 Grupo"/>
            <p:cNvGrpSpPr/>
            <p:nvPr/>
          </p:nvGrpSpPr>
          <p:grpSpPr>
            <a:xfrm>
              <a:off x="-26864" y="1368000"/>
              <a:ext cx="2434952" cy="1066800"/>
              <a:chOff x="2123728" y="1419622"/>
              <a:chExt cx="2434952" cy="1066800"/>
            </a:xfrm>
          </p:grpSpPr>
          <p:cxnSp>
            <p:nvCxnSpPr>
              <p:cNvPr id="328" name="327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9" name="328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19" name="318 Grupo"/>
            <p:cNvGrpSpPr/>
            <p:nvPr/>
          </p:nvGrpSpPr>
          <p:grpSpPr>
            <a:xfrm>
              <a:off x="-1296000" y="144000"/>
              <a:ext cx="2434952" cy="1066800"/>
              <a:chOff x="2123728" y="1419622"/>
              <a:chExt cx="2434952" cy="1066800"/>
            </a:xfrm>
          </p:grpSpPr>
          <p:cxnSp>
            <p:nvCxnSpPr>
              <p:cNvPr id="320" name="319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6" name="325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7" name="326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336" name="335 Grupo"/>
          <p:cNvGrpSpPr/>
          <p:nvPr/>
        </p:nvGrpSpPr>
        <p:grpSpPr>
          <a:xfrm rot="5400000" flipH="1" flipV="1">
            <a:off x="391720" y="2715766"/>
            <a:ext cx="3600400" cy="2290800"/>
            <a:chOff x="-1296000" y="144000"/>
            <a:chExt cx="3704088" cy="2290800"/>
          </a:xfrm>
          <a:effectLst>
            <a:outerShdw sx="64000" sy="64000" algn="ctr" rotWithShape="0">
              <a:srgbClr val="66FF33"/>
            </a:outerShdw>
          </a:effectLst>
          <a:scene3d>
            <a:camera prst="orthographicFront"/>
            <a:lightRig rig="flat" dir="t"/>
          </a:scene3d>
        </p:grpSpPr>
        <p:grpSp>
          <p:nvGrpSpPr>
            <p:cNvPr id="337" name="336 Grupo"/>
            <p:cNvGrpSpPr/>
            <p:nvPr/>
          </p:nvGrpSpPr>
          <p:grpSpPr>
            <a:xfrm>
              <a:off x="-26864" y="1368000"/>
              <a:ext cx="2434952" cy="1066800"/>
              <a:chOff x="2123728" y="1419622"/>
              <a:chExt cx="2434952" cy="1066800"/>
            </a:xfrm>
          </p:grpSpPr>
          <p:cxnSp>
            <p:nvCxnSpPr>
              <p:cNvPr id="347" name="346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8" name="347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9" name="348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0" name="349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1" name="350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2" name="351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3" name="352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4" name="353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38" name="337 Grupo"/>
            <p:cNvGrpSpPr/>
            <p:nvPr/>
          </p:nvGrpSpPr>
          <p:grpSpPr>
            <a:xfrm>
              <a:off x="-1296000" y="144000"/>
              <a:ext cx="2434952" cy="1066800"/>
              <a:chOff x="2123728" y="1419622"/>
              <a:chExt cx="2434952" cy="1066800"/>
            </a:xfrm>
          </p:grpSpPr>
          <p:cxnSp>
            <p:nvCxnSpPr>
              <p:cNvPr id="339" name="338 Conector recto"/>
              <p:cNvCxnSpPr/>
              <p:nvPr/>
            </p:nvCxnSpPr>
            <p:spPr>
              <a:xfrm>
                <a:off x="2123728" y="1419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276128" y="1572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428528" y="1724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580928" y="18768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2733328" y="20292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2885728" y="21816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5" name="344 Conector recto"/>
              <p:cNvCxnSpPr/>
              <p:nvPr/>
            </p:nvCxnSpPr>
            <p:spPr>
              <a:xfrm>
                <a:off x="3038128" y="23340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6" name="345 Conector recto"/>
              <p:cNvCxnSpPr/>
              <p:nvPr/>
            </p:nvCxnSpPr>
            <p:spPr>
              <a:xfrm>
                <a:off x="3190528" y="2486422"/>
                <a:ext cx="1368152" cy="0"/>
              </a:xfrm>
              <a:prstGeom prst="line">
                <a:avLst/>
              </a:prstGeom>
              <a:ln w="25400">
                <a:gradFill flip="none" rotWithShape="1">
                  <a:gsLst>
                    <a:gs pos="72000">
                      <a:srgbClr val="9BFF7A"/>
                    </a:gs>
                    <a:gs pos="35000">
                      <a:srgbClr val="99FF33"/>
                    </a:gs>
                    <a:gs pos="64000">
                      <a:srgbClr val="66FF33"/>
                    </a:gs>
                    <a:gs pos="41000">
                      <a:srgbClr val="66FF33"/>
                    </a:gs>
                    <a:gs pos="32000">
                      <a:srgbClr val="99FF33"/>
                    </a:gs>
                    <a:gs pos="100000">
                      <a:srgbClr val="FF0000">
                        <a:lumMod val="0"/>
                        <a:lumOff val="100000"/>
                      </a:srgbClr>
                    </a:gs>
                    <a:gs pos="0">
                      <a:srgbClr val="FF0000">
                        <a:lumMod val="0"/>
                        <a:lumOff val="100000"/>
                      </a:srgbClr>
                    </a:gs>
                    <a:gs pos="69000">
                      <a:srgbClr val="66FF33"/>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sp>
        <p:nvSpPr>
          <p:cNvPr id="232" name="231 Rectángulo"/>
          <p:cNvSpPr/>
          <p:nvPr/>
        </p:nvSpPr>
        <p:spPr>
          <a:xfrm rot="10800000">
            <a:off x="-108520" y="-524594"/>
            <a:ext cx="9252520" cy="6192688"/>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51181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2250" fill="hold"/>
                                        <p:tgtEl>
                                          <p:spTgt spid="51"/>
                                        </p:tgtEl>
                                        <p:attrNameLst>
                                          <p:attrName>ppt_x</p:attrName>
                                        </p:attrNameLst>
                                      </p:cBhvr>
                                      <p:tavLst>
                                        <p:tav tm="0">
                                          <p:val>
                                            <p:strVal val="0-#ppt_w/2"/>
                                          </p:val>
                                        </p:tav>
                                        <p:tav tm="100000">
                                          <p:val>
                                            <p:strVal val="#ppt_x"/>
                                          </p:val>
                                        </p:tav>
                                      </p:tavLst>
                                    </p:anim>
                                    <p:anim calcmode="lin" valueType="num">
                                      <p:cBhvr additive="base">
                                        <p:cTn id="8" dur="2250" fill="hold"/>
                                        <p:tgtEl>
                                          <p:spTgt spid="51"/>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additive="base">
                                        <p:cTn id="11" dur="2250" fill="hold"/>
                                        <p:tgtEl>
                                          <p:spTgt spid="32"/>
                                        </p:tgtEl>
                                        <p:attrNameLst>
                                          <p:attrName>ppt_x</p:attrName>
                                        </p:attrNameLst>
                                      </p:cBhvr>
                                      <p:tavLst>
                                        <p:tav tm="0">
                                          <p:val>
                                            <p:strVal val="0-#ppt_w/2"/>
                                          </p:val>
                                        </p:tav>
                                        <p:tav tm="100000">
                                          <p:val>
                                            <p:strVal val="#ppt_x"/>
                                          </p:val>
                                        </p:tav>
                                      </p:tavLst>
                                    </p:anim>
                                    <p:anim calcmode="lin" valueType="num">
                                      <p:cBhvr additive="base">
                                        <p:cTn id="12" dur="2250" fill="hold"/>
                                        <p:tgtEl>
                                          <p:spTgt spid="32"/>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2250" fill="hold"/>
                                        <p:tgtEl>
                                          <p:spTgt spid="31"/>
                                        </p:tgtEl>
                                        <p:attrNameLst>
                                          <p:attrName>ppt_x</p:attrName>
                                        </p:attrNameLst>
                                      </p:cBhvr>
                                      <p:tavLst>
                                        <p:tav tm="0">
                                          <p:val>
                                            <p:strVal val="0-#ppt_w/2"/>
                                          </p:val>
                                        </p:tav>
                                        <p:tav tm="100000">
                                          <p:val>
                                            <p:strVal val="#ppt_x"/>
                                          </p:val>
                                        </p:tav>
                                      </p:tavLst>
                                    </p:anim>
                                    <p:anim calcmode="lin" valueType="num">
                                      <p:cBhvr additive="base">
                                        <p:cTn id="16" dur="225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8"/>
                                        </p:tgtEl>
                                        <p:attrNameLst>
                                          <p:attrName>style.visibility</p:attrName>
                                        </p:attrNameLst>
                                      </p:cBhvr>
                                      <p:to>
                                        <p:strVal val="visible"/>
                                      </p:to>
                                    </p:set>
                                    <p:anim calcmode="lin" valueType="num">
                                      <p:cBhvr additive="base">
                                        <p:cTn id="19" dur="2250" fill="hold"/>
                                        <p:tgtEl>
                                          <p:spTgt spid="108"/>
                                        </p:tgtEl>
                                        <p:attrNameLst>
                                          <p:attrName>ppt_x</p:attrName>
                                        </p:attrNameLst>
                                      </p:cBhvr>
                                      <p:tavLst>
                                        <p:tav tm="0">
                                          <p:val>
                                            <p:strVal val="0-#ppt_w/2"/>
                                          </p:val>
                                        </p:tav>
                                        <p:tav tm="100000">
                                          <p:val>
                                            <p:strVal val="#ppt_x"/>
                                          </p:val>
                                        </p:tav>
                                      </p:tavLst>
                                    </p:anim>
                                    <p:anim calcmode="lin" valueType="num">
                                      <p:cBhvr additive="base">
                                        <p:cTn id="20" dur="2250" fill="hold"/>
                                        <p:tgtEl>
                                          <p:spTgt spid="108"/>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anim calcmode="lin" valueType="num">
                                      <p:cBhvr additive="base">
                                        <p:cTn id="23" dur="2250" fill="hold"/>
                                        <p:tgtEl>
                                          <p:spTgt spid="89"/>
                                        </p:tgtEl>
                                        <p:attrNameLst>
                                          <p:attrName>ppt_x</p:attrName>
                                        </p:attrNameLst>
                                      </p:cBhvr>
                                      <p:tavLst>
                                        <p:tav tm="0">
                                          <p:val>
                                            <p:strVal val="0-#ppt_w/2"/>
                                          </p:val>
                                        </p:tav>
                                        <p:tav tm="100000">
                                          <p:val>
                                            <p:strVal val="#ppt_x"/>
                                          </p:val>
                                        </p:tav>
                                      </p:tavLst>
                                    </p:anim>
                                    <p:anim calcmode="lin" valueType="num">
                                      <p:cBhvr additive="base">
                                        <p:cTn id="24" dur="2250" fill="hold"/>
                                        <p:tgtEl>
                                          <p:spTgt spid="89"/>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additive="base">
                                        <p:cTn id="27" dur="2250" fill="hold"/>
                                        <p:tgtEl>
                                          <p:spTgt spid="70"/>
                                        </p:tgtEl>
                                        <p:attrNameLst>
                                          <p:attrName>ppt_x</p:attrName>
                                        </p:attrNameLst>
                                      </p:cBhvr>
                                      <p:tavLst>
                                        <p:tav tm="0">
                                          <p:val>
                                            <p:strVal val="0-#ppt_w/2"/>
                                          </p:val>
                                        </p:tav>
                                        <p:tav tm="100000">
                                          <p:val>
                                            <p:strVal val="#ppt_x"/>
                                          </p:val>
                                        </p:tav>
                                      </p:tavLst>
                                    </p:anim>
                                    <p:anim calcmode="lin" valueType="num">
                                      <p:cBhvr additive="base">
                                        <p:cTn id="28" dur="2250" fill="hold"/>
                                        <p:tgtEl>
                                          <p:spTgt spid="70"/>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279"/>
                                        </p:tgtEl>
                                        <p:attrNameLst>
                                          <p:attrName>style.visibility</p:attrName>
                                        </p:attrNameLst>
                                      </p:cBhvr>
                                      <p:to>
                                        <p:strVal val="visible"/>
                                      </p:to>
                                    </p:set>
                                    <p:anim calcmode="lin" valueType="num">
                                      <p:cBhvr additive="base">
                                        <p:cTn id="31" dur="2250" fill="hold"/>
                                        <p:tgtEl>
                                          <p:spTgt spid="279"/>
                                        </p:tgtEl>
                                        <p:attrNameLst>
                                          <p:attrName>ppt_x</p:attrName>
                                        </p:attrNameLst>
                                      </p:cBhvr>
                                      <p:tavLst>
                                        <p:tav tm="0">
                                          <p:val>
                                            <p:strVal val="1+#ppt_w/2"/>
                                          </p:val>
                                        </p:tav>
                                        <p:tav tm="100000">
                                          <p:val>
                                            <p:strVal val="#ppt_x"/>
                                          </p:val>
                                        </p:tav>
                                      </p:tavLst>
                                    </p:anim>
                                    <p:anim calcmode="lin" valueType="num">
                                      <p:cBhvr additive="base">
                                        <p:cTn id="32" dur="2250" fill="hold"/>
                                        <p:tgtEl>
                                          <p:spTgt spid="279"/>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260"/>
                                        </p:tgtEl>
                                        <p:attrNameLst>
                                          <p:attrName>style.visibility</p:attrName>
                                        </p:attrNameLst>
                                      </p:cBhvr>
                                      <p:to>
                                        <p:strVal val="visible"/>
                                      </p:to>
                                    </p:set>
                                    <p:anim calcmode="lin" valueType="num">
                                      <p:cBhvr additive="base">
                                        <p:cTn id="35" dur="2250" fill="hold"/>
                                        <p:tgtEl>
                                          <p:spTgt spid="260"/>
                                        </p:tgtEl>
                                        <p:attrNameLst>
                                          <p:attrName>ppt_x</p:attrName>
                                        </p:attrNameLst>
                                      </p:cBhvr>
                                      <p:tavLst>
                                        <p:tav tm="0">
                                          <p:val>
                                            <p:strVal val="1+#ppt_w/2"/>
                                          </p:val>
                                        </p:tav>
                                        <p:tav tm="100000">
                                          <p:val>
                                            <p:strVal val="#ppt_x"/>
                                          </p:val>
                                        </p:tav>
                                      </p:tavLst>
                                    </p:anim>
                                    <p:anim calcmode="lin" valueType="num">
                                      <p:cBhvr additive="base">
                                        <p:cTn id="36" dur="2250" fill="hold"/>
                                        <p:tgtEl>
                                          <p:spTgt spid="26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241"/>
                                        </p:tgtEl>
                                        <p:attrNameLst>
                                          <p:attrName>style.visibility</p:attrName>
                                        </p:attrNameLst>
                                      </p:cBhvr>
                                      <p:to>
                                        <p:strVal val="visible"/>
                                      </p:to>
                                    </p:set>
                                    <p:anim calcmode="lin" valueType="num">
                                      <p:cBhvr additive="base">
                                        <p:cTn id="39" dur="2250" fill="hold"/>
                                        <p:tgtEl>
                                          <p:spTgt spid="241"/>
                                        </p:tgtEl>
                                        <p:attrNameLst>
                                          <p:attrName>ppt_x</p:attrName>
                                        </p:attrNameLst>
                                      </p:cBhvr>
                                      <p:tavLst>
                                        <p:tav tm="0">
                                          <p:val>
                                            <p:strVal val="1+#ppt_w/2"/>
                                          </p:val>
                                        </p:tav>
                                        <p:tav tm="100000">
                                          <p:val>
                                            <p:strVal val="#ppt_x"/>
                                          </p:val>
                                        </p:tav>
                                      </p:tavLst>
                                    </p:anim>
                                    <p:anim calcmode="lin" valueType="num">
                                      <p:cBhvr additive="base">
                                        <p:cTn id="40" dur="2250" fill="hold"/>
                                        <p:tgtEl>
                                          <p:spTgt spid="241"/>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336"/>
                                        </p:tgtEl>
                                        <p:attrNameLst>
                                          <p:attrName>style.visibility</p:attrName>
                                        </p:attrNameLst>
                                      </p:cBhvr>
                                      <p:to>
                                        <p:strVal val="visible"/>
                                      </p:to>
                                    </p:set>
                                    <p:anim calcmode="lin" valueType="num">
                                      <p:cBhvr additive="base">
                                        <p:cTn id="43" dur="2250" fill="hold"/>
                                        <p:tgtEl>
                                          <p:spTgt spid="336"/>
                                        </p:tgtEl>
                                        <p:attrNameLst>
                                          <p:attrName>ppt_x</p:attrName>
                                        </p:attrNameLst>
                                      </p:cBhvr>
                                      <p:tavLst>
                                        <p:tav tm="0">
                                          <p:val>
                                            <p:strVal val="1+#ppt_w/2"/>
                                          </p:val>
                                        </p:tav>
                                        <p:tav tm="100000">
                                          <p:val>
                                            <p:strVal val="#ppt_x"/>
                                          </p:val>
                                        </p:tav>
                                      </p:tavLst>
                                    </p:anim>
                                    <p:anim calcmode="lin" valueType="num">
                                      <p:cBhvr additive="base">
                                        <p:cTn id="44" dur="2250" fill="hold"/>
                                        <p:tgtEl>
                                          <p:spTgt spid="336"/>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317"/>
                                        </p:tgtEl>
                                        <p:attrNameLst>
                                          <p:attrName>style.visibility</p:attrName>
                                        </p:attrNameLst>
                                      </p:cBhvr>
                                      <p:to>
                                        <p:strVal val="visible"/>
                                      </p:to>
                                    </p:set>
                                    <p:anim calcmode="lin" valueType="num">
                                      <p:cBhvr additive="base">
                                        <p:cTn id="47" dur="2250" fill="hold"/>
                                        <p:tgtEl>
                                          <p:spTgt spid="317"/>
                                        </p:tgtEl>
                                        <p:attrNameLst>
                                          <p:attrName>ppt_x</p:attrName>
                                        </p:attrNameLst>
                                      </p:cBhvr>
                                      <p:tavLst>
                                        <p:tav tm="0">
                                          <p:val>
                                            <p:strVal val="1+#ppt_w/2"/>
                                          </p:val>
                                        </p:tav>
                                        <p:tav tm="100000">
                                          <p:val>
                                            <p:strVal val="#ppt_x"/>
                                          </p:val>
                                        </p:tav>
                                      </p:tavLst>
                                    </p:anim>
                                    <p:anim calcmode="lin" valueType="num">
                                      <p:cBhvr additive="base">
                                        <p:cTn id="48" dur="2250" fill="hold"/>
                                        <p:tgtEl>
                                          <p:spTgt spid="317"/>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298"/>
                                        </p:tgtEl>
                                        <p:attrNameLst>
                                          <p:attrName>style.visibility</p:attrName>
                                        </p:attrNameLst>
                                      </p:cBhvr>
                                      <p:to>
                                        <p:strVal val="visible"/>
                                      </p:to>
                                    </p:set>
                                    <p:anim calcmode="lin" valueType="num">
                                      <p:cBhvr additive="base">
                                        <p:cTn id="51" dur="2250" fill="hold"/>
                                        <p:tgtEl>
                                          <p:spTgt spid="298"/>
                                        </p:tgtEl>
                                        <p:attrNameLst>
                                          <p:attrName>ppt_x</p:attrName>
                                        </p:attrNameLst>
                                      </p:cBhvr>
                                      <p:tavLst>
                                        <p:tav tm="0">
                                          <p:val>
                                            <p:strVal val="1+#ppt_w/2"/>
                                          </p:val>
                                        </p:tav>
                                        <p:tav tm="100000">
                                          <p:val>
                                            <p:strVal val="#ppt_x"/>
                                          </p:val>
                                        </p:tav>
                                      </p:tavLst>
                                    </p:anim>
                                    <p:anim calcmode="lin" valueType="num">
                                      <p:cBhvr additive="base">
                                        <p:cTn id="52" dur="2250" fill="hold"/>
                                        <p:tgtEl>
                                          <p:spTgt spid="298"/>
                                        </p:tgtEl>
                                        <p:attrNameLst>
                                          <p:attrName>ppt_y</p:attrName>
                                        </p:attrNameLst>
                                      </p:cBhvr>
                                      <p:tavLst>
                                        <p:tav tm="0">
                                          <p:val>
                                            <p:strVal val="0-#ppt_h/2"/>
                                          </p:val>
                                        </p:tav>
                                        <p:tav tm="100000">
                                          <p:val>
                                            <p:strVal val="#ppt_y"/>
                                          </p:val>
                                        </p:tav>
                                      </p:tavLst>
                                    </p:anim>
                                  </p:childTnLst>
                                </p:cTn>
                              </p:par>
                              <p:par>
                                <p:cTn id="53" presetID="23" presetClass="entr" presetSubtype="288" fill="hold" grpId="0" nodeType="withEffect">
                                  <p:stCondLst>
                                    <p:cond delay="0"/>
                                  </p:stCondLst>
                                  <p:childTnLst>
                                    <p:set>
                                      <p:cBhvr>
                                        <p:cTn id="54" dur="1" fill="hold">
                                          <p:stCondLst>
                                            <p:cond delay="0"/>
                                          </p:stCondLst>
                                        </p:cTn>
                                        <p:tgtEl>
                                          <p:spTgt spid="234"/>
                                        </p:tgtEl>
                                        <p:attrNameLst>
                                          <p:attrName>style.visibility</p:attrName>
                                        </p:attrNameLst>
                                      </p:cBhvr>
                                      <p:to>
                                        <p:strVal val="visible"/>
                                      </p:to>
                                    </p:set>
                                    <p:anim calcmode="lin" valueType="num">
                                      <p:cBhvr>
                                        <p:cTn id="55" dur="2250" fill="hold"/>
                                        <p:tgtEl>
                                          <p:spTgt spid="234"/>
                                        </p:tgtEl>
                                        <p:attrNameLst>
                                          <p:attrName>ppt_w</p:attrName>
                                        </p:attrNameLst>
                                      </p:cBhvr>
                                      <p:tavLst>
                                        <p:tav tm="0">
                                          <p:val>
                                            <p:strVal val="4/3*#ppt_w"/>
                                          </p:val>
                                        </p:tav>
                                        <p:tav tm="100000">
                                          <p:val>
                                            <p:strVal val="#ppt_w"/>
                                          </p:val>
                                        </p:tav>
                                      </p:tavLst>
                                    </p:anim>
                                    <p:anim calcmode="lin" valueType="num">
                                      <p:cBhvr>
                                        <p:cTn id="56" dur="2250" fill="hold"/>
                                        <p:tgtEl>
                                          <p:spTgt spid="234"/>
                                        </p:tgtEl>
                                        <p:attrNameLst>
                                          <p:attrName>ppt_h</p:attrName>
                                        </p:attrNameLst>
                                      </p:cBhvr>
                                      <p:tavLst>
                                        <p:tav tm="0">
                                          <p:val>
                                            <p:strVal val="4/3*#ppt_h"/>
                                          </p:val>
                                        </p:tav>
                                        <p:tav tm="100000">
                                          <p:val>
                                            <p:strVal val="#ppt_h"/>
                                          </p:val>
                                        </p:tav>
                                      </p:tavLst>
                                    </p:anim>
                                  </p:childTnLst>
                                </p:cTn>
                              </p:par>
                              <p:par>
                                <p:cTn id="57" presetID="9" presetClass="emph" presetSubtype="0" grpId="0" nodeType="withEffect">
                                  <p:stCondLst>
                                    <p:cond delay="0"/>
                                  </p:stCondLst>
                                  <p:childTnLst>
                                    <p:set>
                                      <p:cBhvr rctx="PPT">
                                        <p:cTn id="58" dur="indefinite"/>
                                        <p:tgtEl>
                                          <p:spTgt spid="232"/>
                                        </p:tgtEl>
                                        <p:attrNameLst>
                                          <p:attrName>style.opacity</p:attrName>
                                        </p:attrNameLst>
                                      </p:cBhvr>
                                      <p:to>
                                        <p:strVal val="0"/>
                                      </p:to>
                                    </p:set>
                                    <p:animEffect filter="image" prLst="opacity: 0">
                                      <p:cBhvr rctx="IE">
                                        <p:cTn id="59" dur="indefinite"/>
                                        <p:tgtEl>
                                          <p:spTgt spid="232"/>
                                        </p:tgtEl>
                                      </p:cBhvr>
                                    </p:animEffect>
                                  </p:childTnLst>
                                </p:cTn>
                              </p:par>
                            </p:childTnLst>
                          </p:cTn>
                        </p:par>
                        <p:par>
                          <p:cTn id="60" fill="hold">
                            <p:stCondLst>
                              <p:cond delay="2250"/>
                            </p:stCondLst>
                            <p:childTnLst>
                              <p:par>
                                <p:cTn id="61" presetID="2" presetClass="exit" presetSubtype="12" fill="hold" nodeType="afterEffect">
                                  <p:stCondLst>
                                    <p:cond delay="0"/>
                                  </p:stCondLst>
                                  <p:childTnLst>
                                    <p:anim calcmode="lin" valueType="num">
                                      <p:cBhvr additive="base">
                                        <p:cTn id="62" dur="3000"/>
                                        <p:tgtEl>
                                          <p:spTgt spid="51"/>
                                        </p:tgtEl>
                                        <p:attrNameLst>
                                          <p:attrName>ppt_x</p:attrName>
                                        </p:attrNameLst>
                                      </p:cBhvr>
                                      <p:tavLst>
                                        <p:tav tm="0">
                                          <p:val>
                                            <p:strVal val="ppt_x"/>
                                          </p:val>
                                        </p:tav>
                                        <p:tav tm="100000">
                                          <p:val>
                                            <p:strVal val="0-ppt_w/2"/>
                                          </p:val>
                                        </p:tav>
                                      </p:tavLst>
                                    </p:anim>
                                    <p:anim calcmode="lin" valueType="num">
                                      <p:cBhvr additive="base">
                                        <p:cTn id="63" dur="3000"/>
                                        <p:tgtEl>
                                          <p:spTgt spid="51"/>
                                        </p:tgtEl>
                                        <p:attrNameLst>
                                          <p:attrName>ppt_y</p:attrName>
                                        </p:attrNameLst>
                                      </p:cBhvr>
                                      <p:tavLst>
                                        <p:tav tm="0">
                                          <p:val>
                                            <p:strVal val="ppt_y"/>
                                          </p:val>
                                        </p:tav>
                                        <p:tav tm="100000">
                                          <p:val>
                                            <p:strVal val="1+ppt_h/2"/>
                                          </p:val>
                                        </p:tav>
                                      </p:tavLst>
                                    </p:anim>
                                    <p:set>
                                      <p:cBhvr>
                                        <p:cTn id="64" dur="1" fill="hold">
                                          <p:stCondLst>
                                            <p:cond delay="2999"/>
                                          </p:stCondLst>
                                        </p:cTn>
                                        <p:tgtEl>
                                          <p:spTgt spid="51"/>
                                        </p:tgtEl>
                                        <p:attrNameLst>
                                          <p:attrName>style.visibility</p:attrName>
                                        </p:attrNameLst>
                                      </p:cBhvr>
                                      <p:to>
                                        <p:strVal val="hidden"/>
                                      </p:to>
                                    </p:set>
                                  </p:childTnLst>
                                </p:cTn>
                              </p:par>
                              <p:par>
                                <p:cTn id="65" presetID="2" presetClass="exit" presetSubtype="12" fill="hold" nodeType="withEffect">
                                  <p:stCondLst>
                                    <p:cond delay="0"/>
                                  </p:stCondLst>
                                  <p:childTnLst>
                                    <p:anim calcmode="lin" valueType="num">
                                      <p:cBhvr additive="base">
                                        <p:cTn id="66" dur="3000"/>
                                        <p:tgtEl>
                                          <p:spTgt spid="32"/>
                                        </p:tgtEl>
                                        <p:attrNameLst>
                                          <p:attrName>ppt_x</p:attrName>
                                        </p:attrNameLst>
                                      </p:cBhvr>
                                      <p:tavLst>
                                        <p:tav tm="0">
                                          <p:val>
                                            <p:strVal val="ppt_x"/>
                                          </p:val>
                                        </p:tav>
                                        <p:tav tm="100000">
                                          <p:val>
                                            <p:strVal val="0-ppt_w/2"/>
                                          </p:val>
                                        </p:tav>
                                      </p:tavLst>
                                    </p:anim>
                                    <p:anim calcmode="lin" valueType="num">
                                      <p:cBhvr additive="base">
                                        <p:cTn id="67" dur="3000"/>
                                        <p:tgtEl>
                                          <p:spTgt spid="32"/>
                                        </p:tgtEl>
                                        <p:attrNameLst>
                                          <p:attrName>ppt_y</p:attrName>
                                        </p:attrNameLst>
                                      </p:cBhvr>
                                      <p:tavLst>
                                        <p:tav tm="0">
                                          <p:val>
                                            <p:strVal val="ppt_y"/>
                                          </p:val>
                                        </p:tav>
                                        <p:tav tm="100000">
                                          <p:val>
                                            <p:strVal val="1+ppt_h/2"/>
                                          </p:val>
                                        </p:tav>
                                      </p:tavLst>
                                    </p:anim>
                                    <p:set>
                                      <p:cBhvr>
                                        <p:cTn id="68" dur="1" fill="hold">
                                          <p:stCondLst>
                                            <p:cond delay="2999"/>
                                          </p:stCondLst>
                                        </p:cTn>
                                        <p:tgtEl>
                                          <p:spTgt spid="32"/>
                                        </p:tgtEl>
                                        <p:attrNameLst>
                                          <p:attrName>style.visibility</p:attrName>
                                        </p:attrNameLst>
                                      </p:cBhvr>
                                      <p:to>
                                        <p:strVal val="hidden"/>
                                      </p:to>
                                    </p:set>
                                  </p:childTnLst>
                                </p:cTn>
                              </p:par>
                              <p:par>
                                <p:cTn id="69" presetID="2" presetClass="exit" presetSubtype="12" fill="hold" nodeType="withEffect">
                                  <p:stCondLst>
                                    <p:cond delay="0"/>
                                  </p:stCondLst>
                                  <p:childTnLst>
                                    <p:anim calcmode="lin" valueType="num">
                                      <p:cBhvr additive="base">
                                        <p:cTn id="70" dur="3000"/>
                                        <p:tgtEl>
                                          <p:spTgt spid="31"/>
                                        </p:tgtEl>
                                        <p:attrNameLst>
                                          <p:attrName>ppt_x</p:attrName>
                                        </p:attrNameLst>
                                      </p:cBhvr>
                                      <p:tavLst>
                                        <p:tav tm="0">
                                          <p:val>
                                            <p:strVal val="ppt_x"/>
                                          </p:val>
                                        </p:tav>
                                        <p:tav tm="100000">
                                          <p:val>
                                            <p:strVal val="0-ppt_w/2"/>
                                          </p:val>
                                        </p:tav>
                                      </p:tavLst>
                                    </p:anim>
                                    <p:anim calcmode="lin" valueType="num">
                                      <p:cBhvr additive="base">
                                        <p:cTn id="71" dur="3000"/>
                                        <p:tgtEl>
                                          <p:spTgt spid="31"/>
                                        </p:tgtEl>
                                        <p:attrNameLst>
                                          <p:attrName>ppt_y</p:attrName>
                                        </p:attrNameLst>
                                      </p:cBhvr>
                                      <p:tavLst>
                                        <p:tav tm="0">
                                          <p:val>
                                            <p:strVal val="ppt_y"/>
                                          </p:val>
                                        </p:tav>
                                        <p:tav tm="100000">
                                          <p:val>
                                            <p:strVal val="1+ppt_h/2"/>
                                          </p:val>
                                        </p:tav>
                                      </p:tavLst>
                                    </p:anim>
                                    <p:set>
                                      <p:cBhvr>
                                        <p:cTn id="72" dur="1" fill="hold">
                                          <p:stCondLst>
                                            <p:cond delay="2999"/>
                                          </p:stCondLst>
                                        </p:cTn>
                                        <p:tgtEl>
                                          <p:spTgt spid="31"/>
                                        </p:tgtEl>
                                        <p:attrNameLst>
                                          <p:attrName>style.visibility</p:attrName>
                                        </p:attrNameLst>
                                      </p:cBhvr>
                                      <p:to>
                                        <p:strVal val="hidden"/>
                                      </p:to>
                                    </p:set>
                                  </p:childTnLst>
                                </p:cTn>
                              </p:par>
                              <p:par>
                                <p:cTn id="73" presetID="2" presetClass="exit" presetSubtype="9" fill="hold" nodeType="withEffect">
                                  <p:stCondLst>
                                    <p:cond delay="0"/>
                                  </p:stCondLst>
                                  <p:childTnLst>
                                    <p:anim calcmode="lin" valueType="num">
                                      <p:cBhvr additive="base">
                                        <p:cTn id="74" dur="3000"/>
                                        <p:tgtEl>
                                          <p:spTgt spid="108"/>
                                        </p:tgtEl>
                                        <p:attrNameLst>
                                          <p:attrName>ppt_x</p:attrName>
                                        </p:attrNameLst>
                                      </p:cBhvr>
                                      <p:tavLst>
                                        <p:tav tm="0">
                                          <p:val>
                                            <p:strVal val="ppt_x"/>
                                          </p:val>
                                        </p:tav>
                                        <p:tav tm="100000">
                                          <p:val>
                                            <p:strVal val="0-ppt_w/2"/>
                                          </p:val>
                                        </p:tav>
                                      </p:tavLst>
                                    </p:anim>
                                    <p:anim calcmode="lin" valueType="num">
                                      <p:cBhvr additive="base">
                                        <p:cTn id="75" dur="3000"/>
                                        <p:tgtEl>
                                          <p:spTgt spid="108"/>
                                        </p:tgtEl>
                                        <p:attrNameLst>
                                          <p:attrName>ppt_y</p:attrName>
                                        </p:attrNameLst>
                                      </p:cBhvr>
                                      <p:tavLst>
                                        <p:tav tm="0">
                                          <p:val>
                                            <p:strVal val="ppt_y"/>
                                          </p:val>
                                        </p:tav>
                                        <p:tav tm="100000">
                                          <p:val>
                                            <p:strVal val="0-ppt_h/2"/>
                                          </p:val>
                                        </p:tav>
                                      </p:tavLst>
                                    </p:anim>
                                    <p:set>
                                      <p:cBhvr>
                                        <p:cTn id="76" dur="1" fill="hold">
                                          <p:stCondLst>
                                            <p:cond delay="2999"/>
                                          </p:stCondLst>
                                        </p:cTn>
                                        <p:tgtEl>
                                          <p:spTgt spid="108"/>
                                        </p:tgtEl>
                                        <p:attrNameLst>
                                          <p:attrName>style.visibility</p:attrName>
                                        </p:attrNameLst>
                                      </p:cBhvr>
                                      <p:to>
                                        <p:strVal val="hidden"/>
                                      </p:to>
                                    </p:set>
                                  </p:childTnLst>
                                </p:cTn>
                              </p:par>
                              <p:par>
                                <p:cTn id="77" presetID="2" presetClass="exit" presetSubtype="9" fill="hold" nodeType="withEffect">
                                  <p:stCondLst>
                                    <p:cond delay="0"/>
                                  </p:stCondLst>
                                  <p:childTnLst>
                                    <p:anim calcmode="lin" valueType="num">
                                      <p:cBhvr additive="base">
                                        <p:cTn id="78" dur="3000"/>
                                        <p:tgtEl>
                                          <p:spTgt spid="89"/>
                                        </p:tgtEl>
                                        <p:attrNameLst>
                                          <p:attrName>ppt_x</p:attrName>
                                        </p:attrNameLst>
                                      </p:cBhvr>
                                      <p:tavLst>
                                        <p:tav tm="0">
                                          <p:val>
                                            <p:strVal val="ppt_x"/>
                                          </p:val>
                                        </p:tav>
                                        <p:tav tm="100000">
                                          <p:val>
                                            <p:strVal val="0-ppt_w/2"/>
                                          </p:val>
                                        </p:tav>
                                      </p:tavLst>
                                    </p:anim>
                                    <p:anim calcmode="lin" valueType="num">
                                      <p:cBhvr additive="base">
                                        <p:cTn id="79" dur="3000"/>
                                        <p:tgtEl>
                                          <p:spTgt spid="89"/>
                                        </p:tgtEl>
                                        <p:attrNameLst>
                                          <p:attrName>ppt_y</p:attrName>
                                        </p:attrNameLst>
                                      </p:cBhvr>
                                      <p:tavLst>
                                        <p:tav tm="0">
                                          <p:val>
                                            <p:strVal val="ppt_y"/>
                                          </p:val>
                                        </p:tav>
                                        <p:tav tm="100000">
                                          <p:val>
                                            <p:strVal val="0-ppt_h/2"/>
                                          </p:val>
                                        </p:tav>
                                      </p:tavLst>
                                    </p:anim>
                                    <p:set>
                                      <p:cBhvr>
                                        <p:cTn id="80" dur="1" fill="hold">
                                          <p:stCondLst>
                                            <p:cond delay="2999"/>
                                          </p:stCondLst>
                                        </p:cTn>
                                        <p:tgtEl>
                                          <p:spTgt spid="89"/>
                                        </p:tgtEl>
                                        <p:attrNameLst>
                                          <p:attrName>style.visibility</p:attrName>
                                        </p:attrNameLst>
                                      </p:cBhvr>
                                      <p:to>
                                        <p:strVal val="hidden"/>
                                      </p:to>
                                    </p:set>
                                  </p:childTnLst>
                                </p:cTn>
                              </p:par>
                              <p:par>
                                <p:cTn id="81" presetID="2" presetClass="exit" presetSubtype="9" fill="hold" nodeType="withEffect">
                                  <p:stCondLst>
                                    <p:cond delay="0"/>
                                  </p:stCondLst>
                                  <p:childTnLst>
                                    <p:anim calcmode="lin" valueType="num">
                                      <p:cBhvr additive="base">
                                        <p:cTn id="82" dur="3000"/>
                                        <p:tgtEl>
                                          <p:spTgt spid="70"/>
                                        </p:tgtEl>
                                        <p:attrNameLst>
                                          <p:attrName>ppt_x</p:attrName>
                                        </p:attrNameLst>
                                      </p:cBhvr>
                                      <p:tavLst>
                                        <p:tav tm="0">
                                          <p:val>
                                            <p:strVal val="ppt_x"/>
                                          </p:val>
                                        </p:tav>
                                        <p:tav tm="100000">
                                          <p:val>
                                            <p:strVal val="0-ppt_w/2"/>
                                          </p:val>
                                        </p:tav>
                                      </p:tavLst>
                                    </p:anim>
                                    <p:anim calcmode="lin" valueType="num">
                                      <p:cBhvr additive="base">
                                        <p:cTn id="83" dur="3000"/>
                                        <p:tgtEl>
                                          <p:spTgt spid="70"/>
                                        </p:tgtEl>
                                        <p:attrNameLst>
                                          <p:attrName>ppt_y</p:attrName>
                                        </p:attrNameLst>
                                      </p:cBhvr>
                                      <p:tavLst>
                                        <p:tav tm="0">
                                          <p:val>
                                            <p:strVal val="ppt_y"/>
                                          </p:val>
                                        </p:tav>
                                        <p:tav tm="100000">
                                          <p:val>
                                            <p:strVal val="0-ppt_h/2"/>
                                          </p:val>
                                        </p:tav>
                                      </p:tavLst>
                                    </p:anim>
                                    <p:set>
                                      <p:cBhvr>
                                        <p:cTn id="84" dur="1" fill="hold">
                                          <p:stCondLst>
                                            <p:cond delay="2999"/>
                                          </p:stCondLst>
                                        </p:cTn>
                                        <p:tgtEl>
                                          <p:spTgt spid="70"/>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279"/>
                                        </p:tgtEl>
                                        <p:attrNameLst>
                                          <p:attrName>ppt_x</p:attrName>
                                        </p:attrNameLst>
                                      </p:cBhvr>
                                      <p:tavLst>
                                        <p:tav tm="0">
                                          <p:val>
                                            <p:strVal val="ppt_x"/>
                                          </p:val>
                                        </p:tav>
                                        <p:tav tm="100000">
                                          <p:val>
                                            <p:strVal val="1+ppt_w/2"/>
                                          </p:val>
                                        </p:tav>
                                      </p:tavLst>
                                    </p:anim>
                                    <p:anim calcmode="lin" valueType="num">
                                      <p:cBhvr additive="base">
                                        <p:cTn id="87" dur="3000"/>
                                        <p:tgtEl>
                                          <p:spTgt spid="279"/>
                                        </p:tgtEl>
                                        <p:attrNameLst>
                                          <p:attrName>ppt_y</p:attrName>
                                        </p:attrNameLst>
                                      </p:cBhvr>
                                      <p:tavLst>
                                        <p:tav tm="0">
                                          <p:val>
                                            <p:strVal val="ppt_y"/>
                                          </p:val>
                                        </p:tav>
                                        <p:tav tm="100000">
                                          <p:val>
                                            <p:strVal val="1+ppt_h/2"/>
                                          </p:val>
                                        </p:tav>
                                      </p:tavLst>
                                    </p:anim>
                                    <p:set>
                                      <p:cBhvr>
                                        <p:cTn id="88" dur="1" fill="hold">
                                          <p:stCondLst>
                                            <p:cond delay="2999"/>
                                          </p:stCondLst>
                                        </p:cTn>
                                        <p:tgtEl>
                                          <p:spTgt spid="279"/>
                                        </p:tgtEl>
                                        <p:attrNameLst>
                                          <p:attrName>style.visibility</p:attrName>
                                        </p:attrNameLst>
                                      </p:cBhvr>
                                      <p:to>
                                        <p:strVal val="hidden"/>
                                      </p:to>
                                    </p:set>
                                  </p:childTnLst>
                                </p:cTn>
                              </p:par>
                              <p:par>
                                <p:cTn id="89" presetID="2" presetClass="exit" presetSubtype="6" fill="hold" nodeType="withEffect">
                                  <p:stCondLst>
                                    <p:cond delay="0"/>
                                  </p:stCondLst>
                                  <p:childTnLst>
                                    <p:anim calcmode="lin" valueType="num">
                                      <p:cBhvr additive="base">
                                        <p:cTn id="90" dur="3000"/>
                                        <p:tgtEl>
                                          <p:spTgt spid="260"/>
                                        </p:tgtEl>
                                        <p:attrNameLst>
                                          <p:attrName>ppt_x</p:attrName>
                                        </p:attrNameLst>
                                      </p:cBhvr>
                                      <p:tavLst>
                                        <p:tav tm="0">
                                          <p:val>
                                            <p:strVal val="ppt_x"/>
                                          </p:val>
                                        </p:tav>
                                        <p:tav tm="100000">
                                          <p:val>
                                            <p:strVal val="1+ppt_w/2"/>
                                          </p:val>
                                        </p:tav>
                                      </p:tavLst>
                                    </p:anim>
                                    <p:anim calcmode="lin" valueType="num">
                                      <p:cBhvr additive="base">
                                        <p:cTn id="91" dur="3000"/>
                                        <p:tgtEl>
                                          <p:spTgt spid="260"/>
                                        </p:tgtEl>
                                        <p:attrNameLst>
                                          <p:attrName>ppt_y</p:attrName>
                                        </p:attrNameLst>
                                      </p:cBhvr>
                                      <p:tavLst>
                                        <p:tav tm="0">
                                          <p:val>
                                            <p:strVal val="ppt_y"/>
                                          </p:val>
                                        </p:tav>
                                        <p:tav tm="100000">
                                          <p:val>
                                            <p:strVal val="1+ppt_h/2"/>
                                          </p:val>
                                        </p:tav>
                                      </p:tavLst>
                                    </p:anim>
                                    <p:set>
                                      <p:cBhvr>
                                        <p:cTn id="92" dur="1" fill="hold">
                                          <p:stCondLst>
                                            <p:cond delay="2999"/>
                                          </p:stCondLst>
                                        </p:cTn>
                                        <p:tgtEl>
                                          <p:spTgt spid="260"/>
                                        </p:tgtEl>
                                        <p:attrNameLst>
                                          <p:attrName>style.visibility</p:attrName>
                                        </p:attrNameLst>
                                      </p:cBhvr>
                                      <p:to>
                                        <p:strVal val="hidden"/>
                                      </p:to>
                                    </p:set>
                                  </p:childTnLst>
                                </p:cTn>
                              </p:par>
                              <p:par>
                                <p:cTn id="93" presetID="2" presetClass="exit" presetSubtype="6" fill="hold" nodeType="withEffect">
                                  <p:stCondLst>
                                    <p:cond delay="0"/>
                                  </p:stCondLst>
                                  <p:childTnLst>
                                    <p:anim calcmode="lin" valueType="num">
                                      <p:cBhvr additive="base">
                                        <p:cTn id="94" dur="3000"/>
                                        <p:tgtEl>
                                          <p:spTgt spid="241"/>
                                        </p:tgtEl>
                                        <p:attrNameLst>
                                          <p:attrName>ppt_x</p:attrName>
                                        </p:attrNameLst>
                                      </p:cBhvr>
                                      <p:tavLst>
                                        <p:tav tm="0">
                                          <p:val>
                                            <p:strVal val="ppt_x"/>
                                          </p:val>
                                        </p:tav>
                                        <p:tav tm="100000">
                                          <p:val>
                                            <p:strVal val="1+ppt_w/2"/>
                                          </p:val>
                                        </p:tav>
                                      </p:tavLst>
                                    </p:anim>
                                    <p:anim calcmode="lin" valueType="num">
                                      <p:cBhvr additive="base">
                                        <p:cTn id="95" dur="3000"/>
                                        <p:tgtEl>
                                          <p:spTgt spid="241"/>
                                        </p:tgtEl>
                                        <p:attrNameLst>
                                          <p:attrName>ppt_y</p:attrName>
                                        </p:attrNameLst>
                                      </p:cBhvr>
                                      <p:tavLst>
                                        <p:tav tm="0">
                                          <p:val>
                                            <p:strVal val="ppt_y"/>
                                          </p:val>
                                        </p:tav>
                                        <p:tav tm="100000">
                                          <p:val>
                                            <p:strVal val="1+ppt_h/2"/>
                                          </p:val>
                                        </p:tav>
                                      </p:tavLst>
                                    </p:anim>
                                    <p:set>
                                      <p:cBhvr>
                                        <p:cTn id="96" dur="1" fill="hold">
                                          <p:stCondLst>
                                            <p:cond delay="2999"/>
                                          </p:stCondLst>
                                        </p:cTn>
                                        <p:tgtEl>
                                          <p:spTgt spid="241"/>
                                        </p:tgtEl>
                                        <p:attrNameLst>
                                          <p:attrName>style.visibility</p:attrName>
                                        </p:attrNameLst>
                                      </p:cBhvr>
                                      <p:to>
                                        <p:strVal val="hidden"/>
                                      </p:to>
                                    </p:set>
                                  </p:childTnLst>
                                </p:cTn>
                              </p:par>
                              <p:par>
                                <p:cTn id="97" presetID="2" presetClass="exit" presetSubtype="3" fill="hold" nodeType="withEffect">
                                  <p:stCondLst>
                                    <p:cond delay="0"/>
                                  </p:stCondLst>
                                  <p:childTnLst>
                                    <p:anim calcmode="lin" valueType="num">
                                      <p:cBhvr additive="base">
                                        <p:cTn id="98" dur="3000"/>
                                        <p:tgtEl>
                                          <p:spTgt spid="317"/>
                                        </p:tgtEl>
                                        <p:attrNameLst>
                                          <p:attrName>ppt_x</p:attrName>
                                        </p:attrNameLst>
                                      </p:cBhvr>
                                      <p:tavLst>
                                        <p:tav tm="0">
                                          <p:val>
                                            <p:strVal val="ppt_x"/>
                                          </p:val>
                                        </p:tav>
                                        <p:tav tm="100000">
                                          <p:val>
                                            <p:strVal val="1+ppt_w/2"/>
                                          </p:val>
                                        </p:tav>
                                      </p:tavLst>
                                    </p:anim>
                                    <p:anim calcmode="lin" valueType="num">
                                      <p:cBhvr additive="base">
                                        <p:cTn id="99" dur="3000"/>
                                        <p:tgtEl>
                                          <p:spTgt spid="317"/>
                                        </p:tgtEl>
                                        <p:attrNameLst>
                                          <p:attrName>ppt_y</p:attrName>
                                        </p:attrNameLst>
                                      </p:cBhvr>
                                      <p:tavLst>
                                        <p:tav tm="0">
                                          <p:val>
                                            <p:strVal val="ppt_y"/>
                                          </p:val>
                                        </p:tav>
                                        <p:tav tm="100000">
                                          <p:val>
                                            <p:strVal val="0-ppt_h/2"/>
                                          </p:val>
                                        </p:tav>
                                      </p:tavLst>
                                    </p:anim>
                                    <p:set>
                                      <p:cBhvr>
                                        <p:cTn id="100" dur="1" fill="hold">
                                          <p:stCondLst>
                                            <p:cond delay="2999"/>
                                          </p:stCondLst>
                                        </p:cTn>
                                        <p:tgtEl>
                                          <p:spTgt spid="317"/>
                                        </p:tgtEl>
                                        <p:attrNameLst>
                                          <p:attrName>style.visibility</p:attrName>
                                        </p:attrNameLst>
                                      </p:cBhvr>
                                      <p:to>
                                        <p:strVal val="hidden"/>
                                      </p:to>
                                    </p:set>
                                  </p:childTnLst>
                                </p:cTn>
                              </p:par>
                              <p:par>
                                <p:cTn id="101" presetID="2" presetClass="exit" presetSubtype="3" fill="hold" nodeType="withEffect">
                                  <p:stCondLst>
                                    <p:cond delay="0"/>
                                  </p:stCondLst>
                                  <p:childTnLst>
                                    <p:anim calcmode="lin" valueType="num">
                                      <p:cBhvr additive="base">
                                        <p:cTn id="102" dur="3000"/>
                                        <p:tgtEl>
                                          <p:spTgt spid="336"/>
                                        </p:tgtEl>
                                        <p:attrNameLst>
                                          <p:attrName>ppt_x</p:attrName>
                                        </p:attrNameLst>
                                      </p:cBhvr>
                                      <p:tavLst>
                                        <p:tav tm="0">
                                          <p:val>
                                            <p:strVal val="ppt_x"/>
                                          </p:val>
                                        </p:tav>
                                        <p:tav tm="100000">
                                          <p:val>
                                            <p:strVal val="1+ppt_w/2"/>
                                          </p:val>
                                        </p:tav>
                                      </p:tavLst>
                                    </p:anim>
                                    <p:anim calcmode="lin" valueType="num">
                                      <p:cBhvr additive="base">
                                        <p:cTn id="103" dur="3000"/>
                                        <p:tgtEl>
                                          <p:spTgt spid="336"/>
                                        </p:tgtEl>
                                        <p:attrNameLst>
                                          <p:attrName>ppt_y</p:attrName>
                                        </p:attrNameLst>
                                      </p:cBhvr>
                                      <p:tavLst>
                                        <p:tav tm="0">
                                          <p:val>
                                            <p:strVal val="ppt_y"/>
                                          </p:val>
                                        </p:tav>
                                        <p:tav tm="100000">
                                          <p:val>
                                            <p:strVal val="0-ppt_h/2"/>
                                          </p:val>
                                        </p:tav>
                                      </p:tavLst>
                                    </p:anim>
                                    <p:set>
                                      <p:cBhvr>
                                        <p:cTn id="104" dur="1" fill="hold">
                                          <p:stCondLst>
                                            <p:cond delay="2999"/>
                                          </p:stCondLst>
                                        </p:cTn>
                                        <p:tgtEl>
                                          <p:spTgt spid="336"/>
                                        </p:tgtEl>
                                        <p:attrNameLst>
                                          <p:attrName>style.visibility</p:attrName>
                                        </p:attrNameLst>
                                      </p:cBhvr>
                                      <p:to>
                                        <p:strVal val="hidden"/>
                                      </p:to>
                                    </p:set>
                                  </p:childTnLst>
                                </p:cTn>
                              </p:par>
                              <p:par>
                                <p:cTn id="105" presetID="2" presetClass="exit" presetSubtype="3" fill="hold" nodeType="withEffect">
                                  <p:stCondLst>
                                    <p:cond delay="0"/>
                                  </p:stCondLst>
                                  <p:childTnLst>
                                    <p:anim calcmode="lin" valueType="num">
                                      <p:cBhvr additive="base">
                                        <p:cTn id="106" dur="3000"/>
                                        <p:tgtEl>
                                          <p:spTgt spid="298"/>
                                        </p:tgtEl>
                                        <p:attrNameLst>
                                          <p:attrName>ppt_x</p:attrName>
                                        </p:attrNameLst>
                                      </p:cBhvr>
                                      <p:tavLst>
                                        <p:tav tm="0">
                                          <p:val>
                                            <p:strVal val="ppt_x"/>
                                          </p:val>
                                        </p:tav>
                                        <p:tav tm="100000">
                                          <p:val>
                                            <p:strVal val="1+ppt_w/2"/>
                                          </p:val>
                                        </p:tav>
                                      </p:tavLst>
                                    </p:anim>
                                    <p:anim calcmode="lin" valueType="num">
                                      <p:cBhvr additive="base">
                                        <p:cTn id="107" dur="3000"/>
                                        <p:tgtEl>
                                          <p:spTgt spid="298"/>
                                        </p:tgtEl>
                                        <p:attrNameLst>
                                          <p:attrName>ppt_y</p:attrName>
                                        </p:attrNameLst>
                                      </p:cBhvr>
                                      <p:tavLst>
                                        <p:tav tm="0">
                                          <p:val>
                                            <p:strVal val="ppt_y"/>
                                          </p:val>
                                        </p:tav>
                                        <p:tav tm="100000">
                                          <p:val>
                                            <p:strVal val="0-ppt_h/2"/>
                                          </p:val>
                                        </p:tav>
                                      </p:tavLst>
                                    </p:anim>
                                    <p:set>
                                      <p:cBhvr>
                                        <p:cTn id="108" dur="1" fill="hold">
                                          <p:stCondLst>
                                            <p:cond delay="2999"/>
                                          </p:stCondLst>
                                        </p:cTn>
                                        <p:tgtEl>
                                          <p:spTgt spid="298"/>
                                        </p:tgtEl>
                                        <p:attrNameLst>
                                          <p:attrName>style.visibility</p:attrName>
                                        </p:attrNameLst>
                                      </p:cBhvr>
                                      <p:to>
                                        <p:strVal val="hidden"/>
                                      </p:to>
                                    </p:set>
                                  </p:childTnLst>
                                </p:cTn>
                              </p:par>
                              <p:par>
                                <p:cTn id="109" presetID="23" presetClass="entr" presetSubtype="272" fill="hold" nodeType="withEffect">
                                  <p:stCondLst>
                                    <p:cond delay="0"/>
                                  </p:stCondLst>
                                  <p:childTnLst>
                                    <p:set>
                                      <p:cBhvr>
                                        <p:cTn id="110" dur="1" fill="hold">
                                          <p:stCondLst>
                                            <p:cond delay="0"/>
                                          </p:stCondLst>
                                        </p:cTn>
                                        <p:tgtEl>
                                          <p:spTgt spid="233"/>
                                        </p:tgtEl>
                                        <p:attrNameLst>
                                          <p:attrName>style.visibility</p:attrName>
                                        </p:attrNameLst>
                                      </p:cBhvr>
                                      <p:to>
                                        <p:strVal val="visible"/>
                                      </p:to>
                                    </p:set>
                                    <p:anim calcmode="lin" valueType="num">
                                      <p:cBhvr>
                                        <p:cTn id="111" dur="3000" fill="hold"/>
                                        <p:tgtEl>
                                          <p:spTgt spid="233"/>
                                        </p:tgtEl>
                                        <p:attrNameLst>
                                          <p:attrName>ppt_w</p:attrName>
                                        </p:attrNameLst>
                                      </p:cBhvr>
                                      <p:tavLst>
                                        <p:tav tm="0">
                                          <p:val>
                                            <p:strVal val="2/3*#ppt_w"/>
                                          </p:val>
                                        </p:tav>
                                        <p:tav tm="100000">
                                          <p:val>
                                            <p:strVal val="#ppt_w"/>
                                          </p:val>
                                        </p:tav>
                                      </p:tavLst>
                                    </p:anim>
                                    <p:anim calcmode="lin" valueType="num">
                                      <p:cBhvr>
                                        <p:cTn id="112" dur="3000" fill="hold"/>
                                        <p:tgtEl>
                                          <p:spTgt spid="233"/>
                                        </p:tgtEl>
                                        <p:attrNameLst>
                                          <p:attrName>ppt_h</p:attrName>
                                        </p:attrNameLst>
                                      </p:cBhvr>
                                      <p:tavLst>
                                        <p:tav tm="0">
                                          <p:val>
                                            <p:strVal val="2/3*#ppt_h"/>
                                          </p:val>
                                        </p:tav>
                                        <p:tav tm="100000">
                                          <p:val>
                                            <p:strVal val="#ppt_h"/>
                                          </p:val>
                                        </p:tav>
                                      </p:tavLst>
                                    </p:anim>
                                  </p:childTnLst>
                                </p:cTn>
                              </p:par>
                              <p:par>
                                <p:cTn id="113" presetID="16" presetClass="entr" presetSubtype="42" fill="hold" nodeType="withEffect">
                                  <p:stCondLst>
                                    <p:cond delay="0"/>
                                  </p:stCondLst>
                                  <p:childTnLst>
                                    <p:set>
                                      <p:cBhvr>
                                        <p:cTn id="114" dur="1" fill="hold">
                                          <p:stCondLst>
                                            <p:cond delay="0"/>
                                          </p:stCondLst>
                                        </p:cTn>
                                        <p:tgtEl>
                                          <p:spTgt spid="233"/>
                                        </p:tgtEl>
                                        <p:attrNameLst>
                                          <p:attrName>style.visibility</p:attrName>
                                        </p:attrNameLst>
                                      </p:cBhvr>
                                      <p:to>
                                        <p:strVal val="visible"/>
                                      </p:to>
                                    </p:set>
                                    <p:animEffect transition="in" filter="barn(outHorizontal)">
                                      <p:cBhvr>
                                        <p:cTn id="115" dur="3000"/>
                                        <p:tgtEl>
                                          <p:spTgt spid="2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 grpId="0" animBg="1"/>
      <p:bldP spid="23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155 Rectángulo"/>
          <p:cNvSpPr/>
          <p:nvPr/>
        </p:nvSpPr>
        <p:spPr>
          <a:xfrm>
            <a:off x="19962" y="-36000"/>
            <a:ext cx="9144000" cy="5152274"/>
          </a:xfrm>
          <a:prstGeom prst="rect">
            <a:avLst/>
          </a:prstGeom>
          <a:gradFill>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5" name="154 Imagen" descr="Diapositiva9"/>
          <p:cNvPicPr>
            <a:picLocks noGrp="1" noChangeAspect="1"/>
          </p:cNvPicPr>
          <p:nvPr isPhoto="1"/>
        </p:nvPicPr>
        <p:blipFill rotWithShape="1">
          <a:blip r:embed="rId2">
            <a:lum/>
            <a:extLst>
              <a:ext uri="{28A0092B-C50C-407E-A947-70E740481C1C}">
                <a14:useLocalDpi xmlns:a14="http://schemas.microsoft.com/office/drawing/2010/main" val="0"/>
              </a:ext>
            </a:extLst>
          </a:blip>
          <a:srcRect t="-91978" b="-1"/>
          <a:stretch/>
        </p:blipFill>
        <p:spPr>
          <a:xfrm>
            <a:off x="0" y="-4845074"/>
            <a:ext cx="9144000" cy="9988574"/>
          </a:xfrm>
          <a:prstGeom prst="rect">
            <a:avLst/>
          </a:prstGeom>
          <a:noFill/>
          <a:ln>
            <a:noFill/>
          </a:ln>
        </p:spPr>
      </p:pic>
      <p:sp>
        <p:nvSpPr>
          <p:cNvPr id="11" name="10 Rombo"/>
          <p:cNvSpPr/>
          <p:nvPr/>
        </p:nvSpPr>
        <p:spPr>
          <a:xfrm rot="16379746" flipH="1">
            <a:off x="-756632" y="-192312"/>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16379746" flipH="1">
            <a:off x="-442103" y="126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16379746" flipH="1">
            <a:off x="-118103" y="450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ombo"/>
          <p:cNvSpPr/>
          <p:nvPr/>
        </p:nvSpPr>
        <p:spPr>
          <a:xfrm rot="16379746" flipH="1">
            <a:off x="205897" y="774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16379746" flipH="1">
            <a:off x="529897" y="1098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6379746" flipH="1">
            <a:off x="837908" y="142915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6379746" flipH="1">
            <a:off x="1152437" y="1748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6379746" flipH="1">
            <a:off x="1476437" y="2072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6379746" flipH="1">
            <a:off x="1800437" y="2396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6379746" flipH="1">
            <a:off x="2124437" y="2720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ombo"/>
          <p:cNvSpPr/>
          <p:nvPr/>
        </p:nvSpPr>
        <p:spPr>
          <a:xfrm rot="16379746" flipH="1">
            <a:off x="2422084" y="3069508"/>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16379746" flipH="1">
            <a:off x="2736613" y="3388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379746" flipH="1">
            <a:off x="3060613" y="3712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379746" flipH="1">
            <a:off x="3384613" y="4036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379746" flipH="1">
            <a:off x="3708613" y="4360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16379746" flipH="1">
            <a:off x="-4177253" y="-192312"/>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16379746" flipH="1">
            <a:off x="-3862724" y="126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6379746" flipH="1">
            <a:off x="-3538724" y="450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6379746" flipH="1">
            <a:off x="-3214724" y="774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379746" flipH="1">
            <a:off x="-2890724" y="109864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379746" flipH="1">
            <a:off x="-2582713" y="142915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379746" flipH="1">
            <a:off x="-2268184" y="1748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379746" flipH="1">
            <a:off x="-1944184" y="2072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379746" flipH="1">
            <a:off x="-1620184" y="2396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379746" flipH="1">
            <a:off x="-1296184" y="272011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379746" flipH="1">
            <a:off x="-998537" y="3069508"/>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379746" flipH="1">
            <a:off x="-684008" y="3388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6379746" flipH="1">
            <a:off x="-360008" y="3712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6379746" flipH="1">
            <a:off x="-36008" y="4036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16379746" flipH="1">
            <a:off x="287992" y="436046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8570608" y="-15971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8256079" y="159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7932079" y="483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7608079" y="807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7284079" y="1131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6976068" y="146175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6661539" y="1780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6337539" y="2104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6013539" y="2428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5689539" y="2752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5391892" y="3102107"/>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5400000">
            <a:off x="5077363" y="3421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5400000">
            <a:off x="4753363" y="3745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5400000">
            <a:off x="4429363" y="4069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5400000">
            <a:off x="4105363" y="4393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ombo"/>
          <p:cNvSpPr/>
          <p:nvPr/>
        </p:nvSpPr>
        <p:spPr>
          <a:xfrm rot="5400000">
            <a:off x="11991229" y="-15971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ombo"/>
          <p:cNvSpPr/>
          <p:nvPr/>
        </p:nvSpPr>
        <p:spPr>
          <a:xfrm rot="5400000">
            <a:off x="11676700" y="159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ombo"/>
          <p:cNvSpPr/>
          <p:nvPr/>
        </p:nvSpPr>
        <p:spPr>
          <a:xfrm rot="5400000">
            <a:off x="11352700" y="483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ombo"/>
          <p:cNvSpPr/>
          <p:nvPr/>
        </p:nvSpPr>
        <p:spPr>
          <a:xfrm rot="5400000">
            <a:off x="11028700" y="807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ombo"/>
          <p:cNvSpPr/>
          <p:nvPr/>
        </p:nvSpPr>
        <p:spPr>
          <a:xfrm rot="5400000">
            <a:off x="10704700" y="11312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ombo"/>
          <p:cNvSpPr/>
          <p:nvPr/>
        </p:nvSpPr>
        <p:spPr>
          <a:xfrm rot="5400000">
            <a:off x="10396689" y="146175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ombo"/>
          <p:cNvSpPr/>
          <p:nvPr/>
        </p:nvSpPr>
        <p:spPr>
          <a:xfrm rot="5400000">
            <a:off x="10082160" y="1780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ombo"/>
          <p:cNvSpPr/>
          <p:nvPr/>
        </p:nvSpPr>
        <p:spPr>
          <a:xfrm rot="5400000">
            <a:off x="9758160" y="2104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ombo"/>
          <p:cNvSpPr/>
          <p:nvPr/>
        </p:nvSpPr>
        <p:spPr>
          <a:xfrm rot="5400000">
            <a:off x="9434160" y="2428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ombo"/>
          <p:cNvSpPr/>
          <p:nvPr/>
        </p:nvSpPr>
        <p:spPr>
          <a:xfrm rot="5400000">
            <a:off x="9110160" y="275270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ombo"/>
          <p:cNvSpPr/>
          <p:nvPr/>
        </p:nvSpPr>
        <p:spPr>
          <a:xfrm rot="5400000">
            <a:off x="8812513" y="3102107"/>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ombo"/>
          <p:cNvSpPr/>
          <p:nvPr/>
        </p:nvSpPr>
        <p:spPr>
          <a:xfrm rot="5400000">
            <a:off x="8497984" y="3421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5400000">
            <a:off x="8173984" y="3745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5400000">
            <a:off x="7849984" y="4069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5400000">
            <a:off x="7525984" y="439306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5400000">
            <a:off x="15158351" y="-41799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rot="5400000">
            <a:off x="14843822" y="-9904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rot="5400000">
            <a:off x="14519822" y="22496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rot="5400000">
            <a:off x="14195822" y="54896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rot="5400000">
            <a:off x="13871822" y="87296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rot="5400000">
            <a:off x="13563811" y="120347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rot="5400000">
            <a:off x="13249282" y="1522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5400000">
            <a:off x="12925282" y="1846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5400000">
            <a:off x="12601282" y="2170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5400000">
            <a:off x="12277282" y="2494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5400000">
            <a:off x="11979635" y="284382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5400000">
            <a:off x="11665106" y="3162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5400000">
            <a:off x="11341106" y="3486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5400000">
            <a:off x="11017106" y="3810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5400000">
            <a:off x="10693106" y="4134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5400000">
            <a:off x="18578972" y="-41799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rot="5400000">
            <a:off x="18264443" y="-9904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rot="5400000">
            <a:off x="17940443" y="22496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rot="5400000">
            <a:off x="17616443" y="54896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5400000">
            <a:off x="17292443" y="87296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5400000">
            <a:off x="16984432" y="120347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ombo"/>
          <p:cNvSpPr/>
          <p:nvPr/>
        </p:nvSpPr>
        <p:spPr>
          <a:xfrm rot="5400000">
            <a:off x="16669903" y="1522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ombo"/>
          <p:cNvSpPr/>
          <p:nvPr/>
        </p:nvSpPr>
        <p:spPr>
          <a:xfrm rot="5400000">
            <a:off x="16345903" y="1846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ombo"/>
          <p:cNvSpPr/>
          <p:nvPr/>
        </p:nvSpPr>
        <p:spPr>
          <a:xfrm rot="5400000">
            <a:off x="16021903" y="2170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ombo"/>
          <p:cNvSpPr/>
          <p:nvPr/>
        </p:nvSpPr>
        <p:spPr>
          <a:xfrm rot="5400000">
            <a:off x="15697903" y="2494426"/>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ombo"/>
          <p:cNvSpPr/>
          <p:nvPr/>
        </p:nvSpPr>
        <p:spPr>
          <a:xfrm rot="5400000">
            <a:off x="15400256" y="2843824"/>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ombo"/>
          <p:cNvSpPr/>
          <p:nvPr/>
        </p:nvSpPr>
        <p:spPr>
          <a:xfrm rot="5400000">
            <a:off x="15085727" y="3162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ombo"/>
          <p:cNvSpPr/>
          <p:nvPr/>
        </p:nvSpPr>
        <p:spPr>
          <a:xfrm rot="5400000">
            <a:off x="14761727" y="3486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ombo"/>
          <p:cNvSpPr/>
          <p:nvPr/>
        </p:nvSpPr>
        <p:spPr>
          <a:xfrm rot="5400000">
            <a:off x="14437727" y="3810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ombo"/>
          <p:cNvSpPr/>
          <p:nvPr/>
        </p:nvSpPr>
        <p:spPr>
          <a:xfrm rot="5400000">
            <a:off x="14113727" y="4134780"/>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ombo"/>
          <p:cNvSpPr/>
          <p:nvPr/>
        </p:nvSpPr>
        <p:spPr>
          <a:xfrm rot="16379746" flipH="1">
            <a:off x="-7203010" y="-167277"/>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ombo"/>
          <p:cNvSpPr/>
          <p:nvPr/>
        </p:nvSpPr>
        <p:spPr>
          <a:xfrm rot="16379746" flipH="1">
            <a:off x="-6888481" y="151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ombo"/>
          <p:cNvSpPr/>
          <p:nvPr/>
        </p:nvSpPr>
        <p:spPr>
          <a:xfrm rot="16379746" flipH="1">
            <a:off x="-6564481" y="475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ombo"/>
          <p:cNvSpPr/>
          <p:nvPr/>
        </p:nvSpPr>
        <p:spPr>
          <a:xfrm rot="16379746" flipH="1">
            <a:off x="-6240481" y="799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ombo"/>
          <p:cNvSpPr/>
          <p:nvPr/>
        </p:nvSpPr>
        <p:spPr>
          <a:xfrm rot="16379746" flipH="1">
            <a:off x="-5916481" y="1123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ombo"/>
          <p:cNvSpPr/>
          <p:nvPr/>
        </p:nvSpPr>
        <p:spPr>
          <a:xfrm rot="16379746" flipH="1">
            <a:off x="-5608470" y="145418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ombo"/>
          <p:cNvSpPr/>
          <p:nvPr/>
        </p:nvSpPr>
        <p:spPr>
          <a:xfrm rot="16379746" flipH="1">
            <a:off x="-5293941" y="1773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ombo"/>
          <p:cNvSpPr/>
          <p:nvPr/>
        </p:nvSpPr>
        <p:spPr>
          <a:xfrm rot="16379746" flipH="1">
            <a:off x="-4969941" y="2097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ombo"/>
          <p:cNvSpPr/>
          <p:nvPr/>
        </p:nvSpPr>
        <p:spPr>
          <a:xfrm rot="16379746" flipH="1">
            <a:off x="-4645941" y="2421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ombo"/>
          <p:cNvSpPr/>
          <p:nvPr/>
        </p:nvSpPr>
        <p:spPr>
          <a:xfrm rot="16379746" flipH="1">
            <a:off x="-4321941" y="2745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ombo"/>
          <p:cNvSpPr/>
          <p:nvPr/>
        </p:nvSpPr>
        <p:spPr>
          <a:xfrm rot="16379746" flipH="1">
            <a:off x="-4024294" y="30945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ombo"/>
          <p:cNvSpPr/>
          <p:nvPr/>
        </p:nvSpPr>
        <p:spPr>
          <a:xfrm rot="16379746" flipH="1">
            <a:off x="-3709765" y="3413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ombo"/>
          <p:cNvSpPr/>
          <p:nvPr/>
        </p:nvSpPr>
        <p:spPr>
          <a:xfrm rot="16379746" flipH="1">
            <a:off x="-3385765" y="3737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ombo"/>
          <p:cNvSpPr/>
          <p:nvPr/>
        </p:nvSpPr>
        <p:spPr>
          <a:xfrm rot="16379746" flipH="1">
            <a:off x="-3061765" y="4061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ombo"/>
          <p:cNvSpPr/>
          <p:nvPr/>
        </p:nvSpPr>
        <p:spPr>
          <a:xfrm rot="16379746" flipH="1">
            <a:off x="-2737765" y="4385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ombo"/>
          <p:cNvSpPr/>
          <p:nvPr/>
        </p:nvSpPr>
        <p:spPr>
          <a:xfrm rot="16379746" flipH="1">
            <a:off x="-10623631" y="-167277"/>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ombo"/>
          <p:cNvSpPr/>
          <p:nvPr/>
        </p:nvSpPr>
        <p:spPr>
          <a:xfrm rot="16379746" flipH="1">
            <a:off x="-10309102" y="151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ombo"/>
          <p:cNvSpPr/>
          <p:nvPr/>
        </p:nvSpPr>
        <p:spPr>
          <a:xfrm rot="16379746" flipH="1">
            <a:off x="-9985102" y="475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ombo"/>
          <p:cNvSpPr/>
          <p:nvPr/>
        </p:nvSpPr>
        <p:spPr>
          <a:xfrm rot="16379746" flipH="1">
            <a:off x="-9661102" y="799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ombo"/>
          <p:cNvSpPr/>
          <p:nvPr/>
        </p:nvSpPr>
        <p:spPr>
          <a:xfrm rot="16379746" flipH="1">
            <a:off x="-9337102" y="112367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ombo"/>
          <p:cNvSpPr/>
          <p:nvPr/>
        </p:nvSpPr>
        <p:spPr>
          <a:xfrm rot="16379746" flipH="1">
            <a:off x="-9029091" y="145418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ombo"/>
          <p:cNvSpPr/>
          <p:nvPr/>
        </p:nvSpPr>
        <p:spPr>
          <a:xfrm rot="16379746" flipH="1">
            <a:off x="-8714562" y="1773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ombo"/>
          <p:cNvSpPr/>
          <p:nvPr/>
        </p:nvSpPr>
        <p:spPr>
          <a:xfrm rot="16379746" flipH="1">
            <a:off x="-8390562" y="2097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ombo"/>
          <p:cNvSpPr/>
          <p:nvPr/>
        </p:nvSpPr>
        <p:spPr>
          <a:xfrm rot="16379746" flipH="1">
            <a:off x="-8066562" y="2421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ombo"/>
          <p:cNvSpPr/>
          <p:nvPr/>
        </p:nvSpPr>
        <p:spPr>
          <a:xfrm rot="16379746" flipH="1">
            <a:off x="-7742562" y="2745145"/>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ombo"/>
          <p:cNvSpPr/>
          <p:nvPr/>
        </p:nvSpPr>
        <p:spPr>
          <a:xfrm rot="16379746" flipH="1">
            <a:off x="-7444915" y="3094543"/>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ombo"/>
          <p:cNvSpPr/>
          <p:nvPr/>
        </p:nvSpPr>
        <p:spPr>
          <a:xfrm rot="16379746" flipH="1">
            <a:off x="-7130386" y="3413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ombo"/>
          <p:cNvSpPr/>
          <p:nvPr/>
        </p:nvSpPr>
        <p:spPr>
          <a:xfrm rot="16379746" flipH="1">
            <a:off x="-6806386" y="3737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ombo"/>
          <p:cNvSpPr/>
          <p:nvPr/>
        </p:nvSpPr>
        <p:spPr>
          <a:xfrm rot="16379746" flipH="1">
            <a:off x="-6482386" y="4061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ombo"/>
          <p:cNvSpPr/>
          <p:nvPr/>
        </p:nvSpPr>
        <p:spPr>
          <a:xfrm rot="16379746" flipH="1">
            <a:off x="-6158386" y="4385499"/>
            <a:ext cx="1283352" cy="206063"/>
          </a:xfrm>
          <a:prstGeom prst="diamond">
            <a:avLst/>
          </a:prstGeom>
          <a:gradFill>
            <a:gsLst>
              <a:gs pos="13000">
                <a:srgbClr val="66FF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10333656" y="-596602"/>
            <a:ext cx="29523280" cy="574010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37707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4500" fill="hold"/>
                                        <p:tgtEl>
                                          <p:spTgt spid="11"/>
                                        </p:tgtEl>
                                        <p:attrNameLst>
                                          <p:attrName>ppt_w</p:attrName>
                                        </p:attrNameLst>
                                      </p:cBhvr>
                                      <p:tavLst>
                                        <p:tav tm="0">
                                          <p:val>
                                            <p:strVal val="#ppt_w"/>
                                          </p:val>
                                        </p:tav>
                                        <p:tav tm="100000">
                                          <p:val>
                                            <p:strVal val="#ppt_w"/>
                                          </p:val>
                                        </p:tav>
                                      </p:tavLst>
                                    </p:anim>
                                    <p:anim calcmode="lin" valueType="num">
                                      <p:cBhvr>
                                        <p:cTn id="8" dur="4500" fill="hold"/>
                                        <p:tgtEl>
                                          <p:spTgt spid="11"/>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grpId="1" nodeType="withEffect">
                                  <p:stCondLst>
                                    <p:cond delay="0"/>
                                  </p:stCondLst>
                                  <p:childTnLst>
                                    <p:animRot by="21600000">
                                      <p:cBhvr>
                                        <p:cTn id="10" dur="4500" fill="hold"/>
                                        <p:tgtEl>
                                          <p:spTgt spid="11"/>
                                        </p:tgtEl>
                                        <p:attrNameLst>
                                          <p:attrName>r</p:attrName>
                                        </p:attrNameLst>
                                      </p:cBhvr>
                                    </p:animRot>
                                  </p:childTnLst>
                                </p:cTn>
                              </p:par>
                              <p:par>
                                <p:cTn id="11" presetID="2" presetClass="exit" presetSubtype="6" fill="hold" grpId="2" nodeType="withEffect">
                                  <p:stCondLst>
                                    <p:cond delay="0"/>
                                  </p:stCondLst>
                                  <p:childTnLst>
                                    <p:anim calcmode="lin" valueType="num">
                                      <p:cBhvr additive="base">
                                        <p:cTn id="12" dur="4500"/>
                                        <p:tgtEl>
                                          <p:spTgt spid="11"/>
                                        </p:tgtEl>
                                        <p:attrNameLst>
                                          <p:attrName>ppt_x</p:attrName>
                                        </p:attrNameLst>
                                      </p:cBhvr>
                                      <p:tavLst>
                                        <p:tav tm="0">
                                          <p:val>
                                            <p:strVal val="ppt_x"/>
                                          </p:val>
                                        </p:tav>
                                        <p:tav tm="100000">
                                          <p:val>
                                            <p:strVal val="1+ppt_w/2"/>
                                          </p:val>
                                        </p:tav>
                                      </p:tavLst>
                                    </p:anim>
                                    <p:anim calcmode="lin" valueType="num">
                                      <p:cBhvr additive="base">
                                        <p:cTn id="13" dur="4500"/>
                                        <p:tgtEl>
                                          <p:spTgt spid="11"/>
                                        </p:tgtEl>
                                        <p:attrNameLst>
                                          <p:attrName>ppt_y</p:attrName>
                                        </p:attrNameLst>
                                      </p:cBhvr>
                                      <p:tavLst>
                                        <p:tav tm="0">
                                          <p:val>
                                            <p:strVal val="ppt_y"/>
                                          </p:val>
                                        </p:tav>
                                        <p:tav tm="100000">
                                          <p:val>
                                            <p:strVal val="1+ppt_h/2"/>
                                          </p:val>
                                        </p:tav>
                                      </p:tavLst>
                                    </p:anim>
                                    <p:set>
                                      <p:cBhvr>
                                        <p:cTn id="14" dur="1" fill="hold">
                                          <p:stCondLst>
                                            <p:cond delay="4499"/>
                                          </p:stCondLst>
                                        </p:cTn>
                                        <p:tgtEl>
                                          <p:spTgt spid="11"/>
                                        </p:tgtEl>
                                        <p:attrNameLst>
                                          <p:attrName>style.visibility</p:attrName>
                                        </p:attrNameLst>
                                      </p:cBhvr>
                                      <p:to>
                                        <p:strVal val="hidden"/>
                                      </p:to>
                                    </p:set>
                                  </p:childTnLst>
                                </p:cTn>
                              </p:par>
                              <p:par>
                                <p:cTn id="15" presetID="19" presetClass="entr" presetSubtype="5"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p:cTn id="17" dur="4500" fill="hold"/>
                                        <p:tgtEl>
                                          <p:spTgt spid="12"/>
                                        </p:tgtEl>
                                        <p:attrNameLst>
                                          <p:attrName>ppt_w</p:attrName>
                                        </p:attrNameLst>
                                      </p:cBhvr>
                                      <p:tavLst>
                                        <p:tav tm="0">
                                          <p:val>
                                            <p:strVal val="#ppt_w"/>
                                          </p:val>
                                        </p:tav>
                                        <p:tav tm="100000">
                                          <p:val>
                                            <p:strVal val="#ppt_w"/>
                                          </p:val>
                                        </p:tav>
                                      </p:tavLst>
                                    </p:anim>
                                    <p:anim calcmode="lin" valueType="num">
                                      <p:cBhvr>
                                        <p:cTn id="18" dur="4500" fill="hold"/>
                                        <p:tgtEl>
                                          <p:spTgt spid="12"/>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grpId="1" nodeType="withEffect">
                                  <p:stCondLst>
                                    <p:cond delay="0"/>
                                  </p:stCondLst>
                                  <p:childTnLst>
                                    <p:animRot by="21600000">
                                      <p:cBhvr>
                                        <p:cTn id="20" dur="4500" fill="hold"/>
                                        <p:tgtEl>
                                          <p:spTgt spid="12"/>
                                        </p:tgtEl>
                                        <p:attrNameLst>
                                          <p:attrName>r</p:attrName>
                                        </p:attrNameLst>
                                      </p:cBhvr>
                                    </p:animRot>
                                  </p:childTnLst>
                                </p:cTn>
                              </p:par>
                              <p:par>
                                <p:cTn id="21" presetID="2" presetClass="exit" presetSubtype="6" fill="hold" grpId="2" nodeType="withEffect">
                                  <p:stCondLst>
                                    <p:cond delay="0"/>
                                  </p:stCondLst>
                                  <p:childTnLst>
                                    <p:anim calcmode="lin" valueType="num">
                                      <p:cBhvr additive="base">
                                        <p:cTn id="22" dur="4500"/>
                                        <p:tgtEl>
                                          <p:spTgt spid="12"/>
                                        </p:tgtEl>
                                        <p:attrNameLst>
                                          <p:attrName>ppt_x</p:attrName>
                                        </p:attrNameLst>
                                      </p:cBhvr>
                                      <p:tavLst>
                                        <p:tav tm="0">
                                          <p:val>
                                            <p:strVal val="ppt_x"/>
                                          </p:val>
                                        </p:tav>
                                        <p:tav tm="100000">
                                          <p:val>
                                            <p:strVal val="1+ppt_w/2"/>
                                          </p:val>
                                        </p:tav>
                                      </p:tavLst>
                                    </p:anim>
                                    <p:anim calcmode="lin" valueType="num">
                                      <p:cBhvr additive="base">
                                        <p:cTn id="23" dur="4500"/>
                                        <p:tgtEl>
                                          <p:spTgt spid="12"/>
                                        </p:tgtEl>
                                        <p:attrNameLst>
                                          <p:attrName>ppt_y</p:attrName>
                                        </p:attrNameLst>
                                      </p:cBhvr>
                                      <p:tavLst>
                                        <p:tav tm="0">
                                          <p:val>
                                            <p:strVal val="ppt_y"/>
                                          </p:val>
                                        </p:tav>
                                        <p:tav tm="100000">
                                          <p:val>
                                            <p:strVal val="1+ppt_h/2"/>
                                          </p:val>
                                        </p:tav>
                                      </p:tavLst>
                                    </p:anim>
                                    <p:set>
                                      <p:cBhvr>
                                        <p:cTn id="24" dur="1" fill="hold">
                                          <p:stCondLst>
                                            <p:cond delay="4499"/>
                                          </p:stCondLst>
                                        </p:cTn>
                                        <p:tgtEl>
                                          <p:spTgt spid="12"/>
                                        </p:tgtEl>
                                        <p:attrNameLst>
                                          <p:attrName>style.visibility</p:attrName>
                                        </p:attrNameLst>
                                      </p:cBhvr>
                                      <p:to>
                                        <p:strVal val="hidden"/>
                                      </p:to>
                                    </p:set>
                                  </p:childTnLst>
                                </p:cTn>
                              </p:par>
                              <p:par>
                                <p:cTn id="25" presetID="19" presetClass="entr" presetSubtype="5"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4500" fill="hold"/>
                                        <p:tgtEl>
                                          <p:spTgt spid="13"/>
                                        </p:tgtEl>
                                        <p:attrNameLst>
                                          <p:attrName>ppt_w</p:attrName>
                                        </p:attrNameLst>
                                      </p:cBhvr>
                                      <p:tavLst>
                                        <p:tav tm="0">
                                          <p:val>
                                            <p:strVal val="#ppt_w"/>
                                          </p:val>
                                        </p:tav>
                                        <p:tav tm="100000">
                                          <p:val>
                                            <p:strVal val="#ppt_w"/>
                                          </p:val>
                                        </p:tav>
                                      </p:tavLst>
                                    </p:anim>
                                    <p:anim calcmode="lin" valueType="num">
                                      <p:cBhvr>
                                        <p:cTn id="28" dur="4500" fill="hold"/>
                                        <p:tgtEl>
                                          <p:spTgt spid="13"/>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grpId="1" nodeType="withEffect">
                                  <p:stCondLst>
                                    <p:cond delay="0"/>
                                  </p:stCondLst>
                                  <p:childTnLst>
                                    <p:animRot by="21600000">
                                      <p:cBhvr>
                                        <p:cTn id="30" dur="4500" fill="hold"/>
                                        <p:tgtEl>
                                          <p:spTgt spid="13"/>
                                        </p:tgtEl>
                                        <p:attrNameLst>
                                          <p:attrName>r</p:attrName>
                                        </p:attrNameLst>
                                      </p:cBhvr>
                                    </p:animRot>
                                  </p:childTnLst>
                                </p:cTn>
                              </p:par>
                              <p:par>
                                <p:cTn id="31" presetID="2" presetClass="exit" presetSubtype="6" fill="hold" grpId="2" nodeType="withEffect">
                                  <p:stCondLst>
                                    <p:cond delay="0"/>
                                  </p:stCondLst>
                                  <p:childTnLst>
                                    <p:anim calcmode="lin" valueType="num">
                                      <p:cBhvr additive="base">
                                        <p:cTn id="32" dur="4500"/>
                                        <p:tgtEl>
                                          <p:spTgt spid="13"/>
                                        </p:tgtEl>
                                        <p:attrNameLst>
                                          <p:attrName>ppt_x</p:attrName>
                                        </p:attrNameLst>
                                      </p:cBhvr>
                                      <p:tavLst>
                                        <p:tav tm="0">
                                          <p:val>
                                            <p:strVal val="ppt_x"/>
                                          </p:val>
                                        </p:tav>
                                        <p:tav tm="100000">
                                          <p:val>
                                            <p:strVal val="1+ppt_w/2"/>
                                          </p:val>
                                        </p:tav>
                                      </p:tavLst>
                                    </p:anim>
                                    <p:anim calcmode="lin" valueType="num">
                                      <p:cBhvr additive="base">
                                        <p:cTn id="33" dur="4500"/>
                                        <p:tgtEl>
                                          <p:spTgt spid="13"/>
                                        </p:tgtEl>
                                        <p:attrNameLst>
                                          <p:attrName>ppt_y</p:attrName>
                                        </p:attrNameLst>
                                      </p:cBhvr>
                                      <p:tavLst>
                                        <p:tav tm="0">
                                          <p:val>
                                            <p:strVal val="ppt_y"/>
                                          </p:val>
                                        </p:tav>
                                        <p:tav tm="100000">
                                          <p:val>
                                            <p:strVal val="1+ppt_h/2"/>
                                          </p:val>
                                        </p:tav>
                                      </p:tavLst>
                                    </p:anim>
                                    <p:set>
                                      <p:cBhvr>
                                        <p:cTn id="34" dur="1" fill="hold">
                                          <p:stCondLst>
                                            <p:cond delay="4499"/>
                                          </p:stCondLst>
                                        </p:cTn>
                                        <p:tgtEl>
                                          <p:spTgt spid="13"/>
                                        </p:tgtEl>
                                        <p:attrNameLst>
                                          <p:attrName>style.visibility</p:attrName>
                                        </p:attrNameLst>
                                      </p:cBhvr>
                                      <p:to>
                                        <p:strVal val="hidden"/>
                                      </p:to>
                                    </p:set>
                                  </p:childTnLst>
                                </p:cTn>
                              </p:par>
                              <p:par>
                                <p:cTn id="35" presetID="19" presetClass="entr" presetSubtype="5"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500" fill="hold"/>
                                        <p:tgtEl>
                                          <p:spTgt spid="14"/>
                                        </p:tgtEl>
                                        <p:attrNameLst>
                                          <p:attrName>ppt_w</p:attrName>
                                        </p:attrNameLst>
                                      </p:cBhvr>
                                      <p:tavLst>
                                        <p:tav tm="0">
                                          <p:val>
                                            <p:strVal val="#ppt_w"/>
                                          </p:val>
                                        </p:tav>
                                        <p:tav tm="100000">
                                          <p:val>
                                            <p:strVal val="#ppt_w"/>
                                          </p:val>
                                        </p:tav>
                                      </p:tavLst>
                                    </p:anim>
                                    <p:anim calcmode="lin" valueType="num">
                                      <p:cBhvr>
                                        <p:cTn id="38" dur="45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grpId="1" nodeType="withEffect">
                                  <p:stCondLst>
                                    <p:cond delay="0"/>
                                  </p:stCondLst>
                                  <p:childTnLst>
                                    <p:animRot by="21600000">
                                      <p:cBhvr>
                                        <p:cTn id="40" dur="4500" fill="hold"/>
                                        <p:tgtEl>
                                          <p:spTgt spid="14"/>
                                        </p:tgtEl>
                                        <p:attrNameLst>
                                          <p:attrName>r</p:attrName>
                                        </p:attrNameLst>
                                      </p:cBhvr>
                                    </p:animRot>
                                  </p:childTnLst>
                                </p:cTn>
                              </p:par>
                              <p:par>
                                <p:cTn id="41" presetID="2" presetClass="exit" presetSubtype="6" fill="hold" grpId="2" nodeType="withEffect">
                                  <p:stCondLst>
                                    <p:cond delay="0"/>
                                  </p:stCondLst>
                                  <p:childTnLst>
                                    <p:anim calcmode="lin" valueType="num">
                                      <p:cBhvr additive="base">
                                        <p:cTn id="42" dur="4500"/>
                                        <p:tgtEl>
                                          <p:spTgt spid="14"/>
                                        </p:tgtEl>
                                        <p:attrNameLst>
                                          <p:attrName>ppt_x</p:attrName>
                                        </p:attrNameLst>
                                      </p:cBhvr>
                                      <p:tavLst>
                                        <p:tav tm="0">
                                          <p:val>
                                            <p:strVal val="ppt_x"/>
                                          </p:val>
                                        </p:tav>
                                        <p:tav tm="100000">
                                          <p:val>
                                            <p:strVal val="1+ppt_w/2"/>
                                          </p:val>
                                        </p:tav>
                                      </p:tavLst>
                                    </p:anim>
                                    <p:anim calcmode="lin" valueType="num">
                                      <p:cBhvr additive="base">
                                        <p:cTn id="43" dur="4500"/>
                                        <p:tgtEl>
                                          <p:spTgt spid="14"/>
                                        </p:tgtEl>
                                        <p:attrNameLst>
                                          <p:attrName>ppt_y</p:attrName>
                                        </p:attrNameLst>
                                      </p:cBhvr>
                                      <p:tavLst>
                                        <p:tav tm="0">
                                          <p:val>
                                            <p:strVal val="ppt_y"/>
                                          </p:val>
                                        </p:tav>
                                        <p:tav tm="100000">
                                          <p:val>
                                            <p:strVal val="1+ppt_h/2"/>
                                          </p:val>
                                        </p:tav>
                                      </p:tavLst>
                                    </p:anim>
                                    <p:set>
                                      <p:cBhvr>
                                        <p:cTn id="44" dur="1" fill="hold">
                                          <p:stCondLst>
                                            <p:cond delay="4499"/>
                                          </p:stCondLst>
                                        </p:cTn>
                                        <p:tgtEl>
                                          <p:spTgt spid="14"/>
                                        </p:tgtEl>
                                        <p:attrNameLst>
                                          <p:attrName>style.visibility</p:attrName>
                                        </p:attrNameLst>
                                      </p:cBhvr>
                                      <p:to>
                                        <p:strVal val="hidden"/>
                                      </p:to>
                                    </p:set>
                                  </p:childTnLst>
                                </p:cTn>
                              </p:par>
                              <p:par>
                                <p:cTn id="45" presetID="19" presetClass="entr" presetSubtype="5" fill="hold" grpId="0" nodeType="with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p:cTn id="47" dur="4500" fill="hold"/>
                                        <p:tgtEl>
                                          <p:spTgt spid="15"/>
                                        </p:tgtEl>
                                        <p:attrNameLst>
                                          <p:attrName>ppt_w</p:attrName>
                                        </p:attrNameLst>
                                      </p:cBhvr>
                                      <p:tavLst>
                                        <p:tav tm="0">
                                          <p:val>
                                            <p:strVal val="#ppt_w"/>
                                          </p:val>
                                        </p:tav>
                                        <p:tav tm="100000">
                                          <p:val>
                                            <p:strVal val="#ppt_w"/>
                                          </p:val>
                                        </p:tav>
                                      </p:tavLst>
                                    </p:anim>
                                    <p:anim calcmode="lin" valueType="num">
                                      <p:cBhvr>
                                        <p:cTn id="48" dur="4500" fill="hold"/>
                                        <p:tgtEl>
                                          <p:spTgt spid="15"/>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grpId="1" nodeType="withEffect">
                                  <p:stCondLst>
                                    <p:cond delay="0"/>
                                  </p:stCondLst>
                                  <p:childTnLst>
                                    <p:animRot by="21600000">
                                      <p:cBhvr>
                                        <p:cTn id="50" dur="4500" fill="hold"/>
                                        <p:tgtEl>
                                          <p:spTgt spid="15"/>
                                        </p:tgtEl>
                                        <p:attrNameLst>
                                          <p:attrName>r</p:attrName>
                                        </p:attrNameLst>
                                      </p:cBhvr>
                                    </p:animRot>
                                  </p:childTnLst>
                                </p:cTn>
                              </p:par>
                              <p:par>
                                <p:cTn id="51" presetID="2" presetClass="exit" presetSubtype="6" fill="hold" grpId="2" nodeType="withEffect">
                                  <p:stCondLst>
                                    <p:cond delay="0"/>
                                  </p:stCondLst>
                                  <p:childTnLst>
                                    <p:anim calcmode="lin" valueType="num">
                                      <p:cBhvr additive="base">
                                        <p:cTn id="52" dur="4500"/>
                                        <p:tgtEl>
                                          <p:spTgt spid="15"/>
                                        </p:tgtEl>
                                        <p:attrNameLst>
                                          <p:attrName>ppt_x</p:attrName>
                                        </p:attrNameLst>
                                      </p:cBhvr>
                                      <p:tavLst>
                                        <p:tav tm="0">
                                          <p:val>
                                            <p:strVal val="ppt_x"/>
                                          </p:val>
                                        </p:tav>
                                        <p:tav tm="100000">
                                          <p:val>
                                            <p:strVal val="1+ppt_w/2"/>
                                          </p:val>
                                        </p:tav>
                                      </p:tavLst>
                                    </p:anim>
                                    <p:anim calcmode="lin" valueType="num">
                                      <p:cBhvr additive="base">
                                        <p:cTn id="53" dur="4500"/>
                                        <p:tgtEl>
                                          <p:spTgt spid="15"/>
                                        </p:tgtEl>
                                        <p:attrNameLst>
                                          <p:attrName>ppt_y</p:attrName>
                                        </p:attrNameLst>
                                      </p:cBhvr>
                                      <p:tavLst>
                                        <p:tav tm="0">
                                          <p:val>
                                            <p:strVal val="ppt_y"/>
                                          </p:val>
                                        </p:tav>
                                        <p:tav tm="100000">
                                          <p:val>
                                            <p:strVal val="1+ppt_h/2"/>
                                          </p:val>
                                        </p:tav>
                                      </p:tavLst>
                                    </p:anim>
                                    <p:set>
                                      <p:cBhvr>
                                        <p:cTn id="54" dur="1" fill="hold">
                                          <p:stCondLst>
                                            <p:cond delay="4499"/>
                                          </p:stCondLst>
                                        </p:cTn>
                                        <p:tgtEl>
                                          <p:spTgt spid="15"/>
                                        </p:tgtEl>
                                        <p:attrNameLst>
                                          <p:attrName>style.visibility</p:attrName>
                                        </p:attrNameLst>
                                      </p:cBhvr>
                                      <p:to>
                                        <p:strVal val="hidden"/>
                                      </p:to>
                                    </p:set>
                                  </p:childTnLst>
                                </p:cTn>
                              </p:par>
                              <p:par>
                                <p:cTn id="55" presetID="19" presetClass="entr" presetSubtype="5" fill="hold" grpId="0" nodeType="with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p:cTn id="57" dur="4500" fill="hold"/>
                                        <p:tgtEl>
                                          <p:spTgt spid="18"/>
                                        </p:tgtEl>
                                        <p:attrNameLst>
                                          <p:attrName>ppt_w</p:attrName>
                                        </p:attrNameLst>
                                      </p:cBhvr>
                                      <p:tavLst>
                                        <p:tav tm="0">
                                          <p:val>
                                            <p:strVal val="#ppt_w"/>
                                          </p:val>
                                        </p:tav>
                                        <p:tav tm="100000">
                                          <p:val>
                                            <p:strVal val="#ppt_w"/>
                                          </p:val>
                                        </p:tav>
                                      </p:tavLst>
                                    </p:anim>
                                    <p:anim calcmode="lin" valueType="num">
                                      <p:cBhvr>
                                        <p:cTn id="58" dur="4500" fill="hold"/>
                                        <p:tgtEl>
                                          <p:spTgt spid="18"/>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grpId="1" nodeType="withEffect">
                                  <p:stCondLst>
                                    <p:cond delay="0"/>
                                  </p:stCondLst>
                                  <p:childTnLst>
                                    <p:animRot by="21600000">
                                      <p:cBhvr>
                                        <p:cTn id="60" dur="4500" fill="hold"/>
                                        <p:tgtEl>
                                          <p:spTgt spid="18"/>
                                        </p:tgtEl>
                                        <p:attrNameLst>
                                          <p:attrName>r</p:attrName>
                                        </p:attrNameLst>
                                      </p:cBhvr>
                                    </p:animRot>
                                  </p:childTnLst>
                                </p:cTn>
                              </p:par>
                              <p:par>
                                <p:cTn id="61" presetID="2" presetClass="exit" presetSubtype="6" fill="hold" grpId="2" nodeType="withEffect">
                                  <p:stCondLst>
                                    <p:cond delay="0"/>
                                  </p:stCondLst>
                                  <p:childTnLst>
                                    <p:anim calcmode="lin" valueType="num">
                                      <p:cBhvr additive="base">
                                        <p:cTn id="62" dur="4500"/>
                                        <p:tgtEl>
                                          <p:spTgt spid="18"/>
                                        </p:tgtEl>
                                        <p:attrNameLst>
                                          <p:attrName>ppt_x</p:attrName>
                                        </p:attrNameLst>
                                      </p:cBhvr>
                                      <p:tavLst>
                                        <p:tav tm="0">
                                          <p:val>
                                            <p:strVal val="ppt_x"/>
                                          </p:val>
                                        </p:tav>
                                        <p:tav tm="100000">
                                          <p:val>
                                            <p:strVal val="1+ppt_w/2"/>
                                          </p:val>
                                        </p:tav>
                                      </p:tavLst>
                                    </p:anim>
                                    <p:anim calcmode="lin" valueType="num">
                                      <p:cBhvr additive="base">
                                        <p:cTn id="63" dur="4500"/>
                                        <p:tgtEl>
                                          <p:spTgt spid="18"/>
                                        </p:tgtEl>
                                        <p:attrNameLst>
                                          <p:attrName>ppt_y</p:attrName>
                                        </p:attrNameLst>
                                      </p:cBhvr>
                                      <p:tavLst>
                                        <p:tav tm="0">
                                          <p:val>
                                            <p:strVal val="ppt_y"/>
                                          </p:val>
                                        </p:tav>
                                        <p:tav tm="100000">
                                          <p:val>
                                            <p:strVal val="1+ppt_h/2"/>
                                          </p:val>
                                        </p:tav>
                                      </p:tavLst>
                                    </p:anim>
                                    <p:set>
                                      <p:cBhvr>
                                        <p:cTn id="64" dur="1" fill="hold">
                                          <p:stCondLst>
                                            <p:cond delay="4499"/>
                                          </p:stCondLst>
                                        </p:cTn>
                                        <p:tgtEl>
                                          <p:spTgt spid="18"/>
                                        </p:tgtEl>
                                        <p:attrNameLst>
                                          <p:attrName>style.visibility</p:attrName>
                                        </p:attrNameLst>
                                      </p:cBhvr>
                                      <p:to>
                                        <p:strVal val="hidden"/>
                                      </p:to>
                                    </p:set>
                                  </p:childTnLst>
                                </p:cTn>
                              </p:par>
                              <p:par>
                                <p:cTn id="65" presetID="19" presetClass="entr" presetSubtype="5" fill="hold" grpId="0" nodeType="withEffect">
                                  <p:stCondLst>
                                    <p:cond delay="0"/>
                                  </p:stCondLst>
                                  <p:childTnLst>
                                    <p:set>
                                      <p:cBhvr>
                                        <p:cTn id="66" dur="1" fill="hold">
                                          <p:stCondLst>
                                            <p:cond delay="0"/>
                                          </p:stCondLst>
                                        </p:cTn>
                                        <p:tgtEl>
                                          <p:spTgt spid="19"/>
                                        </p:tgtEl>
                                        <p:attrNameLst>
                                          <p:attrName>style.visibility</p:attrName>
                                        </p:attrNameLst>
                                      </p:cBhvr>
                                      <p:to>
                                        <p:strVal val="visible"/>
                                      </p:to>
                                    </p:set>
                                    <p:anim calcmode="lin" valueType="num">
                                      <p:cBhvr>
                                        <p:cTn id="67" dur="4500" fill="hold"/>
                                        <p:tgtEl>
                                          <p:spTgt spid="19"/>
                                        </p:tgtEl>
                                        <p:attrNameLst>
                                          <p:attrName>ppt_w</p:attrName>
                                        </p:attrNameLst>
                                      </p:cBhvr>
                                      <p:tavLst>
                                        <p:tav tm="0">
                                          <p:val>
                                            <p:strVal val="#ppt_w"/>
                                          </p:val>
                                        </p:tav>
                                        <p:tav tm="100000">
                                          <p:val>
                                            <p:strVal val="#ppt_w"/>
                                          </p:val>
                                        </p:tav>
                                      </p:tavLst>
                                    </p:anim>
                                    <p:anim calcmode="lin" valueType="num">
                                      <p:cBhvr>
                                        <p:cTn id="68" dur="4500" fill="hold"/>
                                        <p:tgtEl>
                                          <p:spTgt spid="19"/>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1" nodeType="withEffect">
                                  <p:stCondLst>
                                    <p:cond delay="0"/>
                                  </p:stCondLst>
                                  <p:childTnLst>
                                    <p:animRot by="21600000">
                                      <p:cBhvr>
                                        <p:cTn id="70" dur="4500" fill="hold"/>
                                        <p:tgtEl>
                                          <p:spTgt spid="19"/>
                                        </p:tgtEl>
                                        <p:attrNameLst>
                                          <p:attrName>r</p:attrName>
                                        </p:attrNameLst>
                                      </p:cBhvr>
                                    </p:animRot>
                                  </p:childTnLst>
                                </p:cTn>
                              </p:par>
                              <p:par>
                                <p:cTn id="71" presetID="2" presetClass="exit" presetSubtype="6" fill="hold" grpId="2" nodeType="withEffect">
                                  <p:stCondLst>
                                    <p:cond delay="0"/>
                                  </p:stCondLst>
                                  <p:childTnLst>
                                    <p:anim calcmode="lin" valueType="num">
                                      <p:cBhvr additive="base">
                                        <p:cTn id="72" dur="4500"/>
                                        <p:tgtEl>
                                          <p:spTgt spid="19"/>
                                        </p:tgtEl>
                                        <p:attrNameLst>
                                          <p:attrName>ppt_x</p:attrName>
                                        </p:attrNameLst>
                                      </p:cBhvr>
                                      <p:tavLst>
                                        <p:tav tm="0">
                                          <p:val>
                                            <p:strVal val="ppt_x"/>
                                          </p:val>
                                        </p:tav>
                                        <p:tav tm="100000">
                                          <p:val>
                                            <p:strVal val="1+ppt_w/2"/>
                                          </p:val>
                                        </p:tav>
                                      </p:tavLst>
                                    </p:anim>
                                    <p:anim calcmode="lin" valueType="num">
                                      <p:cBhvr additive="base">
                                        <p:cTn id="73" dur="4500"/>
                                        <p:tgtEl>
                                          <p:spTgt spid="19"/>
                                        </p:tgtEl>
                                        <p:attrNameLst>
                                          <p:attrName>ppt_y</p:attrName>
                                        </p:attrNameLst>
                                      </p:cBhvr>
                                      <p:tavLst>
                                        <p:tav tm="0">
                                          <p:val>
                                            <p:strVal val="ppt_y"/>
                                          </p:val>
                                        </p:tav>
                                        <p:tav tm="100000">
                                          <p:val>
                                            <p:strVal val="1+ppt_h/2"/>
                                          </p:val>
                                        </p:tav>
                                      </p:tavLst>
                                    </p:anim>
                                    <p:set>
                                      <p:cBhvr>
                                        <p:cTn id="74" dur="1" fill="hold">
                                          <p:stCondLst>
                                            <p:cond delay="4499"/>
                                          </p:stCondLst>
                                        </p:cTn>
                                        <p:tgtEl>
                                          <p:spTgt spid="19"/>
                                        </p:tgtEl>
                                        <p:attrNameLst>
                                          <p:attrName>style.visibility</p:attrName>
                                        </p:attrNameLst>
                                      </p:cBhvr>
                                      <p:to>
                                        <p:strVal val="hidden"/>
                                      </p:to>
                                    </p:set>
                                  </p:childTnLst>
                                </p:cTn>
                              </p:par>
                              <p:par>
                                <p:cTn id="75" presetID="19" presetClass="entr" presetSubtype="5" fill="hold" grpId="0" nodeType="withEffect">
                                  <p:stCondLst>
                                    <p:cond delay="0"/>
                                  </p:stCondLst>
                                  <p:childTnLst>
                                    <p:set>
                                      <p:cBhvr>
                                        <p:cTn id="76" dur="1" fill="hold">
                                          <p:stCondLst>
                                            <p:cond delay="0"/>
                                          </p:stCondLst>
                                        </p:cTn>
                                        <p:tgtEl>
                                          <p:spTgt spid="20"/>
                                        </p:tgtEl>
                                        <p:attrNameLst>
                                          <p:attrName>style.visibility</p:attrName>
                                        </p:attrNameLst>
                                      </p:cBhvr>
                                      <p:to>
                                        <p:strVal val="visible"/>
                                      </p:to>
                                    </p:set>
                                    <p:anim calcmode="lin" valueType="num">
                                      <p:cBhvr>
                                        <p:cTn id="77" dur="4500" fill="hold"/>
                                        <p:tgtEl>
                                          <p:spTgt spid="20"/>
                                        </p:tgtEl>
                                        <p:attrNameLst>
                                          <p:attrName>ppt_w</p:attrName>
                                        </p:attrNameLst>
                                      </p:cBhvr>
                                      <p:tavLst>
                                        <p:tav tm="0">
                                          <p:val>
                                            <p:strVal val="#ppt_w"/>
                                          </p:val>
                                        </p:tav>
                                        <p:tav tm="100000">
                                          <p:val>
                                            <p:strVal val="#ppt_w"/>
                                          </p:val>
                                        </p:tav>
                                      </p:tavLst>
                                    </p:anim>
                                    <p:anim calcmode="lin" valueType="num">
                                      <p:cBhvr>
                                        <p:cTn id="78" dur="4500" fill="hold"/>
                                        <p:tgtEl>
                                          <p:spTgt spid="20"/>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grpId="1" nodeType="withEffect">
                                  <p:stCondLst>
                                    <p:cond delay="0"/>
                                  </p:stCondLst>
                                  <p:childTnLst>
                                    <p:animRot by="21600000">
                                      <p:cBhvr>
                                        <p:cTn id="80" dur="4500" fill="hold"/>
                                        <p:tgtEl>
                                          <p:spTgt spid="20"/>
                                        </p:tgtEl>
                                        <p:attrNameLst>
                                          <p:attrName>r</p:attrName>
                                        </p:attrNameLst>
                                      </p:cBhvr>
                                    </p:animRot>
                                  </p:childTnLst>
                                </p:cTn>
                              </p:par>
                              <p:par>
                                <p:cTn id="81" presetID="2" presetClass="exit" presetSubtype="6" fill="hold" grpId="2" nodeType="withEffect">
                                  <p:stCondLst>
                                    <p:cond delay="0"/>
                                  </p:stCondLst>
                                  <p:childTnLst>
                                    <p:anim calcmode="lin" valueType="num">
                                      <p:cBhvr additive="base">
                                        <p:cTn id="82" dur="4500"/>
                                        <p:tgtEl>
                                          <p:spTgt spid="20"/>
                                        </p:tgtEl>
                                        <p:attrNameLst>
                                          <p:attrName>ppt_x</p:attrName>
                                        </p:attrNameLst>
                                      </p:cBhvr>
                                      <p:tavLst>
                                        <p:tav tm="0">
                                          <p:val>
                                            <p:strVal val="ppt_x"/>
                                          </p:val>
                                        </p:tav>
                                        <p:tav tm="100000">
                                          <p:val>
                                            <p:strVal val="1+ppt_w/2"/>
                                          </p:val>
                                        </p:tav>
                                      </p:tavLst>
                                    </p:anim>
                                    <p:anim calcmode="lin" valueType="num">
                                      <p:cBhvr additive="base">
                                        <p:cTn id="83" dur="4500"/>
                                        <p:tgtEl>
                                          <p:spTgt spid="20"/>
                                        </p:tgtEl>
                                        <p:attrNameLst>
                                          <p:attrName>ppt_y</p:attrName>
                                        </p:attrNameLst>
                                      </p:cBhvr>
                                      <p:tavLst>
                                        <p:tav tm="0">
                                          <p:val>
                                            <p:strVal val="ppt_y"/>
                                          </p:val>
                                        </p:tav>
                                        <p:tav tm="100000">
                                          <p:val>
                                            <p:strVal val="1+ppt_h/2"/>
                                          </p:val>
                                        </p:tav>
                                      </p:tavLst>
                                    </p:anim>
                                    <p:set>
                                      <p:cBhvr>
                                        <p:cTn id="84" dur="1" fill="hold">
                                          <p:stCondLst>
                                            <p:cond delay="4499"/>
                                          </p:stCondLst>
                                        </p:cTn>
                                        <p:tgtEl>
                                          <p:spTgt spid="20"/>
                                        </p:tgtEl>
                                        <p:attrNameLst>
                                          <p:attrName>style.visibility</p:attrName>
                                        </p:attrNameLst>
                                      </p:cBhvr>
                                      <p:to>
                                        <p:strVal val="hidden"/>
                                      </p:to>
                                    </p:set>
                                  </p:childTnLst>
                                </p:cTn>
                              </p:par>
                              <p:par>
                                <p:cTn id="85" presetID="19" presetClass="entr" presetSubtype="5" fill="hold" grpId="0" nodeType="withEffect">
                                  <p:stCondLst>
                                    <p:cond delay="0"/>
                                  </p:stCondLst>
                                  <p:childTnLst>
                                    <p:set>
                                      <p:cBhvr>
                                        <p:cTn id="86" dur="1" fill="hold">
                                          <p:stCondLst>
                                            <p:cond delay="0"/>
                                          </p:stCondLst>
                                        </p:cTn>
                                        <p:tgtEl>
                                          <p:spTgt spid="21"/>
                                        </p:tgtEl>
                                        <p:attrNameLst>
                                          <p:attrName>style.visibility</p:attrName>
                                        </p:attrNameLst>
                                      </p:cBhvr>
                                      <p:to>
                                        <p:strVal val="visible"/>
                                      </p:to>
                                    </p:set>
                                    <p:anim calcmode="lin" valueType="num">
                                      <p:cBhvr>
                                        <p:cTn id="87" dur="4500" fill="hold"/>
                                        <p:tgtEl>
                                          <p:spTgt spid="21"/>
                                        </p:tgtEl>
                                        <p:attrNameLst>
                                          <p:attrName>ppt_w</p:attrName>
                                        </p:attrNameLst>
                                      </p:cBhvr>
                                      <p:tavLst>
                                        <p:tav tm="0">
                                          <p:val>
                                            <p:strVal val="#ppt_w"/>
                                          </p:val>
                                        </p:tav>
                                        <p:tav tm="100000">
                                          <p:val>
                                            <p:strVal val="#ppt_w"/>
                                          </p:val>
                                        </p:tav>
                                      </p:tavLst>
                                    </p:anim>
                                    <p:anim calcmode="lin" valueType="num">
                                      <p:cBhvr>
                                        <p:cTn id="88" dur="4500" fill="hold"/>
                                        <p:tgtEl>
                                          <p:spTgt spid="21"/>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grpId="1" nodeType="withEffect">
                                  <p:stCondLst>
                                    <p:cond delay="0"/>
                                  </p:stCondLst>
                                  <p:childTnLst>
                                    <p:animRot by="21600000">
                                      <p:cBhvr>
                                        <p:cTn id="90" dur="4500" fill="hold"/>
                                        <p:tgtEl>
                                          <p:spTgt spid="21"/>
                                        </p:tgtEl>
                                        <p:attrNameLst>
                                          <p:attrName>r</p:attrName>
                                        </p:attrNameLst>
                                      </p:cBhvr>
                                    </p:animRot>
                                  </p:childTnLst>
                                </p:cTn>
                              </p:par>
                              <p:par>
                                <p:cTn id="91" presetID="2" presetClass="exit" presetSubtype="6" fill="hold" grpId="2" nodeType="withEffect">
                                  <p:stCondLst>
                                    <p:cond delay="0"/>
                                  </p:stCondLst>
                                  <p:childTnLst>
                                    <p:anim calcmode="lin" valueType="num">
                                      <p:cBhvr additive="base">
                                        <p:cTn id="92" dur="4500"/>
                                        <p:tgtEl>
                                          <p:spTgt spid="21"/>
                                        </p:tgtEl>
                                        <p:attrNameLst>
                                          <p:attrName>ppt_x</p:attrName>
                                        </p:attrNameLst>
                                      </p:cBhvr>
                                      <p:tavLst>
                                        <p:tav tm="0">
                                          <p:val>
                                            <p:strVal val="ppt_x"/>
                                          </p:val>
                                        </p:tav>
                                        <p:tav tm="100000">
                                          <p:val>
                                            <p:strVal val="1+ppt_w/2"/>
                                          </p:val>
                                        </p:tav>
                                      </p:tavLst>
                                    </p:anim>
                                    <p:anim calcmode="lin" valueType="num">
                                      <p:cBhvr additive="base">
                                        <p:cTn id="93" dur="4500"/>
                                        <p:tgtEl>
                                          <p:spTgt spid="21"/>
                                        </p:tgtEl>
                                        <p:attrNameLst>
                                          <p:attrName>ppt_y</p:attrName>
                                        </p:attrNameLst>
                                      </p:cBhvr>
                                      <p:tavLst>
                                        <p:tav tm="0">
                                          <p:val>
                                            <p:strVal val="ppt_y"/>
                                          </p:val>
                                        </p:tav>
                                        <p:tav tm="100000">
                                          <p:val>
                                            <p:strVal val="1+ppt_h/2"/>
                                          </p:val>
                                        </p:tav>
                                      </p:tavLst>
                                    </p:anim>
                                    <p:set>
                                      <p:cBhvr>
                                        <p:cTn id="94" dur="1" fill="hold">
                                          <p:stCondLst>
                                            <p:cond delay="4499"/>
                                          </p:stCondLst>
                                        </p:cTn>
                                        <p:tgtEl>
                                          <p:spTgt spid="21"/>
                                        </p:tgtEl>
                                        <p:attrNameLst>
                                          <p:attrName>style.visibility</p:attrName>
                                        </p:attrNameLst>
                                      </p:cBhvr>
                                      <p:to>
                                        <p:strVal val="hidden"/>
                                      </p:to>
                                    </p:set>
                                  </p:childTnLst>
                                </p:cTn>
                              </p:par>
                              <p:par>
                                <p:cTn id="95" presetID="19" presetClass="entr" presetSubtype="5" fill="hold" grpId="0" nodeType="withEffect">
                                  <p:stCondLst>
                                    <p:cond delay="0"/>
                                  </p:stCondLst>
                                  <p:childTnLst>
                                    <p:set>
                                      <p:cBhvr>
                                        <p:cTn id="96" dur="1" fill="hold">
                                          <p:stCondLst>
                                            <p:cond delay="0"/>
                                          </p:stCondLst>
                                        </p:cTn>
                                        <p:tgtEl>
                                          <p:spTgt spid="22"/>
                                        </p:tgtEl>
                                        <p:attrNameLst>
                                          <p:attrName>style.visibility</p:attrName>
                                        </p:attrNameLst>
                                      </p:cBhvr>
                                      <p:to>
                                        <p:strVal val="visible"/>
                                      </p:to>
                                    </p:set>
                                    <p:anim calcmode="lin" valueType="num">
                                      <p:cBhvr>
                                        <p:cTn id="97" dur="4500" fill="hold"/>
                                        <p:tgtEl>
                                          <p:spTgt spid="22"/>
                                        </p:tgtEl>
                                        <p:attrNameLst>
                                          <p:attrName>ppt_w</p:attrName>
                                        </p:attrNameLst>
                                      </p:cBhvr>
                                      <p:tavLst>
                                        <p:tav tm="0">
                                          <p:val>
                                            <p:strVal val="#ppt_w"/>
                                          </p:val>
                                        </p:tav>
                                        <p:tav tm="100000">
                                          <p:val>
                                            <p:strVal val="#ppt_w"/>
                                          </p:val>
                                        </p:tav>
                                      </p:tavLst>
                                    </p:anim>
                                    <p:anim calcmode="lin" valueType="num">
                                      <p:cBhvr>
                                        <p:cTn id="98" dur="4500" fill="hold"/>
                                        <p:tgtEl>
                                          <p:spTgt spid="2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grpId="1" nodeType="withEffect">
                                  <p:stCondLst>
                                    <p:cond delay="0"/>
                                  </p:stCondLst>
                                  <p:childTnLst>
                                    <p:animRot by="21600000">
                                      <p:cBhvr>
                                        <p:cTn id="100" dur="4500" fill="hold"/>
                                        <p:tgtEl>
                                          <p:spTgt spid="22"/>
                                        </p:tgtEl>
                                        <p:attrNameLst>
                                          <p:attrName>r</p:attrName>
                                        </p:attrNameLst>
                                      </p:cBhvr>
                                    </p:animRot>
                                  </p:childTnLst>
                                </p:cTn>
                              </p:par>
                              <p:par>
                                <p:cTn id="101" presetID="2" presetClass="exit" presetSubtype="6" fill="hold" grpId="2" nodeType="withEffect">
                                  <p:stCondLst>
                                    <p:cond delay="0"/>
                                  </p:stCondLst>
                                  <p:childTnLst>
                                    <p:anim calcmode="lin" valueType="num">
                                      <p:cBhvr additive="base">
                                        <p:cTn id="102" dur="4500"/>
                                        <p:tgtEl>
                                          <p:spTgt spid="22"/>
                                        </p:tgtEl>
                                        <p:attrNameLst>
                                          <p:attrName>ppt_x</p:attrName>
                                        </p:attrNameLst>
                                      </p:cBhvr>
                                      <p:tavLst>
                                        <p:tav tm="0">
                                          <p:val>
                                            <p:strVal val="ppt_x"/>
                                          </p:val>
                                        </p:tav>
                                        <p:tav tm="100000">
                                          <p:val>
                                            <p:strVal val="1+ppt_w/2"/>
                                          </p:val>
                                        </p:tav>
                                      </p:tavLst>
                                    </p:anim>
                                    <p:anim calcmode="lin" valueType="num">
                                      <p:cBhvr additive="base">
                                        <p:cTn id="103" dur="4500"/>
                                        <p:tgtEl>
                                          <p:spTgt spid="22"/>
                                        </p:tgtEl>
                                        <p:attrNameLst>
                                          <p:attrName>ppt_y</p:attrName>
                                        </p:attrNameLst>
                                      </p:cBhvr>
                                      <p:tavLst>
                                        <p:tav tm="0">
                                          <p:val>
                                            <p:strVal val="ppt_y"/>
                                          </p:val>
                                        </p:tav>
                                        <p:tav tm="100000">
                                          <p:val>
                                            <p:strVal val="1+ppt_h/2"/>
                                          </p:val>
                                        </p:tav>
                                      </p:tavLst>
                                    </p:anim>
                                    <p:set>
                                      <p:cBhvr>
                                        <p:cTn id="104" dur="1" fill="hold">
                                          <p:stCondLst>
                                            <p:cond delay="4499"/>
                                          </p:stCondLst>
                                        </p:cTn>
                                        <p:tgtEl>
                                          <p:spTgt spid="22"/>
                                        </p:tgtEl>
                                        <p:attrNameLst>
                                          <p:attrName>style.visibility</p:attrName>
                                        </p:attrNameLst>
                                      </p:cBhvr>
                                      <p:to>
                                        <p:strVal val="hidden"/>
                                      </p:to>
                                    </p:set>
                                  </p:childTnLst>
                                </p:cTn>
                              </p:par>
                              <p:par>
                                <p:cTn id="105" presetID="19" presetClass="entr" presetSubtype="5" fill="hold" grpId="0" nodeType="withEffect">
                                  <p:stCondLst>
                                    <p:cond delay="0"/>
                                  </p:stCondLst>
                                  <p:childTnLst>
                                    <p:set>
                                      <p:cBhvr>
                                        <p:cTn id="106" dur="1" fill="hold">
                                          <p:stCondLst>
                                            <p:cond delay="0"/>
                                          </p:stCondLst>
                                        </p:cTn>
                                        <p:tgtEl>
                                          <p:spTgt spid="24"/>
                                        </p:tgtEl>
                                        <p:attrNameLst>
                                          <p:attrName>style.visibility</p:attrName>
                                        </p:attrNameLst>
                                      </p:cBhvr>
                                      <p:to>
                                        <p:strVal val="visible"/>
                                      </p:to>
                                    </p:set>
                                    <p:anim calcmode="lin" valueType="num">
                                      <p:cBhvr>
                                        <p:cTn id="107" dur="4500" fill="hold"/>
                                        <p:tgtEl>
                                          <p:spTgt spid="24"/>
                                        </p:tgtEl>
                                        <p:attrNameLst>
                                          <p:attrName>ppt_w</p:attrName>
                                        </p:attrNameLst>
                                      </p:cBhvr>
                                      <p:tavLst>
                                        <p:tav tm="0">
                                          <p:val>
                                            <p:strVal val="#ppt_w"/>
                                          </p:val>
                                        </p:tav>
                                        <p:tav tm="100000">
                                          <p:val>
                                            <p:strVal val="#ppt_w"/>
                                          </p:val>
                                        </p:tav>
                                      </p:tavLst>
                                    </p:anim>
                                    <p:anim calcmode="lin" valueType="num">
                                      <p:cBhvr>
                                        <p:cTn id="108" dur="4500" fill="hold"/>
                                        <p:tgtEl>
                                          <p:spTgt spid="24"/>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grpId="1" nodeType="withEffect">
                                  <p:stCondLst>
                                    <p:cond delay="0"/>
                                  </p:stCondLst>
                                  <p:childTnLst>
                                    <p:animRot by="21600000">
                                      <p:cBhvr>
                                        <p:cTn id="110" dur="4500" fill="hold"/>
                                        <p:tgtEl>
                                          <p:spTgt spid="24"/>
                                        </p:tgtEl>
                                        <p:attrNameLst>
                                          <p:attrName>r</p:attrName>
                                        </p:attrNameLst>
                                      </p:cBhvr>
                                    </p:animRot>
                                  </p:childTnLst>
                                </p:cTn>
                              </p:par>
                              <p:par>
                                <p:cTn id="111" presetID="2" presetClass="exit" presetSubtype="6" fill="hold" grpId="2" nodeType="withEffect">
                                  <p:stCondLst>
                                    <p:cond delay="0"/>
                                  </p:stCondLst>
                                  <p:childTnLst>
                                    <p:anim calcmode="lin" valueType="num">
                                      <p:cBhvr additive="base">
                                        <p:cTn id="112" dur="4500"/>
                                        <p:tgtEl>
                                          <p:spTgt spid="24"/>
                                        </p:tgtEl>
                                        <p:attrNameLst>
                                          <p:attrName>ppt_x</p:attrName>
                                        </p:attrNameLst>
                                      </p:cBhvr>
                                      <p:tavLst>
                                        <p:tav tm="0">
                                          <p:val>
                                            <p:strVal val="ppt_x"/>
                                          </p:val>
                                        </p:tav>
                                        <p:tav tm="100000">
                                          <p:val>
                                            <p:strVal val="1+ppt_w/2"/>
                                          </p:val>
                                        </p:tav>
                                      </p:tavLst>
                                    </p:anim>
                                    <p:anim calcmode="lin" valueType="num">
                                      <p:cBhvr additive="base">
                                        <p:cTn id="113" dur="4500"/>
                                        <p:tgtEl>
                                          <p:spTgt spid="24"/>
                                        </p:tgtEl>
                                        <p:attrNameLst>
                                          <p:attrName>ppt_y</p:attrName>
                                        </p:attrNameLst>
                                      </p:cBhvr>
                                      <p:tavLst>
                                        <p:tav tm="0">
                                          <p:val>
                                            <p:strVal val="ppt_y"/>
                                          </p:val>
                                        </p:tav>
                                        <p:tav tm="100000">
                                          <p:val>
                                            <p:strVal val="1+ppt_h/2"/>
                                          </p:val>
                                        </p:tav>
                                      </p:tavLst>
                                    </p:anim>
                                    <p:set>
                                      <p:cBhvr>
                                        <p:cTn id="114" dur="1" fill="hold">
                                          <p:stCondLst>
                                            <p:cond delay="4499"/>
                                          </p:stCondLst>
                                        </p:cTn>
                                        <p:tgtEl>
                                          <p:spTgt spid="24"/>
                                        </p:tgtEl>
                                        <p:attrNameLst>
                                          <p:attrName>style.visibility</p:attrName>
                                        </p:attrNameLst>
                                      </p:cBhvr>
                                      <p:to>
                                        <p:strVal val="hidden"/>
                                      </p:to>
                                    </p:set>
                                  </p:childTnLst>
                                </p:cTn>
                              </p:par>
                              <p:par>
                                <p:cTn id="115" presetID="19" presetClass="entr" presetSubtype="5" fill="hold" grpId="0" nodeType="withEffect">
                                  <p:stCondLst>
                                    <p:cond delay="0"/>
                                  </p:stCondLst>
                                  <p:childTnLst>
                                    <p:set>
                                      <p:cBhvr>
                                        <p:cTn id="116" dur="1" fill="hold">
                                          <p:stCondLst>
                                            <p:cond delay="0"/>
                                          </p:stCondLst>
                                        </p:cTn>
                                        <p:tgtEl>
                                          <p:spTgt spid="25"/>
                                        </p:tgtEl>
                                        <p:attrNameLst>
                                          <p:attrName>style.visibility</p:attrName>
                                        </p:attrNameLst>
                                      </p:cBhvr>
                                      <p:to>
                                        <p:strVal val="visible"/>
                                      </p:to>
                                    </p:set>
                                    <p:anim calcmode="lin" valueType="num">
                                      <p:cBhvr>
                                        <p:cTn id="117" dur="4500" fill="hold"/>
                                        <p:tgtEl>
                                          <p:spTgt spid="25"/>
                                        </p:tgtEl>
                                        <p:attrNameLst>
                                          <p:attrName>ppt_w</p:attrName>
                                        </p:attrNameLst>
                                      </p:cBhvr>
                                      <p:tavLst>
                                        <p:tav tm="0">
                                          <p:val>
                                            <p:strVal val="#ppt_w"/>
                                          </p:val>
                                        </p:tav>
                                        <p:tav tm="100000">
                                          <p:val>
                                            <p:strVal val="#ppt_w"/>
                                          </p:val>
                                        </p:tav>
                                      </p:tavLst>
                                    </p:anim>
                                    <p:anim calcmode="lin" valueType="num">
                                      <p:cBhvr>
                                        <p:cTn id="118" dur="4500" fill="hold"/>
                                        <p:tgtEl>
                                          <p:spTgt spid="25"/>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grpId="1" nodeType="withEffect">
                                  <p:stCondLst>
                                    <p:cond delay="0"/>
                                  </p:stCondLst>
                                  <p:childTnLst>
                                    <p:animRot by="21600000">
                                      <p:cBhvr>
                                        <p:cTn id="120" dur="4500" fill="hold"/>
                                        <p:tgtEl>
                                          <p:spTgt spid="25"/>
                                        </p:tgtEl>
                                        <p:attrNameLst>
                                          <p:attrName>r</p:attrName>
                                        </p:attrNameLst>
                                      </p:cBhvr>
                                    </p:animRot>
                                  </p:childTnLst>
                                </p:cTn>
                              </p:par>
                              <p:par>
                                <p:cTn id="121" presetID="2" presetClass="exit" presetSubtype="6" fill="hold" grpId="2" nodeType="withEffect">
                                  <p:stCondLst>
                                    <p:cond delay="0"/>
                                  </p:stCondLst>
                                  <p:childTnLst>
                                    <p:anim calcmode="lin" valueType="num">
                                      <p:cBhvr additive="base">
                                        <p:cTn id="122" dur="4500"/>
                                        <p:tgtEl>
                                          <p:spTgt spid="25"/>
                                        </p:tgtEl>
                                        <p:attrNameLst>
                                          <p:attrName>ppt_x</p:attrName>
                                        </p:attrNameLst>
                                      </p:cBhvr>
                                      <p:tavLst>
                                        <p:tav tm="0">
                                          <p:val>
                                            <p:strVal val="ppt_x"/>
                                          </p:val>
                                        </p:tav>
                                        <p:tav tm="100000">
                                          <p:val>
                                            <p:strVal val="1+ppt_w/2"/>
                                          </p:val>
                                        </p:tav>
                                      </p:tavLst>
                                    </p:anim>
                                    <p:anim calcmode="lin" valueType="num">
                                      <p:cBhvr additive="base">
                                        <p:cTn id="123" dur="4500"/>
                                        <p:tgtEl>
                                          <p:spTgt spid="25"/>
                                        </p:tgtEl>
                                        <p:attrNameLst>
                                          <p:attrName>ppt_y</p:attrName>
                                        </p:attrNameLst>
                                      </p:cBhvr>
                                      <p:tavLst>
                                        <p:tav tm="0">
                                          <p:val>
                                            <p:strVal val="ppt_y"/>
                                          </p:val>
                                        </p:tav>
                                        <p:tav tm="100000">
                                          <p:val>
                                            <p:strVal val="1+ppt_h/2"/>
                                          </p:val>
                                        </p:tav>
                                      </p:tavLst>
                                    </p:anim>
                                    <p:set>
                                      <p:cBhvr>
                                        <p:cTn id="124" dur="1" fill="hold">
                                          <p:stCondLst>
                                            <p:cond delay="4499"/>
                                          </p:stCondLst>
                                        </p:cTn>
                                        <p:tgtEl>
                                          <p:spTgt spid="25"/>
                                        </p:tgtEl>
                                        <p:attrNameLst>
                                          <p:attrName>style.visibility</p:attrName>
                                        </p:attrNameLst>
                                      </p:cBhvr>
                                      <p:to>
                                        <p:strVal val="hidden"/>
                                      </p:to>
                                    </p:set>
                                  </p:childTnLst>
                                </p:cTn>
                              </p:par>
                              <p:par>
                                <p:cTn id="125" presetID="19" presetClass="entr" presetSubtype="5"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p:cTn id="127" dur="4500" fill="hold"/>
                                        <p:tgtEl>
                                          <p:spTgt spid="26"/>
                                        </p:tgtEl>
                                        <p:attrNameLst>
                                          <p:attrName>ppt_w</p:attrName>
                                        </p:attrNameLst>
                                      </p:cBhvr>
                                      <p:tavLst>
                                        <p:tav tm="0">
                                          <p:val>
                                            <p:strVal val="#ppt_w"/>
                                          </p:val>
                                        </p:tav>
                                        <p:tav tm="100000">
                                          <p:val>
                                            <p:strVal val="#ppt_w"/>
                                          </p:val>
                                        </p:tav>
                                      </p:tavLst>
                                    </p:anim>
                                    <p:anim calcmode="lin" valueType="num">
                                      <p:cBhvr>
                                        <p:cTn id="128" dur="4500" fill="hold"/>
                                        <p:tgtEl>
                                          <p:spTgt spid="26"/>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grpId="1" nodeType="withEffect">
                                  <p:stCondLst>
                                    <p:cond delay="0"/>
                                  </p:stCondLst>
                                  <p:childTnLst>
                                    <p:animRot by="21600000">
                                      <p:cBhvr>
                                        <p:cTn id="130" dur="4500" fill="hold"/>
                                        <p:tgtEl>
                                          <p:spTgt spid="26"/>
                                        </p:tgtEl>
                                        <p:attrNameLst>
                                          <p:attrName>r</p:attrName>
                                        </p:attrNameLst>
                                      </p:cBhvr>
                                    </p:animRot>
                                  </p:childTnLst>
                                </p:cTn>
                              </p:par>
                              <p:par>
                                <p:cTn id="131" presetID="2" presetClass="exit" presetSubtype="6" fill="hold" grpId="2" nodeType="withEffect">
                                  <p:stCondLst>
                                    <p:cond delay="0"/>
                                  </p:stCondLst>
                                  <p:childTnLst>
                                    <p:anim calcmode="lin" valueType="num">
                                      <p:cBhvr additive="base">
                                        <p:cTn id="132" dur="4500"/>
                                        <p:tgtEl>
                                          <p:spTgt spid="26"/>
                                        </p:tgtEl>
                                        <p:attrNameLst>
                                          <p:attrName>ppt_x</p:attrName>
                                        </p:attrNameLst>
                                      </p:cBhvr>
                                      <p:tavLst>
                                        <p:tav tm="0">
                                          <p:val>
                                            <p:strVal val="ppt_x"/>
                                          </p:val>
                                        </p:tav>
                                        <p:tav tm="100000">
                                          <p:val>
                                            <p:strVal val="1+ppt_w/2"/>
                                          </p:val>
                                        </p:tav>
                                      </p:tavLst>
                                    </p:anim>
                                    <p:anim calcmode="lin" valueType="num">
                                      <p:cBhvr additive="base">
                                        <p:cTn id="133" dur="4500"/>
                                        <p:tgtEl>
                                          <p:spTgt spid="26"/>
                                        </p:tgtEl>
                                        <p:attrNameLst>
                                          <p:attrName>ppt_y</p:attrName>
                                        </p:attrNameLst>
                                      </p:cBhvr>
                                      <p:tavLst>
                                        <p:tav tm="0">
                                          <p:val>
                                            <p:strVal val="ppt_y"/>
                                          </p:val>
                                        </p:tav>
                                        <p:tav tm="100000">
                                          <p:val>
                                            <p:strVal val="1+ppt_h/2"/>
                                          </p:val>
                                        </p:tav>
                                      </p:tavLst>
                                    </p:anim>
                                    <p:set>
                                      <p:cBhvr>
                                        <p:cTn id="134" dur="1" fill="hold">
                                          <p:stCondLst>
                                            <p:cond delay="4499"/>
                                          </p:stCondLst>
                                        </p:cTn>
                                        <p:tgtEl>
                                          <p:spTgt spid="26"/>
                                        </p:tgtEl>
                                        <p:attrNameLst>
                                          <p:attrName>style.visibility</p:attrName>
                                        </p:attrNameLst>
                                      </p:cBhvr>
                                      <p:to>
                                        <p:strVal val="hidden"/>
                                      </p:to>
                                    </p:set>
                                  </p:childTnLst>
                                </p:cTn>
                              </p:par>
                              <p:par>
                                <p:cTn id="135" presetID="19" presetClass="entr" presetSubtype="5" fill="hold" grpId="0" nodeType="withEffect">
                                  <p:stCondLst>
                                    <p:cond delay="0"/>
                                  </p:stCondLst>
                                  <p:childTnLst>
                                    <p:set>
                                      <p:cBhvr>
                                        <p:cTn id="136" dur="1" fill="hold">
                                          <p:stCondLst>
                                            <p:cond delay="0"/>
                                          </p:stCondLst>
                                        </p:cTn>
                                        <p:tgtEl>
                                          <p:spTgt spid="27"/>
                                        </p:tgtEl>
                                        <p:attrNameLst>
                                          <p:attrName>style.visibility</p:attrName>
                                        </p:attrNameLst>
                                      </p:cBhvr>
                                      <p:to>
                                        <p:strVal val="visible"/>
                                      </p:to>
                                    </p:set>
                                    <p:anim calcmode="lin" valueType="num">
                                      <p:cBhvr>
                                        <p:cTn id="137" dur="4500" fill="hold"/>
                                        <p:tgtEl>
                                          <p:spTgt spid="27"/>
                                        </p:tgtEl>
                                        <p:attrNameLst>
                                          <p:attrName>ppt_w</p:attrName>
                                        </p:attrNameLst>
                                      </p:cBhvr>
                                      <p:tavLst>
                                        <p:tav tm="0">
                                          <p:val>
                                            <p:strVal val="#ppt_w"/>
                                          </p:val>
                                        </p:tav>
                                        <p:tav tm="100000">
                                          <p:val>
                                            <p:strVal val="#ppt_w"/>
                                          </p:val>
                                        </p:tav>
                                      </p:tavLst>
                                    </p:anim>
                                    <p:anim calcmode="lin" valueType="num">
                                      <p:cBhvr>
                                        <p:cTn id="138" dur="4500" fill="hold"/>
                                        <p:tgtEl>
                                          <p:spTgt spid="27"/>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1" nodeType="withEffect">
                                  <p:stCondLst>
                                    <p:cond delay="0"/>
                                  </p:stCondLst>
                                  <p:childTnLst>
                                    <p:animRot by="21600000">
                                      <p:cBhvr>
                                        <p:cTn id="140" dur="4500" fill="hold"/>
                                        <p:tgtEl>
                                          <p:spTgt spid="27"/>
                                        </p:tgtEl>
                                        <p:attrNameLst>
                                          <p:attrName>r</p:attrName>
                                        </p:attrNameLst>
                                      </p:cBhvr>
                                    </p:animRot>
                                  </p:childTnLst>
                                </p:cTn>
                              </p:par>
                              <p:par>
                                <p:cTn id="141" presetID="2" presetClass="exit" presetSubtype="6" fill="hold" grpId="2" nodeType="withEffect">
                                  <p:stCondLst>
                                    <p:cond delay="0"/>
                                  </p:stCondLst>
                                  <p:childTnLst>
                                    <p:anim calcmode="lin" valueType="num">
                                      <p:cBhvr additive="base">
                                        <p:cTn id="142" dur="4500"/>
                                        <p:tgtEl>
                                          <p:spTgt spid="27"/>
                                        </p:tgtEl>
                                        <p:attrNameLst>
                                          <p:attrName>ppt_x</p:attrName>
                                        </p:attrNameLst>
                                      </p:cBhvr>
                                      <p:tavLst>
                                        <p:tav tm="0">
                                          <p:val>
                                            <p:strVal val="ppt_x"/>
                                          </p:val>
                                        </p:tav>
                                        <p:tav tm="100000">
                                          <p:val>
                                            <p:strVal val="1+ppt_w/2"/>
                                          </p:val>
                                        </p:tav>
                                      </p:tavLst>
                                    </p:anim>
                                    <p:anim calcmode="lin" valueType="num">
                                      <p:cBhvr additive="base">
                                        <p:cTn id="143" dur="4500"/>
                                        <p:tgtEl>
                                          <p:spTgt spid="27"/>
                                        </p:tgtEl>
                                        <p:attrNameLst>
                                          <p:attrName>ppt_y</p:attrName>
                                        </p:attrNameLst>
                                      </p:cBhvr>
                                      <p:tavLst>
                                        <p:tav tm="0">
                                          <p:val>
                                            <p:strVal val="ppt_y"/>
                                          </p:val>
                                        </p:tav>
                                        <p:tav tm="100000">
                                          <p:val>
                                            <p:strVal val="1+ppt_h/2"/>
                                          </p:val>
                                        </p:tav>
                                      </p:tavLst>
                                    </p:anim>
                                    <p:set>
                                      <p:cBhvr>
                                        <p:cTn id="144" dur="1" fill="hold">
                                          <p:stCondLst>
                                            <p:cond delay="4499"/>
                                          </p:stCondLst>
                                        </p:cTn>
                                        <p:tgtEl>
                                          <p:spTgt spid="27"/>
                                        </p:tgtEl>
                                        <p:attrNameLst>
                                          <p:attrName>style.visibility</p:attrName>
                                        </p:attrNameLst>
                                      </p:cBhvr>
                                      <p:to>
                                        <p:strVal val="hidden"/>
                                      </p:to>
                                    </p:set>
                                  </p:childTnLst>
                                </p:cTn>
                              </p:par>
                              <p:par>
                                <p:cTn id="145" presetID="19" presetClass="entr" presetSubtype="5" fill="hold" grpId="0" nodeType="withEffect">
                                  <p:stCondLst>
                                    <p:cond delay="0"/>
                                  </p:stCondLst>
                                  <p:childTnLst>
                                    <p:set>
                                      <p:cBhvr>
                                        <p:cTn id="146" dur="1" fill="hold">
                                          <p:stCondLst>
                                            <p:cond delay="0"/>
                                          </p:stCondLst>
                                        </p:cTn>
                                        <p:tgtEl>
                                          <p:spTgt spid="28"/>
                                        </p:tgtEl>
                                        <p:attrNameLst>
                                          <p:attrName>style.visibility</p:attrName>
                                        </p:attrNameLst>
                                      </p:cBhvr>
                                      <p:to>
                                        <p:strVal val="visible"/>
                                      </p:to>
                                    </p:set>
                                    <p:anim calcmode="lin" valueType="num">
                                      <p:cBhvr>
                                        <p:cTn id="147" dur="4500" fill="hold"/>
                                        <p:tgtEl>
                                          <p:spTgt spid="28"/>
                                        </p:tgtEl>
                                        <p:attrNameLst>
                                          <p:attrName>ppt_w</p:attrName>
                                        </p:attrNameLst>
                                      </p:cBhvr>
                                      <p:tavLst>
                                        <p:tav tm="0">
                                          <p:val>
                                            <p:strVal val="#ppt_w"/>
                                          </p:val>
                                        </p:tav>
                                        <p:tav tm="100000">
                                          <p:val>
                                            <p:strVal val="#ppt_w"/>
                                          </p:val>
                                        </p:tav>
                                      </p:tavLst>
                                    </p:anim>
                                    <p:anim calcmode="lin" valueType="num">
                                      <p:cBhvr>
                                        <p:cTn id="148" dur="4500" fill="hold"/>
                                        <p:tgtEl>
                                          <p:spTgt spid="28"/>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grpId="1" nodeType="withEffect">
                                  <p:stCondLst>
                                    <p:cond delay="0"/>
                                  </p:stCondLst>
                                  <p:childTnLst>
                                    <p:animRot by="21600000">
                                      <p:cBhvr>
                                        <p:cTn id="150" dur="4500" fill="hold"/>
                                        <p:tgtEl>
                                          <p:spTgt spid="28"/>
                                        </p:tgtEl>
                                        <p:attrNameLst>
                                          <p:attrName>r</p:attrName>
                                        </p:attrNameLst>
                                      </p:cBhvr>
                                    </p:animRot>
                                  </p:childTnLst>
                                </p:cTn>
                              </p:par>
                              <p:par>
                                <p:cTn id="151" presetID="2" presetClass="exit" presetSubtype="6" fill="hold" grpId="2" nodeType="withEffect">
                                  <p:stCondLst>
                                    <p:cond delay="0"/>
                                  </p:stCondLst>
                                  <p:childTnLst>
                                    <p:anim calcmode="lin" valueType="num">
                                      <p:cBhvr additive="base">
                                        <p:cTn id="152" dur="4500"/>
                                        <p:tgtEl>
                                          <p:spTgt spid="28"/>
                                        </p:tgtEl>
                                        <p:attrNameLst>
                                          <p:attrName>ppt_x</p:attrName>
                                        </p:attrNameLst>
                                      </p:cBhvr>
                                      <p:tavLst>
                                        <p:tav tm="0">
                                          <p:val>
                                            <p:strVal val="ppt_x"/>
                                          </p:val>
                                        </p:tav>
                                        <p:tav tm="100000">
                                          <p:val>
                                            <p:strVal val="1+ppt_w/2"/>
                                          </p:val>
                                        </p:tav>
                                      </p:tavLst>
                                    </p:anim>
                                    <p:anim calcmode="lin" valueType="num">
                                      <p:cBhvr additive="base">
                                        <p:cTn id="153" dur="4500"/>
                                        <p:tgtEl>
                                          <p:spTgt spid="28"/>
                                        </p:tgtEl>
                                        <p:attrNameLst>
                                          <p:attrName>ppt_y</p:attrName>
                                        </p:attrNameLst>
                                      </p:cBhvr>
                                      <p:tavLst>
                                        <p:tav tm="0">
                                          <p:val>
                                            <p:strVal val="ppt_y"/>
                                          </p:val>
                                        </p:tav>
                                        <p:tav tm="100000">
                                          <p:val>
                                            <p:strVal val="1+ppt_h/2"/>
                                          </p:val>
                                        </p:tav>
                                      </p:tavLst>
                                    </p:anim>
                                    <p:set>
                                      <p:cBhvr>
                                        <p:cTn id="154" dur="1" fill="hold">
                                          <p:stCondLst>
                                            <p:cond delay="4499"/>
                                          </p:stCondLst>
                                        </p:cTn>
                                        <p:tgtEl>
                                          <p:spTgt spid="28"/>
                                        </p:tgtEl>
                                        <p:attrNameLst>
                                          <p:attrName>style.visibility</p:attrName>
                                        </p:attrNameLst>
                                      </p:cBhvr>
                                      <p:to>
                                        <p:strVal val="hidden"/>
                                      </p:to>
                                    </p:set>
                                  </p:childTnLst>
                                </p:cTn>
                              </p:par>
                              <p:par>
                                <p:cTn id="155" presetID="19" presetClass="entr" presetSubtype="5" fill="hold" grpId="0" nodeType="withEffect">
                                  <p:stCondLst>
                                    <p:cond delay="0"/>
                                  </p:stCondLst>
                                  <p:childTnLst>
                                    <p:set>
                                      <p:cBhvr>
                                        <p:cTn id="156" dur="1" fill="hold">
                                          <p:stCondLst>
                                            <p:cond delay="0"/>
                                          </p:stCondLst>
                                        </p:cTn>
                                        <p:tgtEl>
                                          <p:spTgt spid="50"/>
                                        </p:tgtEl>
                                        <p:attrNameLst>
                                          <p:attrName>style.visibility</p:attrName>
                                        </p:attrNameLst>
                                      </p:cBhvr>
                                      <p:to>
                                        <p:strVal val="visible"/>
                                      </p:to>
                                    </p:set>
                                    <p:anim calcmode="lin" valueType="num">
                                      <p:cBhvr>
                                        <p:cTn id="157" dur="4500" fill="hold"/>
                                        <p:tgtEl>
                                          <p:spTgt spid="50"/>
                                        </p:tgtEl>
                                        <p:attrNameLst>
                                          <p:attrName>ppt_w</p:attrName>
                                        </p:attrNameLst>
                                      </p:cBhvr>
                                      <p:tavLst>
                                        <p:tav tm="0">
                                          <p:val>
                                            <p:strVal val="#ppt_w"/>
                                          </p:val>
                                        </p:tav>
                                        <p:tav tm="100000">
                                          <p:val>
                                            <p:strVal val="#ppt_w"/>
                                          </p:val>
                                        </p:tav>
                                      </p:tavLst>
                                    </p:anim>
                                    <p:anim calcmode="lin" valueType="num">
                                      <p:cBhvr>
                                        <p:cTn id="158" dur="4500" fill="hold"/>
                                        <p:tgtEl>
                                          <p:spTgt spid="50"/>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grpId="1" nodeType="withEffect">
                                  <p:stCondLst>
                                    <p:cond delay="0"/>
                                  </p:stCondLst>
                                  <p:childTnLst>
                                    <p:animRot by="21600000">
                                      <p:cBhvr>
                                        <p:cTn id="160" dur="4500" fill="hold"/>
                                        <p:tgtEl>
                                          <p:spTgt spid="50"/>
                                        </p:tgtEl>
                                        <p:attrNameLst>
                                          <p:attrName>r</p:attrName>
                                        </p:attrNameLst>
                                      </p:cBhvr>
                                    </p:animRot>
                                  </p:childTnLst>
                                </p:cTn>
                              </p:par>
                              <p:par>
                                <p:cTn id="161" presetID="2" presetClass="exit" presetSubtype="6" fill="hold" grpId="2" nodeType="withEffect">
                                  <p:stCondLst>
                                    <p:cond delay="0"/>
                                  </p:stCondLst>
                                  <p:childTnLst>
                                    <p:anim calcmode="lin" valueType="num">
                                      <p:cBhvr additive="base">
                                        <p:cTn id="162" dur="4500"/>
                                        <p:tgtEl>
                                          <p:spTgt spid="50"/>
                                        </p:tgtEl>
                                        <p:attrNameLst>
                                          <p:attrName>ppt_x</p:attrName>
                                        </p:attrNameLst>
                                      </p:cBhvr>
                                      <p:tavLst>
                                        <p:tav tm="0">
                                          <p:val>
                                            <p:strVal val="ppt_x"/>
                                          </p:val>
                                        </p:tav>
                                        <p:tav tm="100000">
                                          <p:val>
                                            <p:strVal val="1+ppt_w/2"/>
                                          </p:val>
                                        </p:tav>
                                      </p:tavLst>
                                    </p:anim>
                                    <p:anim calcmode="lin" valueType="num">
                                      <p:cBhvr additive="base">
                                        <p:cTn id="163" dur="4500"/>
                                        <p:tgtEl>
                                          <p:spTgt spid="50"/>
                                        </p:tgtEl>
                                        <p:attrNameLst>
                                          <p:attrName>ppt_y</p:attrName>
                                        </p:attrNameLst>
                                      </p:cBhvr>
                                      <p:tavLst>
                                        <p:tav tm="0">
                                          <p:val>
                                            <p:strVal val="ppt_y"/>
                                          </p:val>
                                        </p:tav>
                                        <p:tav tm="100000">
                                          <p:val>
                                            <p:strVal val="1+ppt_h/2"/>
                                          </p:val>
                                        </p:tav>
                                      </p:tavLst>
                                    </p:anim>
                                    <p:set>
                                      <p:cBhvr>
                                        <p:cTn id="164" dur="1" fill="hold">
                                          <p:stCondLst>
                                            <p:cond delay="4499"/>
                                          </p:stCondLst>
                                        </p:cTn>
                                        <p:tgtEl>
                                          <p:spTgt spid="50"/>
                                        </p:tgtEl>
                                        <p:attrNameLst>
                                          <p:attrName>style.visibility</p:attrName>
                                        </p:attrNameLst>
                                      </p:cBhvr>
                                      <p:to>
                                        <p:strVal val="hidden"/>
                                      </p:to>
                                    </p:set>
                                  </p:childTnLst>
                                </p:cTn>
                              </p:par>
                              <p:par>
                                <p:cTn id="165" presetID="19" presetClass="entr" presetSubtype="5" fill="hold" grpId="0" nodeType="withEffect">
                                  <p:stCondLst>
                                    <p:cond delay="0"/>
                                  </p:stCondLst>
                                  <p:childTnLst>
                                    <p:set>
                                      <p:cBhvr>
                                        <p:cTn id="166" dur="1" fill="hold">
                                          <p:stCondLst>
                                            <p:cond delay="0"/>
                                          </p:stCondLst>
                                        </p:cTn>
                                        <p:tgtEl>
                                          <p:spTgt spid="51"/>
                                        </p:tgtEl>
                                        <p:attrNameLst>
                                          <p:attrName>style.visibility</p:attrName>
                                        </p:attrNameLst>
                                      </p:cBhvr>
                                      <p:to>
                                        <p:strVal val="visible"/>
                                      </p:to>
                                    </p:set>
                                    <p:anim calcmode="lin" valueType="num">
                                      <p:cBhvr>
                                        <p:cTn id="167" dur="4500" fill="hold"/>
                                        <p:tgtEl>
                                          <p:spTgt spid="51"/>
                                        </p:tgtEl>
                                        <p:attrNameLst>
                                          <p:attrName>ppt_w</p:attrName>
                                        </p:attrNameLst>
                                      </p:cBhvr>
                                      <p:tavLst>
                                        <p:tav tm="0">
                                          <p:val>
                                            <p:strVal val="#ppt_w"/>
                                          </p:val>
                                        </p:tav>
                                        <p:tav tm="100000">
                                          <p:val>
                                            <p:strVal val="#ppt_w"/>
                                          </p:val>
                                        </p:tav>
                                      </p:tavLst>
                                    </p:anim>
                                    <p:anim calcmode="lin" valueType="num">
                                      <p:cBhvr>
                                        <p:cTn id="168" dur="4500" fill="hold"/>
                                        <p:tgtEl>
                                          <p:spTgt spid="51"/>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grpId="1" nodeType="withEffect">
                                  <p:stCondLst>
                                    <p:cond delay="0"/>
                                  </p:stCondLst>
                                  <p:childTnLst>
                                    <p:animRot by="21600000">
                                      <p:cBhvr>
                                        <p:cTn id="170" dur="4500" fill="hold"/>
                                        <p:tgtEl>
                                          <p:spTgt spid="51"/>
                                        </p:tgtEl>
                                        <p:attrNameLst>
                                          <p:attrName>r</p:attrName>
                                        </p:attrNameLst>
                                      </p:cBhvr>
                                    </p:animRot>
                                  </p:childTnLst>
                                </p:cTn>
                              </p:par>
                              <p:par>
                                <p:cTn id="171" presetID="2" presetClass="exit" presetSubtype="6" fill="hold" grpId="2" nodeType="withEffect">
                                  <p:stCondLst>
                                    <p:cond delay="0"/>
                                  </p:stCondLst>
                                  <p:childTnLst>
                                    <p:anim calcmode="lin" valueType="num">
                                      <p:cBhvr additive="base">
                                        <p:cTn id="172" dur="4500"/>
                                        <p:tgtEl>
                                          <p:spTgt spid="51"/>
                                        </p:tgtEl>
                                        <p:attrNameLst>
                                          <p:attrName>ppt_x</p:attrName>
                                        </p:attrNameLst>
                                      </p:cBhvr>
                                      <p:tavLst>
                                        <p:tav tm="0">
                                          <p:val>
                                            <p:strVal val="ppt_x"/>
                                          </p:val>
                                        </p:tav>
                                        <p:tav tm="100000">
                                          <p:val>
                                            <p:strVal val="1+ppt_w/2"/>
                                          </p:val>
                                        </p:tav>
                                      </p:tavLst>
                                    </p:anim>
                                    <p:anim calcmode="lin" valueType="num">
                                      <p:cBhvr additive="base">
                                        <p:cTn id="173" dur="4500"/>
                                        <p:tgtEl>
                                          <p:spTgt spid="51"/>
                                        </p:tgtEl>
                                        <p:attrNameLst>
                                          <p:attrName>ppt_y</p:attrName>
                                        </p:attrNameLst>
                                      </p:cBhvr>
                                      <p:tavLst>
                                        <p:tav tm="0">
                                          <p:val>
                                            <p:strVal val="ppt_y"/>
                                          </p:val>
                                        </p:tav>
                                        <p:tav tm="100000">
                                          <p:val>
                                            <p:strVal val="1+ppt_h/2"/>
                                          </p:val>
                                        </p:tav>
                                      </p:tavLst>
                                    </p:anim>
                                    <p:set>
                                      <p:cBhvr>
                                        <p:cTn id="174" dur="1" fill="hold">
                                          <p:stCondLst>
                                            <p:cond delay="4499"/>
                                          </p:stCondLst>
                                        </p:cTn>
                                        <p:tgtEl>
                                          <p:spTgt spid="51"/>
                                        </p:tgtEl>
                                        <p:attrNameLst>
                                          <p:attrName>style.visibility</p:attrName>
                                        </p:attrNameLst>
                                      </p:cBhvr>
                                      <p:to>
                                        <p:strVal val="hidden"/>
                                      </p:to>
                                    </p:set>
                                  </p:childTnLst>
                                </p:cTn>
                              </p:par>
                              <p:par>
                                <p:cTn id="175" presetID="19" presetClass="entr" presetSubtype="5" fill="hold" grpId="0" nodeType="withEffect">
                                  <p:stCondLst>
                                    <p:cond delay="0"/>
                                  </p:stCondLst>
                                  <p:childTnLst>
                                    <p:set>
                                      <p:cBhvr>
                                        <p:cTn id="176" dur="1" fill="hold">
                                          <p:stCondLst>
                                            <p:cond delay="0"/>
                                          </p:stCondLst>
                                        </p:cTn>
                                        <p:tgtEl>
                                          <p:spTgt spid="52"/>
                                        </p:tgtEl>
                                        <p:attrNameLst>
                                          <p:attrName>style.visibility</p:attrName>
                                        </p:attrNameLst>
                                      </p:cBhvr>
                                      <p:to>
                                        <p:strVal val="visible"/>
                                      </p:to>
                                    </p:set>
                                    <p:anim calcmode="lin" valueType="num">
                                      <p:cBhvr>
                                        <p:cTn id="177" dur="4500" fill="hold"/>
                                        <p:tgtEl>
                                          <p:spTgt spid="52"/>
                                        </p:tgtEl>
                                        <p:attrNameLst>
                                          <p:attrName>ppt_w</p:attrName>
                                        </p:attrNameLst>
                                      </p:cBhvr>
                                      <p:tavLst>
                                        <p:tav tm="0">
                                          <p:val>
                                            <p:strVal val="#ppt_w"/>
                                          </p:val>
                                        </p:tav>
                                        <p:tav tm="100000">
                                          <p:val>
                                            <p:strVal val="#ppt_w"/>
                                          </p:val>
                                        </p:tav>
                                      </p:tavLst>
                                    </p:anim>
                                    <p:anim calcmode="lin" valueType="num">
                                      <p:cBhvr>
                                        <p:cTn id="178" dur="4500" fill="hold"/>
                                        <p:tgtEl>
                                          <p:spTgt spid="52"/>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grpId="1" nodeType="withEffect">
                                  <p:stCondLst>
                                    <p:cond delay="0"/>
                                  </p:stCondLst>
                                  <p:childTnLst>
                                    <p:animRot by="21600000">
                                      <p:cBhvr>
                                        <p:cTn id="180" dur="4500" fill="hold"/>
                                        <p:tgtEl>
                                          <p:spTgt spid="52"/>
                                        </p:tgtEl>
                                        <p:attrNameLst>
                                          <p:attrName>r</p:attrName>
                                        </p:attrNameLst>
                                      </p:cBhvr>
                                    </p:animRot>
                                  </p:childTnLst>
                                </p:cTn>
                              </p:par>
                              <p:par>
                                <p:cTn id="181" presetID="2" presetClass="exit" presetSubtype="6" fill="hold" grpId="2" nodeType="withEffect">
                                  <p:stCondLst>
                                    <p:cond delay="0"/>
                                  </p:stCondLst>
                                  <p:childTnLst>
                                    <p:anim calcmode="lin" valueType="num">
                                      <p:cBhvr additive="base">
                                        <p:cTn id="182" dur="4500"/>
                                        <p:tgtEl>
                                          <p:spTgt spid="52"/>
                                        </p:tgtEl>
                                        <p:attrNameLst>
                                          <p:attrName>ppt_x</p:attrName>
                                        </p:attrNameLst>
                                      </p:cBhvr>
                                      <p:tavLst>
                                        <p:tav tm="0">
                                          <p:val>
                                            <p:strVal val="ppt_x"/>
                                          </p:val>
                                        </p:tav>
                                        <p:tav tm="100000">
                                          <p:val>
                                            <p:strVal val="1+ppt_w/2"/>
                                          </p:val>
                                        </p:tav>
                                      </p:tavLst>
                                    </p:anim>
                                    <p:anim calcmode="lin" valueType="num">
                                      <p:cBhvr additive="base">
                                        <p:cTn id="183" dur="4500"/>
                                        <p:tgtEl>
                                          <p:spTgt spid="52"/>
                                        </p:tgtEl>
                                        <p:attrNameLst>
                                          <p:attrName>ppt_y</p:attrName>
                                        </p:attrNameLst>
                                      </p:cBhvr>
                                      <p:tavLst>
                                        <p:tav tm="0">
                                          <p:val>
                                            <p:strVal val="ppt_y"/>
                                          </p:val>
                                        </p:tav>
                                        <p:tav tm="100000">
                                          <p:val>
                                            <p:strVal val="1+ppt_h/2"/>
                                          </p:val>
                                        </p:tav>
                                      </p:tavLst>
                                    </p:anim>
                                    <p:set>
                                      <p:cBhvr>
                                        <p:cTn id="184" dur="1" fill="hold">
                                          <p:stCondLst>
                                            <p:cond delay="4499"/>
                                          </p:stCondLst>
                                        </p:cTn>
                                        <p:tgtEl>
                                          <p:spTgt spid="52"/>
                                        </p:tgtEl>
                                        <p:attrNameLst>
                                          <p:attrName>style.visibility</p:attrName>
                                        </p:attrNameLst>
                                      </p:cBhvr>
                                      <p:to>
                                        <p:strVal val="hidden"/>
                                      </p:to>
                                    </p:set>
                                  </p:childTnLst>
                                </p:cTn>
                              </p:par>
                              <p:par>
                                <p:cTn id="185" presetID="19" presetClass="entr" presetSubtype="5" fill="hold" grpId="0" nodeType="withEffect">
                                  <p:stCondLst>
                                    <p:cond delay="0"/>
                                  </p:stCondLst>
                                  <p:childTnLst>
                                    <p:set>
                                      <p:cBhvr>
                                        <p:cTn id="186" dur="1" fill="hold">
                                          <p:stCondLst>
                                            <p:cond delay="0"/>
                                          </p:stCondLst>
                                        </p:cTn>
                                        <p:tgtEl>
                                          <p:spTgt spid="53"/>
                                        </p:tgtEl>
                                        <p:attrNameLst>
                                          <p:attrName>style.visibility</p:attrName>
                                        </p:attrNameLst>
                                      </p:cBhvr>
                                      <p:to>
                                        <p:strVal val="visible"/>
                                      </p:to>
                                    </p:set>
                                    <p:anim calcmode="lin" valueType="num">
                                      <p:cBhvr>
                                        <p:cTn id="187" dur="4500" fill="hold"/>
                                        <p:tgtEl>
                                          <p:spTgt spid="53"/>
                                        </p:tgtEl>
                                        <p:attrNameLst>
                                          <p:attrName>ppt_w</p:attrName>
                                        </p:attrNameLst>
                                      </p:cBhvr>
                                      <p:tavLst>
                                        <p:tav tm="0">
                                          <p:val>
                                            <p:strVal val="#ppt_w"/>
                                          </p:val>
                                        </p:tav>
                                        <p:tav tm="100000">
                                          <p:val>
                                            <p:strVal val="#ppt_w"/>
                                          </p:val>
                                        </p:tav>
                                      </p:tavLst>
                                    </p:anim>
                                    <p:anim calcmode="lin" valueType="num">
                                      <p:cBhvr>
                                        <p:cTn id="188" dur="4500" fill="hold"/>
                                        <p:tgtEl>
                                          <p:spTgt spid="53"/>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grpId="1" nodeType="withEffect">
                                  <p:stCondLst>
                                    <p:cond delay="0"/>
                                  </p:stCondLst>
                                  <p:childTnLst>
                                    <p:animRot by="21600000">
                                      <p:cBhvr>
                                        <p:cTn id="190" dur="4500" fill="hold"/>
                                        <p:tgtEl>
                                          <p:spTgt spid="53"/>
                                        </p:tgtEl>
                                        <p:attrNameLst>
                                          <p:attrName>r</p:attrName>
                                        </p:attrNameLst>
                                      </p:cBhvr>
                                    </p:animRot>
                                  </p:childTnLst>
                                </p:cTn>
                              </p:par>
                              <p:par>
                                <p:cTn id="191" presetID="2" presetClass="exit" presetSubtype="6" fill="hold" grpId="2" nodeType="withEffect">
                                  <p:stCondLst>
                                    <p:cond delay="0"/>
                                  </p:stCondLst>
                                  <p:childTnLst>
                                    <p:anim calcmode="lin" valueType="num">
                                      <p:cBhvr additive="base">
                                        <p:cTn id="192" dur="4500"/>
                                        <p:tgtEl>
                                          <p:spTgt spid="53"/>
                                        </p:tgtEl>
                                        <p:attrNameLst>
                                          <p:attrName>ppt_x</p:attrName>
                                        </p:attrNameLst>
                                      </p:cBhvr>
                                      <p:tavLst>
                                        <p:tav tm="0">
                                          <p:val>
                                            <p:strVal val="ppt_x"/>
                                          </p:val>
                                        </p:tav>
                                        <p:tav tm="100000">
                                          <p:val>
                                            <p:strVal val="1+ppt_w/2"/>
                                          </p:val>
                                        </p:tav>
                                      </p:tavLst>
                                    </p:anim>
                                    <p:anim calcmode="lin" valueType="num">
                                      <p:cBhvr additive="base">
                                        <p:cTn id="193" dur="4500"/>
                                        <p:tgtEl>
                                          <p:spTgt spid="53"/>
                                        </p:tgtEl>
                                        <p:attrNameLst>
                                          <p:attrName>ppt_y</p:attrName>
                                        </p:attrNameLst>
                                      </p:cBhvr>
                                      <p:tavLst>
                                        <p:tav tm="0">
                                          <p:val>
                                            <p:strVal val="ppt_y"/>
                                          </p:val>
                                        </p:tav>
                                        <p:tav tm="100000">
                                          <p:val>
                                            <p:strVal val="1+ppt_h/2"/>
                                          </p:val>
                                        </p:tav>
                                      </p:tavLst>
                                    </p:anim>
                                    <p:set>
                                      <p:cBhvr>
                                        <p:cTn id="194" dur="1" fill="hold">
                                          <p:stCondLst>
                                            <p:cond delay="4499"/>
                                          </p:stCondLst>
                                        </p:cTn>
                                        <p:tgtEl>
                                          <p:spTgt spid="53"/>
                                        </p:tgtEl>
                                        <p:attrNameLst>
                                          <p:attrName>style.visibility</p:attrName>
                                        </p:attrNameLst>
                                      </p:cBhvr>
                                      <p:to>
                                        <p:strVal val="hidden"/>
                                      </p:to>
                                    </p:set>
                                  </p:childTnLst>
                                </p:cTn>
                              </p:par>
                              <p:par>
                                <p:cTn id="195" presetID="19" presetClass="entr" presetSubtype="5" fill="hold" grpId="0" nodeType="withEffect">
                                  <p:stCondLst>
                                    <p:cond delay="0"/>
                                  </p:stCondLst>
                                  <p:childTnLst>
                                    <p:set>
                                      <p:cBhvr>
                                        <p:cTn id="196" dur="1" fill="hold">
                                          <p:stCondLst>
                                            <p:cond delay="0"/>
                                          </p:stCondLst>
                                        </p:cTn>
                                        <p:tgtEl>
                                          <p:spTgt spid="54"/>
                                        </p:tgtEl>
                                        <p:attrNameLst>
                                          <p:attrName>style.visibility</p:attrName>
                                        </p:attrNameLst>
                                      </p:cBhvr>
                                      <p:to>
                                        <p:strVal val="visible"/>
                                      </p:to>
                                    </p:set>
                                    <p:anim calcmode="lin" valueType="num">
                                      <p:cBhvr>
                                        <p:cTn id="197" dur="4500" fill="hold"/>
                                        <p:tgtEl>
                                          <p:spTgt spid="54"/>
                                        </p:tgtEl>
                                        <p:attrNameLst>
                                          <p:attrName>ppt_w</p:attrName>
                                        </p:attrNameLst>
                                      </p:cBhvr>
                                      <p:tavLst>
                                        <p:tav tm="0">
                                          <p:val>
                                            <p:strVal val="#ppt_w"/>
                                          </p:val>
                                        </p:tav>
                                        <p:tav tm="100000">
                                          <p:val>
                                            <p:strVal val="#ppt_w"/>
                                          </p:val>
                                        </p:tav>
                                      </p:tavLst>
                                    </p:anim>
                                    <p:anim calcmode="lin" valueType="num">
                                      <p:cBhvr>
                                        <p:cTn id="198" dur="4500" fill="hold"/>
                                        <p:tgtEl>
                                          <p:spTgt spid="5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grpId="1" nodeType="withEffect">
                                  <p:stCondLst>
                                    <p:cond delay="0"/>
                                  </p:stCondLst>
                                  <p:childTnLst>
                                    <p:animRot by="21600000">
                                      <p:cBhvr>
                                        <p:cTn id="200" dur="4500" fill="hold"/>
                                        <p:tgtEl>
                                          <p:spTgt spid="54"/>
                                        </p:tgtEl>
                                        <p:attrNameLst>
                                          <p:attrName>r</p:attrName>
                                        </p:attrNameLst>
                                      </p:cBhvr>
                                    </p:animRot>
                                  </p:childTnLst>
                                </p:cTn>
                              </p:par>
                              <p:par>
                                <p:cTn id="201" presetID="2" presetClass="exit" presetSubtype="6" fill="hold" grpId="2" nodeType="withEffect">
                                  <p:stCondLst>
                                    <p:cond delay="0"/>
                                  </p:stCondLst>
                                  <p:childTnLst>
                                    <p:anim calcmode="lin" valueType="num">
                                      <p:cBhvr additive="base">
                                        <p:cTn id="202" dur="4500"/>
                                        <p:tgtEl>
                                          <p:spTgt spid="54"/>
                                        </p:tgtEl>
                                        <p:attrNameLst>
                                          <p:attrName>ppt_x</p:attrName>
                                        </p:attrNameLst>
                                      </p:cBhvr>
                                      <p:tavLst>
                                        <p:tav tm="0">
                                          <p:val>
                                            <p:strVal val="ppt_x"/>
                                          </p:val>
                                        </p:tav>
                                        <p:tav tm="100000">
                                          <p:val>
                                            <p:strVal val="1+ppt_w/2"/>
                                          </p:val>
                                        </p:tav>
                                      </p:tavLst>
                                    </p:anim>
                                    <p:anim calcmode="lin" valueType="num">
                                      <p:cBhvr additive="base">
                                        <p:cTn id="203" dur="4500"/>
                                        <p:tgtEl>
                                          <p:spTgt spid="54"/>
                                        </p:tgtEl>
                                        <p:attrNameLst>
                                          <p:attrName>ppt_y</p:attrName>
                                        </p:attrNameLst>
                                      </p:cBhvr>
                                      <p:tavLst>
                                        <p:tav tm="0">
                                          <p:val>
                                            <p:strVal val="ppt_y"/>
                                          </p:val>
                                        </p:tav>
                                        <p:tav tm="100000">
                                          <p:val>
                                            <p:strVal val="1+ppt_h/2"/>
                                          </p:val>
                                        </p:tav>
                                      </p:tavLst>
                                    </p:anim>
                                    <p:set>
                                      <p:cBhvr>
                                        <p:cTn id="204" dur="1" fill="hold">
                                          <p:stCondLst>
                                            <p:cond delay="4499"/>
                                          </p:stCondLst>
                                        </p:cTn>
                                        <p:tgtEl>
                                          <p:spTgt spid="54"/>
                                        </p:tgtEl>
                                        <p:attrNameLst>
                                          <p:attrName>style.visibility</p:attrName>
                                        </p:attrNameLst>
                                      </p:cBhvr>
                                      <p:to>
                                        <p:strVal val="hidden"/>
                                      </p:to>
                                    </p:set>
                                  </p:childTnLst>
                                </p:cTn>
                              </p:par>
                              <p:par>
                                <p:cTn id="205" presetID="19" presetClass="entr" presetSubtype="5" fill="hold" grpId="0" nodeType="withEffect">
                                  <p:stCondLst>
                                    <p:cond delay="0"/>
                                  </p:stCondLst>
                                  <p:childTnLst>
                                    <p:set>
                                      <p:cBhvr>
                                        <p:cTn id="206" dur="1" fill="hold">
                                          <p:stCondLst>
                                            <p:cond delay="0"/>
                                          </p:stCondLst>
                                        </p:cTn>
                                        <p:tgtEl>
                                          <p:spTgt spid="55"/>
                                        </p:tgtEl>
                                        <p:attrNameLst>
                                          <p:attrName>style.visibility</p:attrName>
                                        </p:attrNameLst>
                                      </p:cBhvr>
                                      <p:to>
                                        <p:strVal val="visible"/>
                                      </p:to>
                                    </p:set>
                                    <p:anim calcmode="lin" valueType="num">
                                      <p:cBhvr>
                                        <p:cTn id="207" dur="4500" fill="hold"/>
                                        <p:tgtEl>
                                          <p:spTgt spid="55"/>
                                        </p:tgtEl>
                                        <p:attrNameLst>
                                          <p:attrName>ppt_w</p:attrName>
                                        </p:attrNameLst>
                                      </p:cBhvr>
                                      <p:tavLst>
                                        <p:tav tm="0">
                                          <p:val>
                                            <p:strVal val="#ppt_w"/>
                                          </p:val>
                                        </p:tav>
                                        <p:tav tm="100000">
                                          <p:val>
                                            <p:strVal val="#ppt_w"/>
                                          </p:val>
                                        </p:tav>
                                      </p:tavLst>
                                    </p:anim>
                                    <p:anim calcmode="lin" valueType="num">
                                      <p:cBhvr>
                                        <p:cTn id="208" dur="4500" fill="hold"/>
                                        <p:tgtEl>
                                          <p:spTgt spid="55"/>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1" nodeType="withEffect">
                                  <p:stCondLst>
                                    <p:cond delay="0"/>
                                  </p:stCondLst>
                                  <p:childTnLst>
                                    <p:animRot by="21600000">
                                      <p:cBhvr>
                                        <p:cTn id="210" dur="4500" fill="hold"/>
                                        <p:tgtEl>
                                          <p:spTgt spid="55"/>
                                        </p:tgtEl>
                                        <p:attrNameLst>
                                          <p:attrName>r</p:attrName>
                                        </p:attrNameLst>
                                      </p:cBhvr>
                                    </p:animRot>
                                  </p:childTnLst>
                                </p:cTn>
                              </p:par>
                              <p:par>
                                <p:cTn id="211" presetID="2" presetClass="exit" presetSubtype="6" fill="hold" grpId="2" nodeType="withEffect">
                                  <p:stCondLst>
                                    <p:cond delay="0"/>
                                  </p:stCondLst>
                                  <p:childTnLst>
                                    <p:anim calcmode="lin" valueType="num">
                                      <p:cBhvr additive="base">
                                        <p:cTn id="212" dur="4500"/>
                                        <p:tgtEl>
                                          <p:spTgt spid="55"/>
                                        </p:tgtEl>
                                        <p:attrNameLst>
                                          <p:attrName>ppt_x</p:attrName>
                                        </p:attrNameLst>
                                      </p:cBhvr>
                                      <p:tavLst>
                                        <p:tav tm="0">
                                          <p:val>
                                            <p:strVal val="ppt_x"/>
                                          </p:val>
                                        </p:tav>
                                        <p:tav tm="100000">
                                          <p:val>
                                            <p:strVal val="1+ppt_w/2"/>
                                          </p:val>
                                        </p:tav>
                                      </p:tavLst>
                                    </p:anim>
                                    <p:anim calcmode="lin" valueType="num">
                                      <p:cBhvr additive="base">
                                        <p:cTn id="213" dur="4500"/>
                                        <p:tgtEl>
                                          <p:spTgt spid="55"/>
                                        </p:tgtEl>
                                        <p:attrNameLst>
                                          <p:attrName>ppt_y</p:attrName>
                                        </p:attrNameLst>
                                      </p:cBhvr>
                                      <p:tavLst>
                                        <p:tav tm="0">
                                          <p:val>
                                            <p:strVal val="ppt_y"/>
                                          </p:val>
                                        </p:tav>
                                        <p:tav tm="100000">
                                          <p:val>
                                            <p:strVal val="1+ppt_h/2"/>
                                          </p:val>
                                        </p:tav>
                                      </p:tavLst>
                                    </p:anim>
                                    <p:set>
                                      <p:cBhvr>
                                        <p:cTn id="214" dur="1" fill="hold">
                                          <p:stCondLst>
                                            <p:cond delay="4499"/>
                                          </p:stCondLst>
                                        </p:cTn>
                                        <p:tgtEl>
                                          <p:spTgt spid="55"/>
                                        </p:tgtEl>
                                        <p:attrNameLst>
                                          <p:attrName>style.visibility</p:attrName>
                                        </p:attrNameLst>
                                      </p:cBhvr>
                                      <p:to>
                                        <p:strVal val="hidden"/>
                                      </p:to>
                                    </p:set>
                                  </p:childTnLst>
                                </p:cTn>
                              </p:par>
                              <p:par>
                                <p:cTn id="215" presetID="19" presetClass="entr" presetSubtype="5" fill="hold" grpId="0" nodeType="withEffect">
                                  <p:stCondLst>
                                    <p:cond delay="0"/>
                                  </p:stCondLst>
                                  <p:childTnLst>
                                    <p:set>
                                      <p:cBhvr>
                                        <p:cTn id="216" dur="1" fill="hold">
                                          <p:stCondLst>
                                            <p:cond delay="0"/>
                                          </p:stCondLst>
                                        </p:cTn>
                                        <p:tgtEl>
                                          <p:spTgt spid="56"/>
                                        </p:tgtEl>
                                        <p:attrNameLst>
                                          <p:attrName>style.visibility</p:attrName>
                                        </p:attrNameLst>
                                      </p:cBhvr>
                                      <p:to>
                                        <p:strVal val="visible"/>
                                      </p:to>
                                    </p:set>
                                    <p:anim calcmode="lin" valueType="num">
                                      <p:cBhvr>
                                        <p:cTn id="217" dur="4500" fill="hold"/>
                                        <p:tgtEl>
                                          <p:spTgt spid="56"/>
                                        </p:tgtEl>
                                        <p:attrNameLst>
                                          <p:attrName>ppt_w</p:attrName>
                                        </p:attrNameLst>
                                      </p:cBhvr>
                                      <p:tavLst>
                                        <p:tav tm="0">
                                          <p:val>
                                            <p:strVal val="#ppt_w"/>
                                          </p:val>
                                        </p:tav>
                                        <p:tav tm="100000">
                                          <p:val>
                                            <p:strVal val="#ppt_w"/>
                                          </p:val>
                                        </p:tav>
                                      </p:tavLst>
                                    </p:anim>
                                    <p:anim calcmode="lin" valueType="num">
                                      <p:cBhvr>
                                        <p:cTn id="218" dur="4500" fill="hold"/>
                                        <p:tgtEl>
                                          <p:spTgt spid="56"/>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grpId="1" nodeType="withEffect">
                                  <p:stCondLst>
                                    <p:cond delay="0"/>
                                  </p:stCondLst>
                                  <p:childTnLst>
                                    <p:animRot by="21600000">
                                      <p:cBhvr>
                                        <p:cTn id="220" dur="4500" fill="hold"/>
                                        <p:tgtEl>
                                          <p:spTgt spid="56"/>
                                        </p:tgtEl>
                                        <p:attrNameLst>
                                          <p:attrName>r</p:attrName>
                                        </p:attrNameLst>
                                      </p:cBhvr>
                                    </p:animRot>
                                  </p:childTnLst>
                                </p:cTn>
                              </p:par>
                              <p:par>
                                <p:cTn id="221" presetID="2" presetClass="exit" presetSubtype="6" fill="hold" grpId="2" nodeType="withEffect">
                                  <p:stCondLst>
                                    <p:cond delay="0"/>
                                  </p:stCondLst>
                                  <p:childTnLst>
                                    <p:anim calcmode="lin" valueType="num">
                                      <p:cBhvr additive="base">
                                        <p:cTn id="222" dur="4500"/>
                                        <p:tgtEl>
                                          <p:spTgt spid="56"/>
                                        </p:tgtEl>
                                        <p:attrNameLst>
                                          <p:attrName>ppt_x</p:attrName>
                                        </p:attrNameLst>
                                      </p:cBhvr>
                                      <p:tavLst>
                                        <p:tav tm="0">
                                          <p:val>
                                            <p:strVal val="ppt_x"/>
                                          </p:val>
                                        </p:tav>
                                        <p:tav tm="100000">
                                          <p:val>
                                            <p:strVal val="1+ppt_w/2"/>
                                          </p:val>
                                        </p:tav>
                                      </p:tavLst>
                                    </p:anim>
                                    <p:anim calcmode="lin" valueType="num">
                                      <p:cBhvr additive="base">
                                        <p:cTn id="223" dur="4500"/>
                                        <p:tgtEl>
                                          <p:spTgt spid="56"/>
                                        </p:tgtEl>
                                        <p:attrNameLst>
                                          <p:attrName>ppt_y</p:attrName>
                                        </p:attrNameLst>
                                      </p:cBhvr>
                                      <p:tavLst>
                                        <p:tav tm="0">
                                          <p:val>
                                            <p:strVal val="ppt_y"/>
                                          </p:val>
                                        </p:tav>
                                        <p:tav tm="100000">
                                          <p:val>
                                            <p:strVal val="1+ppt_h/2"/>
                                          </p:val>
                                        </p:tav>
                                      </p:tavLst>
                                    </p:anim>
                                    <p:set>
                                      <p:cBhvr>
                                        <p:cTn id="224" dur="1" fill="hold">
                                          <p:stCondLst>
                                            <p:cond delay="4499"/>
                                          </p:stCondLst>
                                        </p:cTn>
                                        <p:tgtEl>
                                          <p:spTgt spid="56"/>
                                        </p:tgtEl>
                                        <p:attrNameLst>
                                          <p:attrName>style.visibility</p:attrName>
                                        </p:attrNameLst>
                                      </p:cBhvr>
                                      <p:to>
                                        <p:strVal val="hidden"/>
                                      </p:to>
                                    </p:set>
                                  </p:childTnLst>
                                </p:cTn>
                              </p:par>
                              <p:par>
                                <p:cTn id="225" presetID="19" presetClass="entr" presetSubtype="5" fill="hold" grpId="0" nodeType="withEffect">
                                  <p:stCondLst>
                                    <p:cond delay="0"/>
                                  </p:stCondLst>
                                  <p:childTnLst>
                                    <p:set>
                                      <p:cBhvr>
                                        <p:cTn id="226" dur="1" fill="hold">
                                          <p:stCondLst>
                                            <p:cond delay="0"/>
                                          </p:stCondLst>
                                        </p:cTn>
                                        <p:tgtEl>
                                          <p:spTgt spid="57"/>
                                        </p:tgtEl>
                                        <p:attrNameLst>
                                          <p:attrName>style.visibility</p:attrName>
                                        </p:attrNameLst>
                                      </p:cBhvr>
                                      <p:to>
                                        <p:strVal val="visible"/>
                                      </p:to>
                                    </p:set>
                                    <p:anim calcmode="lin" valueType="num">
                                      <p:cBhvr>
                                        <p:cTn id="227" dur="4500" fill="hold"/>
                                        <p:tgtEl>
                                          <p:spTgt spid="57"/>
                                        </p:tgtEl>
                                        <p:attrNameLst>
                                          <p:attrName>ppt_w</p:attrName>
                                        </p:attrNameLst>
                                      </p:cBhvr>
                                      <p:tavLst>
                                        <p:tav tm="0">
                                          <p:val>
                                            <p:strVal val="#ppt_w"/>
                                          </p:val>
                                        </p:tav>
                                        <p:tav tm="100000">
                                          <p:val>
                                            <p:strVal val="#ppt_w"/>
                                          </p:val>
                                        </p:tav>
                                      </p:tavLst>
                                    </p:anim>
                                    <p:anim calcmode="lin" valueType="num">
                                      <p:cBhvr>
                                        <p:cTn id="228" dur="4500" fill="hold"/>
                                        <p:tgtEl>
                                          <p:spTgt spid="57"/>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grpId="1" nodeType="withEffect">
                                  <p:stCondLst>
                                    <p:cond delay="0"/>
                                  </p:stCondLst>
                                  <p:childTnLst>
                                    <p:animRot by="21600000">
                                      <p:cBhvr>
                                        <p:cTn id="230" dur="4500" fill="hold"/>
                                        <p:tgtEl>
                                          <p:spTgt spid="57"/>
                                        </p:tgtEl>
                                        <p:attrNameLst>
                                          <p:attrName>r</p:attrName>
                                        </p:attrNameLst>
                                      </p:cBhvr>
                                    </p:animRot>
                                  </p:childTnLst>
                                </p:cTn>
                              </p:par>
                              <p:par>
                                <p:cTn id="231" presetID="2" presetClass="exit" presetSubtype="6" fill="hold" grpId="2" nodeType="withEffect">
                                  <p:stCondLst>
                                    <p:cond delay="0"/>
                                  </p:stCondLst>
                                  <p:childTnLst>
                                    <p:anim calcmode="lin" valueType="num">
                                      <p:cBhvr additive="base">
                                        <p:cTn id="232" dur="4500"/>
                                        <p:tgtEl>
                                          <p:spTgt spid="57"/>
                                        </p:tgtEl>
                                        <p:attrNameLst>
                                          <p:attrName>ppt_x</p:attrName>
                                        </p:attrNameLst>
                                      </p:cBhvr>
                                      <p:tavLst>
                                        <p:tav tm="0">
                                          <p:val>
                                            <p:strVal val="ppt_x"/>
                                          </p:val>
                                        </p:tav>
                                        <p:tav tm="100000">
                                          <p:val>
                                            <p:strVal val="1+ppt_w/2"/>
                                          </p:val>
                                        </p:tav>
                                      </p:tavLst>
                                    </p:anim>
                                    <p:anim calcmode="lin" valueType="num">
                                      <p:cBhvr additive="base">
                                        <p:cTn id="233" dur="4500"/>
                                        <p:tgtEl>
                                          <p:spTgt spid="57"/>
                                        </p:tgtEl>
                                        <p:attrNameLst>
                                          <p:attrName>ppt_y</p:attrName>
                                        </p:attrNameLst>
                                      </p:cBhvr>
                                      <p:tavLst>
                                        <p:tav tm="0">
                                          <p:val>
                                            <p:strVal val="ppt_y"/>
                                          </p:val>
                                        </p:tav>
                                        <p:tav tm="100000">
                                          <p:val>
                                            <p:strVal val="1+ppt_h/2"/>
                                          </p:val>
                                        </p:tav>
                                      </p:tavLst>
                                    </p:anim>
                                    <p:set>
                                      <p:cBhvr>
                                        <p:cTn id="234" dur="1" fill="hold">
                                          <p:stCondLst>
                                            <p:cond delay="4499"/>
                                          </p:stCondLst>
                                        </p:cTn>
                                        <p:tgtEl>
                                          <p:spTgt spid="57"/>
                                        </p:tgtEl>
                                        <p:attrNameLst>
                                          <p:attrName>style.visibility</p:attrName>
                                        </p:attrNameLst>
                                      </p:cBhvr>
                                      <p:to>
                                        <p:strVal val="hidden"/>
                                      </p:to>
                                    </p:set>
                                  </p:childTnLst>
                                </p:cTn>
                              </p:par>
                              <p:par>
                                <p:cTn id="235" presetID="19" presetClass="entr" presetSubtype="5" fill="hold" grpId="0" nodeType="withEffect">
                                  <p:stCondLst>
                                    <p:cond delay="0"/>
                                  </p:stCondLst>
                                  <p:childTnLst>
                                    <p:set>
                                      <p:cBhvr>
                                        <p:cTn id="236" dur="1" fill="hold">
                                          <p:stCondLst>
                                            <p:cond delay="0"/>
                                          </p:stCondLst>
                                        </p:cTn>
                                        <p:tgtEl>
                                          <p:spTgt spid="58"/>
                                        </p:tgtEl>
                                        <p:attrNameLst>
                                          <p:attrName>style.visibility</p:attrName>
                                        </p:attrNameLst>
                                      </p:cBhvr>
                                      <p:to>
                                        <p:strVal val="visible"/>
                                      </p:to>
                                    </p:set>
                                    <p:anim calcmode="lin" valueType="num">
                                      <p:cBhvr>
                                        <p:cTn id="237" dur="4500" fill="hold"/>
                                        <p:tgtEl>
                                          <p:spTgt spid="58"/>
                                        </p:tgtEl>
                                        <p:attrNameLst>
                                          <p:attrName>ppt_w</p:attrName>
                                        </p:attrNameLst>
                                      </p:cBhvr>
                                      <p:tavLst>
                                        <p:tav tm="0">
                                          <p:val>
                                            <p:strVal val="#ppt_w"/>
                                          </p:val>
                                        </p:tav>
                                        <p:tav tm="100000">
                                          <p:val>
                                            <p:strVal val="#ppt_w"/>
                                          </p:val>
                                        </p:tav>
                                      </p:tavLst>
                                    </p:anim>
                                    <p:anim calcmode="lin" valueType="num">
                                      <p:cBhvr>
                                        <p:cTn id="238" dur="4500" fill="hold"/>
                                        <p:tgtEl>
                                          <p:spTgt spid="58"/>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grpId="1" nodeType="withEffect">
                                  <p:stCondLst>
                                    <p:cond delay="0"/>
                                  </p:stCondLst>
                                  <p:childTnLst>
                                    <p:animRot by="21600000">
                                      <p:cBhvr>
                                        <p:cTn id="240" dur="4500" fill="hold"/>
                                        <p:tgtEl>
                                          <p:spTgt spid="58"/>
                                        </p:tgtEl>
                                        <p:attrNameLst>
                                          <p:attrName>r</p:attrName>
                                        </p:attrNameLst>
                                      </p:cBhvr>
                                    </p:animRot>
                                  </p:childTnLst>
                                </p:cTn>
                              </p:par>
                              <p:par>
                                <p:cTn id="241" presetID="2" presetClass="exit" presetSubtype="6" fill="hold" grpId="2" nodeType="withEffect">
                                  <p:stCondLst>
                                    <p:cond delay="0"/>
                                  </p:stCondLst>
                                  <p:childTnLst>
                                    <p:anim calcmode="lin" valueType="num">
                                      <p:cBhvr additive="base">
                                        <p:cTn id="242" dur="4500"/>
                                        <p:tgtEl>
                                          <p:spTgt spid="58"/>
                                        </p:tgtEl>
                                        <p:attrNameLst>
                                          <p:attrName>ppt_x</p:attrName>
                                        </p:attrNameLst>
                                      </p:cBhvr>
                                      <p:tavLst>
                                        <p:tav tm="0">
                                          <p:val>
                                            <p:strVal val="ppt_x"/>
                                          </p:val>
                                        </p:tav>
                                        <p:tav tm="100000">
                                          <p:val>
                                            <p:strVal val="1+ppt_w/2"/>
                                          </p:val>
                                        </p:tav>
                                      </p:tavLst>
                                    </p:anim>
                                    <p:anim calcmode="lin" valueType="num">
                                      <p:cBhvr additive="base">
                                        <p:cTn id="243" dur="4500"/>
                                        <p:tgtEl>
                                          <p:spTgt spid="58"/>
                                        </p:tgtEl>
                                        <p:attrNameLst>
                                          <p:attrName>ppt_y</p:attrName>
                                        </p:attrNameLst>
                                      </p:cBhvr>
                                      <p:tavLst>
                                        <p:tav tm="0">
                                          <p:val>
                                            <p:strVal val="ppt_y"/>
                                          </p:val>
                                        </p:tav>
                                        <p:tav tm="100000">
                                          <p:val>
                                            <p:strVal val="1+ppt_h/2"/>
                                          </p:val>
                                        </p:tav>
                                      </p:tavLst>
                                    </p:anim>
                                    <p:set>
                                      <p:cBhvr>
                                        <p:cTn id="244" dur="1" fill="hold">
                                          <p:stCondLst>
                                            <p:cond delay="4499"/>
                                          </p:stCondLst>
                                        </p:cTn>
                                        <p:tgtEl>
                                          <p:spTgt spid="58"/>
                                        </p:tgtEl>
                                        <p:attrNameLst>
                                          <p:attrName>style.visibility</p:attrName>
                                        </p:attrNameLst>
                                      </p:cBhvr>
                                      <p:to>
                                        <p:strVal val="hidden"/>
                                      </p:to>
                                    </p:set>
                                  </p:childTnLst>
                                </p:cTn>
                              </p:par>
                              <p:par>
                                <p:cTn id="245" presetID="19" presetClass="entr" presetSubtype="5" fill="hold" grpId="0" nodeType="withEffect">
                                  <p:stCondLst>
                                    <p:cond delay="0"/>
                                  </p:stCondLst>
                                  <p:childTnLst>
                                    <p:set>
                                      <p:cBhvr>
                                        <p:cTn id="246" dur="1" fill="hold">
                                          <p:stCondLst>
                                            <p:cond delay="0"/>
                                          </p:stCondLst>
                                        </p:cTn>
                                        <p:tgtEl>
                                          <p:spTgt spid="59"/>
                                        </p:tgtEl>
                                        <p:attrNameLst>
                                          <p:attrName>style.visibility</p:attrName>
                                        </p:attrNameLst>
                                      </p:cBhvr>
                                      <p:to>
                                        <p:strVal val="visible"/>
                                      </p:to>
                                    </p:set>
                                    <p:anim calcmode="lin" valueType="num">
                                      <p:cBhvr>
                                        <p:cTn id="247" dur="4500" fill="hold"/>
                                        <p:tgtEl>
                                          <p:spTgt spid="59"/>
                                        </p:tgtEl>
                                        <p:attrNameLst>
                                          <p:attrName>ppt_w</p:attrName>
                                        </p:attrNameLst>
                                      </p:cBhvr>
                                      <p:tavLst>
                                        <p:tav tm="0">
                                          <p:val>
                                            <p:strVal val="#ppt_w"/>
                                          </p:val>
                                        </p:tav>
                                        <p:tav tm="100000">
                                          <p:val>
                                            <p:strVal val="#ppt_w"/>
                                          </p:val>
                                        </p:tav>
                                      </p:tavLst>
                                    </p:anim>
                                    <p:anim calcmode="lin" valueType="num">
                                      <p:cBhvr>
                                        <p:cTn id="248" dur="4500" fill="hold"/>
                                        <p:tgtEl>
                                          <p:spTgt spid="59"/>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grpId="1" nodeType="withEffect">
                                  <p:stCondLst>
                                    <p:cond delay="0"/>
                                  </p:stCondLst>
                                  <p:childTnLst>
                                    <p:animRot by="21600000">
                                      <p:cBhvr>
                                        <p:cTn id="250" dur="4500" fill="hold"/>
                                        <p:tgtEl>
                                          <p:spTgt spid="59"/>
                                        </p:tgtEl>
                                        <p:attrNameLst>
                                          <p:attrName>r</p:attrName>
                                        </p:attrNameLst>
                                      </p:cBhvr>
                                    </p:animRot>
                                  </p:childTnLst>
                                </p:cTn>
                              </p:par>
                              <p:par>
                                <p:cTn id="251" presetID="2" presetClass="exit" presetSubtype="6" fill="hold" grpId="2" nodeType="withEffect">
                                  <p:stCondLst>
                                    <p:cond delay="0"/>
                                  </p:stCondLst>
                                  <p:childTnLst>
                                    <p:anim calcmode="lin" valueType="num">
                                      <p:cBhvr additive="base">
                                        <p:cTn id="252" dur="4500"/>
                                        <p:tgtEl>
                                          <p:spTgt spid="59"/>
                                        </p:tgtEl>
                                        <p:attrNameLst>
                                          <p:attrName>ppt_x</p:attrName>
                                        </p:attrNameLst>
                                      </p:cBhvr>
                                      <p:tavLst>
                                        <p:tav tm="0">
                                          <p:val>
                                            <p:strVal val="ppt_x"/>
                                          </p:val>
                                        </p:tav>
                                        <p:tav tm="100000">
                                          <p:val>
                                            <p:strVal val="1+ppt_w/2"/>
                                          </p:val>
                                        </p:tav>
                                      </p:tavLst>
                                    </p:anim>
                                    <p:anim calcmode="lin" valueType="num">
                                      <p:cBhvr additive="base">
                                        <p:cTn id="253" dur="4500"/>
                                        <p:tgtEl>
                                          <p:spTgt spid="59"/>
                                        </p:tgtEl>
                                        <p:attrNameLst>
                                          <p:attrName>ppt_y</p:attrName>
                                        </p:attrNameLst>
                                      </p:cBhvr>
                                      <p:tavLst>
                                        <p:tav tm="0">
                                          <p:val>
                                            <p:strVal val="ppt_y"/>
                                          </p:val>
                                        </p:tav>
                                        <p:tav tm="100000">
                                          <p:val>
                                            <p:strVal val="1+ppt_h/2"/>
                                          </p:val>
                                        </p:tav>
                                      </p:tavLst>
                                    </p:anim>
                                    <p:set>
                                      <p:cBhvr>
                                        <p:cTn id="254" dur="1" fill="hold">
                                          <p:stCondLst>
                                            <p:cond delay="4499"/>
                                          </p:stCondLst>
                                        </p:cTn>
                                        <p:tgtEl>
                                          <p:spTgt spid="59"/>
                                        </p:tgtEl>
                                        <p:attrNameLst>
                                          <p:attrName>style.visibility</p:attrName>
                                        </p:attrNameLst>
                                      </p:cBhvr>
                                      <p:to>
                                        <p:strVal val="hidden"/>
                                      </p:to>
                                    </p:set>
                                  </p:childTnLst>
                                </p:cTn>
                              </p:par>
                              <p:par>
                                <p:cTn id="255" presetID="19" presetClass="entr" presetSubtype="5" fill="hold" grpId="0" nodeType="withEffect">
                                  <p:stCondLst>
                                    <p:cond delay="0"/>
                                  </p:stCondLst>
                                  <p:childTnLst>
                                    <p:set>
                                      <p:cBhvr>
                                        <p:cTn id="256" dur="1" fill="hold">
                                          <p:stCondLst>
                                            <p:cond delay="0"/>
                                          </p:stCondLst>
                                        </p:cTn>
                                        <p:tgtEl>
                                          <p:spTgt spid="60"/>
                                        </p:tgtEl>
                                        <p:attrNameLst>
                                          <p:attrName>style.visibility</p:attrName>
                                        </p:attrNameLst>
                                      </p:cBhvr>
                                      <p:to>
                                        <p:strVal val="visible"/>
                                      </p:to>
                                    </p:set>
                                    <p:anim calcmode="lin" valueType="num">
                                      <p:cBhvr>
                                        <p:cTn id="257" dur="4500" fill="hold"/>
                                        <p:tgtEl>
                                          <p:spTgt spid="60"/>
                                        </p:tgtEl>
                                        <p:attrNameLst>
                                          <p:attrName>ppt_w</p:attrName>
                                        </p:attrNameLst>
                                      </p:cBhvr>
                                      <p:tavLst>
                                        <p:tav tm="0">
                                          <p:val>
                                            <p:strVal val="#ppt_w"/>
                                          </p:val>
                                        </p:tav>
                                        <p:tav tm="100000">
                                          <p:val>
                                            <p:strVal val="#ppt_w"/>
                                          </p:val>
                                        </p:tav>
                                      </p:tavLst>
                                    </p:anim>
                                    <p:anim calcmode="lin" valueType="num">
                                      <p:cBhvr>
                                        <p:cTn id="258" dur="4500" fill="hold"/>
                                        <p:tgtEl>
                                          <p:spTgt spid="60"/>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grpId="1" nodeType="withEffect">
                                  <p:stCondLst>
                                    <p:cond delay="0"/>
                                  </p:stCondLst>
                                  <p:childTnLst>
                                    <p:animRot by="21600000">
                                      <p:cBhvr>
                                        <p:cTn id="260" dur="4500" fill="hold"/>
                                        <p:tgtEl>
                                          <p:spTgt spid="60"/>
                                        </p:tgtEl>
                                        <p:attrNameLst>
                                          <p:attrName>r</p:attrName>
                                        </p:attrNameLst>
                                      </p:cBhvr>
                                    </p:animRot>
                                  </p:childTnLst>
                                </p:cTn>
                              </p:par>
                              <p:par>
                                <p:cTn id="261" presetID="2" presetClass="exit" presetSubtype="6" fill="hold" grpId="2" nodeType="withEffect">
                                  <p:stCondLst>
                                    <p:cond delay="0"/>
                                  </p:stCondLst>
                                  <p:childTnLst>
                                    <p:anim calcmode="lin" valueType="num">
                                      <p:cBhvr additive="base">
                                        <p:cTn id="262" dur="4500"/>
                                        <p:tgtEl>
                                          <p:spTgt spid="60"/>
                                        </p:tgtEl>
                                        <p:attrNameLst>
                                          <p:attrName>ppt_x</p:attrName>
                                        </p:attrNameLst>
                                      </p:cBhvr>
                                      <p:tavLst>
                                        <p:tav tm="0">
                                          <p:val>
                                            <p:strVal val="ppt_x"/>
                                          </p:val>
                                        </p:tav>
                                        <p:tav tm="100000">
                                          <p:val>
                                            <p:strVal val="1+ppt_w/2"/>
                                          </p:val>
                                        </p:tav>
                                      </p:tavLst>
                                    </p:anim>
                                    <p:anim calcmode="lin" valueType="num">
                                      <p:cBhvr additive="base">
                                        <p:cTn id="263" dur="4500"/>
                                        <p:tgtEl>
                                          <p:spTgt spid="60"/>
                                        </p:tgtEl>
                                        <p:attrNameLst>
                                          <p:attrName>ppt_y</p:attrName>
                                        </p:attrNameLst>
                                      </p:cBhvr>
                                      <p:tavLst>
                                        <p:tav tm="0">
                                          <p:val>
                                            <p:strVal val="ppt_y"/>
                                          </p:val>
                                        </p:tav>
                                        <p:tav tm="100000">
                                          <p:val>
                                            <p:strVal val="1+ppt_h/2"/>
                                          </p:val>
                                        </p:tav>
                                      </p:tavLst>
                                    </p:anim>
                                    <p:set>
                                      <p:cBhvr>
                                        <p:cTn id="264" dur="1" fill="hold">
                                          <p:stCondLst>
                                            <p:cond delay="4499"/>
                                          </p:stCondLst>
                                        </p:cTn>
                                        <p:tgtEl>
                                          <p:spTgt spid="60"/>
                                        </p:tgtEl>
                                        <p:attrNameLst>
                                          <p:attrName>style.visibility</p:attrName>
                                        </p:attrNameLst>
                                      </p:cBhvr>
                                      <p:to>
                                        <p:strVal val="hidden"/>
                                      </p:to>
                                    </p:set>
                                  </p:childTnLst>
                                </p:cTn>
                              </p:par>
                              <p:par>
                                <p:cTn id="265" presetID="19" presetClass="entr" presetSubtype="5" fill="hold" grpId="0" nodeType="withEffect">
                                  <p:stCondLst>
                                    <p:cond delay="0"/>
                                  </p:stCondLst>
                                  <p:childTnLst>
                                    <p:set>
                                      <p:cBhvr>
                                        <p:cTn id="266" dur="1" fill="hold">
                                          <p:stCondLst>
                                            <p:cond delay="0"/>
                                          </p:stCondLst>
                                        </p:cTn>
                                        <p:tgtEl>
                                          <p:spTgt spid="61"/>
                                        </p:tgtEl>
                                        <p:attrNameLst>
                                          <p:attrName>style.visibility</p:attrName>
                                        </p:attrNameLst>
                                      </p:cBhvr>
                                      <p:to>
                                        <p:strVal val="visible"/>
                                      </p:to>
                                    </p:set>
                                    <p:anim calcmode="lin" valueType="num">
                                      <p:cBhvr>
                                        <p:cTn id="267" dur="4500" fill="hold"/>
                                        <p:tgtEl>
                                          <p:spTgt spid="61"/>
                                        </p:tgtEl>
                                        <p:attrNameLst>
                                          <p:attrName>ppt_w</p:attrName>
                                        </p:attrNameLst>
                                      </p:cBhvr>
                                      <p:tavLst>
                                        <p:tav tm="0">
                                          <p:val>
                                            <p:strVal val="#ppt_w"/>
                                          </p:val>
                                        </p:tav>
                                        <p:tav tm="100000">
                                          <p:val>
                                            <p:strVal val="#ppt_w"/>
                                          </p:val>
                                        </p:tav>
                                      </p:tavLst>
                                    </p:anim>
                                    <p:anim calcmode="lin" valueType="num">
                                      <p:cBhvr>
                                        <p:cTn id="268" dur="4500" fill="hold"/>
                                        <p:tgtEl>
                                          <p:spTgt spid="61"/>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grpId="1" nodeType="withEffect">
                                  <p:stCondLst>
                                    <p:cond delay="0"/>
                                  </p:stCondLst>
                                  <p:childTnLst>
                                    <p:animRot by="21600000">
                                      <p:cBhvr>
                                        <p:cTn id="270" dur="4500" fill="hold"/>
                                        <p:tgtEl>
                                          <p:spTgt spid="61"/>
                                        </p:tgtEl>
                                        <p:attrNameLst>
                                          <p:attrName>r</p:attrName>
                                        </p:attrNameLst>
                                      </p:cBhvr>
                                    </p:animRot>
                                  </p:childTnLst>
                                </p:cTn>
                              </p:par>
                              <p:par>
                                <p:cTn id="271" presetID="2" presetClass="exit" presetSubtype="6" fill="hold" grpId="2" nodeType="withEffect">
                                  <p:stCondLst>
                                    <p:cond delay="0"/>
                                  </p:stCondLst>
                                  <p:childTnLst>
                                    <p:anim calcmode="lin" valueType="num">
                                      <p:cBhvr additive="base">
                                        <p:cTn id="272" dur="4500"/>
                                        <p:tgtEl>
                                          <p:spTgt spid="61"/>
                                        </p:tgtEl>
                                        <p:attrNameLst>
                                          <p:attrName>ppt_x</p:attrName>
                                        </p:attrNameLst>
                                      </p:cBhvr>
                                      <p:tavLst>
                                        <p:tav tm="0">
                                          <p:val>
                                            <p:strVal val="ppt_x"/>
                                          </p:val>
                                        </p:tav>
                                        <p:tav tm="100000">
                                          <p:val>
                                            <p:strVal val="1+ppt_w/2"/>
                                          </p:val>
                                        </p:tav>
                                      </p:tavLst>
                                    </p:anim>
                                    <p:anim calcmode="lin" valueType="num">
                                      <p:cBhvr additive="base">
                                        <p:cTn id="273" dur="4500"/>
                                        <p:tgtEl>
                                          <p:spTgt spid="61"/>
                                        </p:tgtEl>
                                        <p:attrNameLst>
                                          <p:attrName>ppt_y</p:attrName>
                                        </p:attrNameLst>
                                      </p:cBhvr>
                                      <p:tavLst>
                                        <p:tav tm="0">
                                          <p:val>
                                            <p:strVal val="ppt_y"/>
                                          </p:val>
                                        </p:tav>
                                        <p:tav tm="100000">
                                          <p:val>
                                            <p:strVal val="1+ppt_h/2"/>
                                          </p:val>
                                        </p:tav>
                                      </p:tavLst>
                                    </p:anim>
                                    <p:set>
                                      <p:cBhvr>
                                        <p:cTn id="274" dur="1" fill="hold">
                                          <p:stCondLst>
                                            <p:cond delay="4499"/>
                                          </p:stCondLst>
                                        </p:cTn>
                                        <p:tgtEl>
                                          <p:spTgt spid="61"/>
                                        </p:tgtEl>
                                        <p:attrNameLst>
                                          <p:attrName>style.visibility</p:attrName>
                                        </p:attrNameLst>
                                      </p:cBhvr>
                                      <p:to>
                                        <p:strVal val="hidden"/>
                                      </p:to>
                                    </p:set>
                                  </p:childTnLst>
                                </p:cTn>
                              </p:par>
                              <p:par>
                                <p:cTn id="275" presetID="19" presetClass="entr" presetSubtype="5" fill="hold" grpId="0" nodeType="withEffect">
                                  <p:stCondLst>
                                    <p:cond delay="0"/>
                                  </p:stCondLst>
                                  <p:childTnLst>
                                    <p:set>
                                      <p:cBhvr>
                                        <p:cTn id="276" dur="1" fill="hold">
                                          <p:stCondLst>
                                            <p:cond delay="0"/>
                                          </p:stCondLst>
                                        </p:cTn>
                                        <p:tgtEl>
                                          <p:spTgt spid="62"/>
                                        </p:tgtEl>
                                        <p:attrNameLst>
                                          <p:attrName>style.visibility</p:attrName>
                                        </p:attrNameLst>
                                      </p:cBhvr>
                                      <p:to>
                                        <p:strVal val="visible"/>
                                      </p:to>
                                    </p:set>
                                    <p:anim calcmode="lin" valueType="num">
                                      <p:cBhvr>
                                        <p:cTn id="277" dur="4500" fill="hold"/>
                                        <p:tgtEl>
                                          <p:spTgt spid="62"/>
                                        </p:tgtEl>
                                        <p:attrNameLst>
                                          <p:attrName>ppt_w</p:attrName>
                                        </p:attrNameLst>
                                      </p:cBhvr>
                                      <p:tavLst>
                                        <p:tav tm="0">
                                          <p:val>
                                            <p:strVal val="#ppt_w"/>
                                          </p:val>
                                        </p:tav>
                                        <p:tav tm="100000">
                                          <p:val>
                                            <p:strVal val="#ppt_w"/>
                                          </p:val>
                                        </p:tav>
                                      </p:tavLst>
                                    </p:anim>
                                    <p:anim calcmode="lin" valueType="num">
                                      <p:cBhvr>
                                        <p:cTn id="278" dur="4500" fill="hold"/>
                                        <p:tgtEl>
                                          <p:spTgt spid="62"/>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1" nodeType="withEffect">
                                  <p:stCondLst>
                                    <p:cond delay="0"/>
                                  </p:stCondLst>
                                  <p:childTnLst>
                                    <p:animRot by="21600000">
                                      <p:cBhvr>
                                        <p:cTn id="280" dur="4500" fill="hold"/>
                                        <p:tgtEl>
                                          <p:spTgt spid="62"/>
                                        </p:tgtEl>
                                        <p:attrNameLst>
                                          <p:attrName>r</p:attrName>
                                        </p:attrNameLst>
                                      </p:cBhvr>
                                    </p:animRot>
                                  </p:childTnLst>
                                </p:cTn>
                              </p:par>
                              <p:par>
                                <p:cTn id="281" presetID="2" presetClass="exit" presetSubtype="6" fill="hold" grpId="2" nodeType="withEffect">
                                  <p:stCondLst>
                                    <p:cond delay="0"/>
                                  </p:stCondLst>
                                  <p:childTnLst>
                                    <p:anim calcmode="lin" valueType="num">
                                      <p:cBhvr additive="base">
                                        <p:cTn id="282" dur="4500"/>
                                        <p:tgtEl>
                                          <p:spTgt spid="62"/>
                                        </p:tgtEl>
                                        <p:attrNameLst>
                                          <p:attrName>ppt_x</p:attrName>
                                        </p:attrNameLst>
                                      </p:cBhvr>
                                      <p:tavLst>
                                        <p:tav tm="0">
                                          <p:val>
                                            <p:strVal val="ppt_x"/>
                                          </p:val>
                                        </p:tav>
                                        <p:tav tm="100000">
                                          <p:val>
                                            <p:strVal val="1+ppt_w/2"/>
                                          </p:val>
                                        </p:tav>
                                      </p:tavLst>
                                    </p:anim>
                                    <p:anim calcmode="lin" valueType="num">
                                      <p:cBhvr additive="base">
                                        <p:cTn id="283" dur="4500"/>
                                        <p:tgtEl>
                                          <p:spTgt spid="62"/>
                                        </p:tgtEl>
                                        <p:attrNameLst>
                                          <p:attrName>ppt_y</p:attrName>
                                        </p:attrNameLst>
                                      </p:cBhvr>
                                      <p:tavLst>
                                        <p:tav tm="0">
                                          <p:val>
                                            <p:strVal val="ppt_y"/>
                                          </p:val>
                                        </p:tav>
                                        <p:tav tm="100000">
                                          <p:val>
                                            <p:strVal val="1+ppt_h/2"/>
                                          </p:val>
                                        </p:tav>
                                      </p:tavLst>
                                    </p:anim>
                                    <p:set>
                                      <p:cBhvr>
                                        <p:cTn id="284" dur="1" fill="hold">
                                          <p:stCondLst>
                                            <p:cond delay="4499"/>
                                          </p:stCondLst>
                                        </p:cTn>
                                        <p:tgtEl>
                                          <p:spTgt spid="62"/>
                                        </p:tgtEl>
                                        <p:attrNameLst>
                                          <p:attrName>style.visibility</p:attrName>
                                        </p:attrNameLst>
                                      </p:cBhvr>
                                      <p:to>
                                        <p:strVal val="hidden"/>
                                      </p:to>
                                    </p:set>
                                  </p:childTnLst>
                                </p:cTn>
                              </p:par>
                              <p:par>
                                <p:cTn id="285" presetID="19" presetClass="entr" presetSubtype="5" fill="hold" grpId="0" nodeType="withEffect">
                                  <p:stCondLst>
                                    <p:cond delay="0"/>
                                  </p:stCondLst>
                                  <p:childTnLst>
                                    <p:set>
                                      <p:cBhvr>
                                        <p:cTn id="286" dur="1" fill="hold">
                                          <p:stCondLst>
                                            <p:cond delay="0"/>
                                          </p:stCondLst>
                                        </p:cTn>
                                        <p:tgtEl>
                                          <p:spTgt spid="63"/>
                                        </p:tgtEl>
                                        <p:attrNameLst>
                                          <p:attrName>style.visibility</p:attrName>
                                        </p:attrNameLst>
                                      </p:cBhvr>
                                      <p:to>
                                        <p:strVal val="visible"/>
                                      </p:to>
                                    </p:set>
                                    <p:anim calcmode="lin" valueType="num">
                                      <p:cBhvr>
                                        <p:cTn id="287" dur="4500" fill="hold"/>
                                        <p:tgtEl>
                                          <p:spTgt spid="63"/>
                                        </p:tgtEl>
                                        <p:attrNameLst>
                                          <p:attrName>ppt_w</p:attrName>
                                        </p:attrNameLst>
                                      </p:cBhvr>
                                      <p:tavLst>
                                        <p:tav tm="0">
                                          <p:val>
                                            <p:strVal val="#ppt_w"/>
                                          </p:val>
                                        </p:tav>
                                        <p:tav tm="100000">
                                          <p:val>
                                            <p:strVal val="#ppt_w"/>
                                          </p:val>
                                        </p:tav>
                                      </p:tavLst>
                                    </p:anim>
                                    <p:anim calcmode="lin" valueType="num">
                                      <p:cBhvr>
                                        <p:cTn id="288" dur="4500" fill="hold"/>
                                        <p:tgtEl>
                                          <p:spTgt spid="63"/>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grpId="1" nodeType="withEffect">
                                  <p:stCondLst>
                                    <p:cond delay="0"/>
                                  </p:stCondLst>
                                  <p:childTnLst>
                                    <p:animRot by="21600000">
                                      <p:cBhvr>
                                        <p:cTn id="290" dur="4500" fill="hold"/>
                                        <p:tgtEl>
                                          <p:spTgt spid="63"/>
                                        </p:tgtEl>
                                        <p:attrNameLst>
                                          <p:attrName>r</p:attrName>
                                        </p:attrNameLst>
                                      </p:cBhvr>
                                    </p:animRot>
                                  </p:childTnLst>
                                </p:cTn>
                              </p:par>
                              <p:par>
                                <p:cTn id="291" presetID="2" presetClass="exit" presetSubtype="6" fill="hold" grpId="2" nodeType="withEffect">
                                  <p:stCondLst>
                                    <p:cond delay="0"/>
                                  </p:stCondLst>
                                  <p:childTnLst>
                                    <p:anim calcmode="lin" valueType="num">
                                      <p:cBhvr additive="base">
                                        <p:cTn id="292" dur="4500"/>
                                        <p:tgtEl>
                                          <p:spTgt spid="63"/>
                                        </p:tgtEl>
                                        <p:attrNameLst>
                                          <p:attrName>ppt_x</p:attrName>
                                        </p:attrNameLst>
                                      </p:cBhvr>
                                      <p:tavLst>
                                        <p:tav tm="0">
                                          <p:val>
                                            <p:strVal val="ppt_x"/>
                                          </p:val>
                                        </p:tav>
                                        <p:tav tm="100000">
                                          <p:val>
                                            <p:strVal val="1+ppt_w/2"/>
                                          </p:val>
                                        </p:tav>
                                      </p:tavLst>
                                    </p:anim>
                                    <p:anim calcmode="lin" valueType="num">
                                      <p:cBhvr additive="base">
                                        <p:cTn id="293" dur="4500"/>
                                        <p:tgtEl>
                                          <p:spTgt spid="63"/>
                                        </p:tgtEl>
                                        <p:attrNameLst>
                                          <p:attrName>ppt_y</p:attrName>
                                        </p:attrNameLst>
                                      </p:cBhvr>
                                      <p:tavLst>
                                        <p:tav tm="0">
                                          <p:val>
                                            <p:strVal val="ppt_y"/>
                                          </p:val>
                                        </p:tav>
                                        <p:tav tm="100000">
                                          <p:val>
                                            <p:strVal val="1+ppt_h/2"/>
                                          </p:val>
                                        </p:tav>
                                      </p:tavLst>
                                    </p:anim>
                                    <p:set>
                                      <p:cBhvr>
                                        <p:cTn id="294" dur="1" fill="hold">
                                          <p:stCondLst>
                                            <p:cond delay="4499"/>
                                          </p:stCondLst>
                                        </p:cTn>
                                        <p:tgtEl>
                                          <p:spTgt spid="63"/>
                                        </p:tgtEl>
                                        <p:attrNameLst>
                                          <p:attrName>style.visibility</p:attrName>
                                        </p:attrNameLst>
                                      </p:cBhvr>
                                      <p:to>
                                        <p:strVal val="hidden"/>
                                      </p:to>
                                    </p:set>
                                  </p:childTnLst>
                                </p:cTn>
                              </p:par>
                              <p:par>
                                <p:cTn id="295" presetID="19" presetClass="entr" presetSubtype="5" fill="hold" grpId="0" nodeType="withEffect">
                                  <p:stCondLst>
                                    <p:cond delay="0"/>
                                  </p:stCondLst>
                                  <p:childTnLst>
                                    <p:set>
                                      <p:cBhvr>
                                        <p:cTn id="296" dur="1" fill="hold">
                                          <p:stCondLst>
                                            <p:cond delay="0"/>
                                          </p:stCondLst>
                                        </p:cTn>
                                        <p:tgtEl>
                                          <p:spTgt spid="64"/>
                                        </p:tgtEl>
                                        <p:attrNameLst>
                                          <p:attrName>style.visibility</p:attrName>
                                        </p:attrNameLst>
                                      </p:cBhvr>
                                      <p:to>
                                        <p:strVal val="visible"/>
                                      </p:to>
                                    </p:set>
                                    <p:anim calcmode="lin" valueType="num">
                                      <p:cBhvr>
                                        <p:cTn id="297" dur="4500" fill="hold"/>
                                        <p:tgtEl>
                                          <p:spTgt spid="64"/>
                                        </p:tgtEl>
                                        <p:attrNameLst>
                                          <p:attrName>ppt_w</p:attrName>
                                        </p:attrNameLst>
                                      </p:cBhvr>
                                      <p:tavLst>
                                        <p:tav tm="0">
                                          <p:val>
                                            <p:strVal val="#ppt_w"/>
                                          </p:val>
                                        </p:tav>
                                        <p:tav tm="100000">
                                          <p:val>
                                            <p:strVal val="#ppt_w"/>
                                          </p:val>
                                        </p:tav>
                                      </p:tavLst>
                                    </p:anim>
                                    <p:anim calcmode="lin" valueType="num">
                                      <p:cBhvr>
                                        <p:cTn id="298" dur="4500" fill="hold"/>
                                        <p:tgtEl>
                                          <p:spTgt spid="64"/>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grpId="1" nodeType="withEffect">
                                  <p:stCondLst>
                                    <p:cond delay="0"/>
                                  </p:stCondLst>
                                  <p:childTnLst>
                                    <p:animRot by="21600000">
                                      <p:cBhvr>
                                        <p:cTn id="300" dur="4500" fill="hold"/>
                                        <p:tgtEl>
                                          <p:spTgt spid="64"/>
                                        </p:tgtEl>
                                        <p:attrNameLst>
                                          <p:attrName>r</p:attrName>
                                        </p:attrNameLst>
                                      </p:cBhvr>
                                    </p:animRot>
                                  </p:childTnLst>
                                </p:cTn>
                              </p:par>
                              <p:par>
                                <p:cTn id="301" presetID="2" presetClass="exit" presetSubtype="6" fill="hold" grpId="2" nodeType="withEffect">
                                  <p:stCondLst>
                                    <p:cond delay="0"/>
                                  </p:stCondLst>
                                  <p:childTnLst>
                                    <p:anim calcmode="lin" valueType="num">
                                      <p:cBhvr additive="base">
                                        <p:cTn id="302" dur="4500"/>
                                        <p:tgtEl>
                                          <p:spTgt spid="64"/>
                                        </p:tgtEl>
                                        <p:attrNameLst>
                                          <p:attrName>ppt_x</p:attrName>
                                        </p:attrNameLst>
                                      </p:cBhvr>
                                      <p:tavLst>
                                        <p:tav tm="0">
                                          <p:val>
                                            <p:strVal val="ppt_x"/>
                                          </p:val>
                                        </p:tav>
                                        <p:tav tm="100000">
                                          <p:val>
                                            <p:strVal val="1+ppt_w/2"/>
                                          </p:val>
                                        </p:tav>
                                      </p:tavLst>
                                    </p:anim>
                                    <p:anim calcmode="lin" valueType="num">
                                      <p:cBhvr additive="base">
                                        <p:cTn id="303" dur="4500"/>
                                        <p:tgtEl>
                                          <p:spTgt spid="64"/>
                                        </p:tgtEl>
                                        <p:attrNameLst>
                                          <p:attrName>ppt_y</p:attrName>
                                        </p:attrNameLst>
                                      </p:cBhvr>
                                      <p:tavLst>
                                        <p:tav tm="0">
                                          <p:val>
                                            <p:strVal val="ppt_y"/>
                                          </p:val>
                                        </p:tav>
                                        <p:tav tm="100000">
                                          <p:val>
                                            <p:strVal val="1+ppt_h/2"/>
                                          </p:val>
                                        </p:tav>
                                      </p:tavLst>
                                    </p:anim>
                                    <p:set>
                                      <p:cBhvr>
                                        <p:cTn id="304" dur="1" fill="hold">
                                          <p:stCondLst>
                                            <p:cond delay="4499"/>
                                          </p:stCondLst>
                                        </p:cTn>
                                        <p:tgtEl>
                                          <p:spTgt spid="64"/>
                                        </p:tgtEl>
                                        <p:attrNameLst>
                                          <p:attrName>style.visibility</p:attrName>
                                        </p:attrNameLst>
                                      </p:cBhvr>
                                      <p:to>
                                        <p:strVal val="hidden"/>
                                      </p:to>
                                    </p:set>
                                  </p:childTnLst>
                                </p:cTn>
                              </p:par>
                              <p:par>
                                <p:cTn id="305" presetID="19" presetClass="entr" presetSubtype="5" fill="hold" grpId="0" nodeType="withEffect">
                                  <p:stCondLst>
                                    <p:cond delay="0"/>
                                  </p:stCondLst>
                                  <p:childTnLst>
                                    <p:set>
                                      <p:cBhvr>
                                        <p:cTn id="306" dur="1" fill="hold">
                                          <p:stCondLst>
                                            <p:cond delay="0"/>
                                          </p:stCondLst>
                                        </p:cTn>
                                        <p:tgtEl>
                                          <p:spTgt spid="79"/>
                                        </p:tgtEl>
                                        <p:attrNameLst>
                                          <p:attrName>style.visibility</p:attrName>
                                        </p:attrNameLst>
                                      </p:cBhvr>
                                      <p:to>
                                        <p:strVal val="visible"/>
                                      </p:to>
                                    </p:set>
                                    <p:anim calcmode="lin" valueType="num">
                                      <p:cBhvr>
                                        <p:cTn id="307" dur="4500" fill="hold"/>
                                        <p:tgtEl>
                                          <p:spTgt spid="79"/>
                                        </p:tgtEl>
                                        <p:attrNameLst>
                                          <p:attrName>ppt_w</p:attrName>
                                        </p:attrNameLst>
                                      </p:cBhvr>
                                      <p:tavLst>
                                        <p:tav tm="0">
                                          <p:val>
                                            <p:strVal val="#ppt_w"/>
                                          </p:val>
                                        </p:tav>
                                        <p:tav tm="100000">
                                          <p:val>
                                            <p:strVal val="#ppt_w"/>
                                          </p:val>
                                        </p:tav>
                                      </p:tavLst>
                                    </p:anim>
                                    <p:anim calcmode="lin" valueType="num">
                                      <p:cBhvr>
                                        <p:cTn id="308" dur="4500" fill="hold"/>
                                        <p:tgtEl>
                                          <p:spTgt spid="79"/>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grpId="1" nodeType="withEffect">
                                  <p:stCondLst>
                                    <p:cond delay="0"/>
                                  </p:stCondLst>
                                  <p:childTnLst>
                                    <p:animRot by="-21600000">
                                      <p:cBhvr>
                                        <p:cTn id="310" dur="4500" fill="hold"/>
                                        <p:tgtEl>
                                          <p:spTgt spid="79"/>
                                        </p:tgtEl>
                                        <p:attrNameLst>
                                          <p:attrName>r</p:attrName>
                                        </p:attrNameLst>
                                      </p:cBhvr>
                                    </p:animRot>
                                  </p:childTnLst>
                                </p:cTn>
                              </p:par>
                              <p:par>
                                <p:cTn id="311" presetID="2" presetClass="exit" presetSubtype="12" fill="hold" grpId="2" nodeType="withEffect">
                                  <p:stCondLst>
                                    <p:cond delay="0"/>
                                  </p:stCondLst>
                                  <p:childTnLst>
                                    <p:anim calcmode="lin" valueType="num">
                                      <p:cBhvr additive="base">
                                        <p:cTn id="312" dur="4500"/>
                                        <p:tgtEl>
                                          <p:spTgt spid="79"/>
                                        </p:tgtEl>
                                        <p:attrNameLst>
                                          <p:attrName>ppt_x</p:attrName>
                                        </p:attrNameLst>
                                      </p:cBhvr>
                                      <p:tavLst>
                                        <p:tav tm="0">
                                          <p:val>
                                            <p:strVal val="ppt_x"/>
                                          </p:val>
                                        </p:tav>
                                        <p:tav tm="100000">
                                          <p:val>
                                            <p:strVal val="0-ppt_w/2"/>
                                          </p:val>
                                        </p:tav>
                                      </p:tavLst>
                                    </p:anim>
                                    <p:anim calcmode="lin" valueType="num">
                                      <p:cBhvr additive="base">
                                        <p:cTn id="313" dur="4500"/>
                                        <p:tgtEl>
                                          <p:spTgt spid="79"/>
                                        </p:tgtEl>
                                        <p:attrNameLst>
                                          <p:attrName>ppt_y</p:attrName>
                                        </p:attrNameLst>
                                      </p:cBhvr>
                                      <p:tavLst>
                                        <p:tav tm="0">
                                          <p:val>
                                            <p:strVal val="ppt_y"/>
                                          </p:val>
                                        </p:tav>
                                        <p:tav tm="100000">
                                          <p:val>
                                            <p:strVal val="1+ppt_h/2"/>
                                          </p:val>
                                        </p:tav>
                                      </p:tavLst>
                                    </p:anim>
                                    <p:set>
                                      <p:cBhvr>
                                        <p:cTn id="314" dur="1" fill="hold">
                                          <p:stCondLst>
                                            <p:cond delay="4499"/>
                                          </p:stCondLst>
                                        </p:cTn>
                                        <p:tgtEl>
                                          <p:spTgt spid="79"/>
                                        </p:tgtEl>
                                        <p:attrNameLst>
                                          <p:attrName>style.visibility</p:attrName>
                                        </p:attrNameLst>
                                      </p:cBhvr>
                                      <p:to>
                                        <p:strVal val="hidden"/>
                                      </p:to>
                                    </p:set>
                                  </p:childTnLst>
                                </p:cTn>
                              </p:par>
                              <p:par>
                                <p:cTn id="315" presetID="19" presetClass="entr" presetSubtype="5" fill="hold" grpId="0" nodeType="withEffect">
                                  <p:stCondLst>
                                    <p:cond delay="0"/>
                                  </p:stCondLst>
                                  <p:childTnLst>
                                    <p:set>
                                      <p:cBhvr>
                                        <p:cTn id="316" dur="1" fill="hold">
                                          <p:stCondLst>
                                            <p:cond delay="0"/>
                                          </p:stCondLst>
                                        </p:cTn>
                                        <p:tgtEl>
                                          <p:spTgt spid="78"/>
                                        </p:tgtEl>
                                        <p:attrNameLst>
                                          <p:attrName>style.visibility</p:attrName>
                                        </p:attrNameLst>
                                      </p:cBhvr>
                                      <p:to>
                                        <p:strVal val="visible"/>
                                      </p:to>
                                    </p:set>
                                    <p:anim calcmode="lin" valueType="num">
                                      <p:cBhvr>
                                        <p:cTn id="317" dur="4500" fill="hold"/>
                                        <p:tgtEl>
                                          <p:spTgt spid="78"/>
                                        </p:tgtEl>
                                        <p:attrNameLst>
                                          <p:attrName>ppt_w</p:attrName>
                                        </p:attrNameLst>
                                      </p:cBhvr>
                                      <p:tavLst>
                                        <p:tav tm="0">
                                          <p:val>
                                            <p:strVal val="#ppt_w"/>
                                          </p:val>
                                        </p:tav>
                                        <p:tav tm="100000">
                                          <p:val>
                                            <p:strVal val="#ppt_w"/>
                                          </p:val>
                                        </p:tav>
                                      </p:tavLst>
                                    </p:anim>
                                    <p:anim calcmode="lin" valueType="num">
                                      <p:cBhvr>
                                        <p:cTn id="318" dur="4500" fill="hold"/>
                                        <p:tgtEl>
                                          <p:spTgt spid="78"/>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grpId="1" nodeType="withEffect">
                                  <p:stCondLst>
                                    <p:cond delay="0"/>
                                  </p:stCondLst>
                                  <p:childTnLst>
                                    <p:animRot by="-21600000">
                                      <p:cBhvr>
                                        <p:cTn id="320" dur="4500" fill="hold"/>
                                        <p:tgtEl>
                                          <p:spTgt spid="78"/>
                                        </p:tgtEl>
                                        <p:attrNameLst>
                                          <p:attrName>r</p:attrName>
                                        </p:attrNameLst>
                                      </p:cBhvr>
                                    </p:animRot>
                                  </p:childTnLst>
                                </p:cTn>
                              </p:par>
                              <p:par>
                                <p:cTn id="321" presetID="2" presetClass="exit" presetSubtype="12" fill="hold" grpId="2" nodeType="withEffect">
                                  <p:stCondLst>
                                    <p:cond delay="0"/>
                                  </p:stCondLst>
                                  <p:childTnLst>
                                    <p:anim calcmode="lin" valueType="num">
                                      <p:cBhvr additive="base">
                                        <p:cTn id="322" dur="4500"/>
                                        <p:tgtEl>
                                          <p:spTgt spid="78"/>
                                        </p:tgtEl>
                                        <p:attrNameLst>
                                          <p:attrName>ppt_x</p:attrName>
                                        </p:attrNameLst>
                                      </p:cBhvr>
                                      <p:tavLst>
                                        <p:tav tm="0">
                                          <p:val>
                                            <p:strVal val="ppt_x"/>
                                          </p:val>
                                        </p:tav>
                                        <p:tav tm="100000">
                                          <p:val>
                                            <p:strVal val="0-ppt_w/2"/>
                                          </p:val>
                                        </p:tav>
                                      </p:tavLst>
                                    </p:anim>
                                    <p:anim calcmode="lin" valueType="num">
                                      <p:cBhvr additive="base">
                                        <p:cTn id="323" dur="4500"/>
                                        <p:tgtEl>
                                          <p:spTgt spid="78"/>
                                        </p:tgtEl>
                                        <p:attrNameLst>
                                          <p:attrName>ppt_y</p:attrName>
                                        </p:attrNameLst>
                                      </p:cBhvr>
                                      <p:tavLst>
                                        <p:tav tm="0">
                                          <p:val>
                                            <p:strVal val="ppt_y"/>
                                          </p:val>
                                        </p:tav>
                                        <p:tav tm="100000">
                                          <p:val>
                                            <p:strVal val="1+ppt_h/2"/>
                                          </p:val>
                                        </p:tav>
                                      </p:tavLst>
                                    </p:anim>
                                    <p:set>
                                      <p:cBhvr>
                                        <p:cTn id="324" dur="1" fill="hold">
                                          <p:stCondLst>
                                            <p:cond delay="4499"/>
                                          </p:stCondLst>
                                        </p:cTn>
                                        <p:tgtEl>
                                          <p:spTgt spid="78"/>
                                        </p:tgtEl>
                                        <p:attrNameLst>
                                          <p:attrName>style.visibility</p:attrName>
                                        </p:attrNameLst>
                                      </p:cBhvr>
                                      <p:to>
                                        <p:strVal val="hidden"/>
                                      </p:to>
                                    </p:set>
                                  </p:childTnLst>
                                </p:cTn>
                              </p:par>
                              <p:par>
                                <p:cTn id="325" presetID="19" presetClass="entr" presetSubtype="5" fill="hold" grpId="0" nodeType="withEffect">
                                  <p:stCondLst>
                                    <p:cond delay="0"/>
                                  </p:stCondLst>
                                  <p:childTnLst>
                                    <p:set>
                                      <p:cBhvr>
                                        <p:cTn id="326" dur="1" fill="hold">
                                          <p:stCondLst>
                                            <p:cond delay="0"/>
                                          </p:stCondLst>
                                        </p:cTn>
                                        <p:tgtEl>
                                          <p:spTgt spid="77"/>
                                        </p:tgtEl>
                                        <p:attrNameLst>
                                          <p:attrName>style.visibility</p:attrName>
                                        </p:attrNameLst>
                                      </p:cBhvr>
                                      <p:to>
                                        <p:strVal val="visible"/>
                                      </p:to>
                                    </p:set>
                                    <p:anim calcmode="lin" valueType="num">
                                      <p:cBhvr>
                                        <p:cTn id="327" dur="4500" fill="hold"/>
                                        <p:tgtEl>
                                          <p:spTgt spid="77"/>
                                        </p:tgtEl>
                                        <p:attrNameLst>
                                          <p:attrName>ppt_w</p:attrName>
                                        </p:attrNameLst>
                                      </p:cBhvr>
                                      <p:tavLst>
                                        <p:tav tm="0">
                                          <p:val>
                                            <p:strVal val="#ppt_w"/>
                                          </p:val>
                                        </p:tav>
                                        <p:tav tm="100000">
                                          <p:val>
                                            <p:strVal val="#ppt_w"/>
                                          </p:val>
                                        </p:tav>
                                      </p:tavLst>
                                    </p:anim>
                                    <p:anim calcmode="lin" valueType="num">
                                      <p:cBhvr>
                                        <p:cTn id="328" dur="4500" fill="hold"/>
                                        <p:tgtEl>
                                          <p:spTgt spid="77"/>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grpId="1" nodeType="withEffect">
                                  <p:stCondLst>
                                    <p:cond delay="0"/>
                                  </p:stCondLst>
                                  <p:childTnLst>
                                    <p:animRot by="-21600000">
                                      <p:cBhvr>
                                        <p:cTn id="330" dur="4500" fill="hold"/>
                                        <p:tgtEl>
                                          <p:spTgt spid="77"/>
                                        </p:tgtEl>
                                        <p:attrNameLst>
                                          <p:attrName>r</p:attrName>
                                        </p:attrNameLst>
                                      </p:cBhvr>
                                    </p:animRot>
                                  </p:childTnLst>
                                </p:cTn>
                              </p:par>
                              <p:par>
                                <p:cTn id="331" presetID="2" presetClass="exit" presetSubtype="12" fill="hold" grpId="2" nodeType="withEffect">
                                  <p:stCondLst>
                                    <p:cond delay="0"/>
                                  </p:stCondLst>
                                  <p:childTnLst>
                                    <p:anim calcmode="lin" valueType="num">
                                      <p:cBhvr additive="base">
                                        <p:cTn id="332" dur="4500"/>
                                        <p:tgtEl>
                                          <p:spTgt spid="77"/>
                                        </p:tgtEl>
                                        <p:attrNameLst>
                                          <p:attrName>ppt_x</p:attrName>
                                        </p:attrNameLst>
                                      </p:cBhvr>
                                      <p:tavLst>
                                        <p:tav tm="0">
                                          <p:val>
                                            <p:strVal val="ppt_x"/>
                                          </p:val>
                                        </p:tav>
                                        <p:tav tm="100000">
                                          <p:val>
                                            <p:strVal val="0-ppt_w/2"/>
                                          </p:val>
                                        </p:tav>
                                      </p:tavLst>
                                    </p:anim>
                                    <p:anim calcmode="lin" valueType="num">
                                      <p:cBhvr additive="base">
                                        <p:cTn id="333" dur="4500"/>
                                        <p:tgtEl>
                                          <p:spTgt spid="77"/>
                                        </p:tgtEl>
                                        <p:attrNameLst>
                                          <p:attrName>ppt_y</p:attrName>
                                        </p:attrNameLst>
                                      </p:cBhvr>
                                      <p:tavLst>
                                        <p:tav tm="0">
                                          <p:val>
                                            <p:strVal val="ppt_y"/>
                                          </p:val>
                                        </p:tav>
                                        <p:tav tm="100000">
                                          <p:val>
                                            <p:strVal val="1+ppt_h/2"/>
                                          </p:val>
                                        </p:tav>
                                      </p:tavLst>
                                    </p:anim>
                                    <p:set>
                                      <p:cBhvr>
                                        <p:cTn id="334" dur="1" fill="hold">
                                          <p:stCondLst>
                                            <p:cond delay="4499"/>
                                          </p:stCondLst>
                                        </p:cTn>
                                        <p:tgtEl>
                                          <p:spTgt spid="77"/>
                                        </p:tgtEl>
                                        <p:attrNameLst>
                                          <p:attrName>style.visibility</p:attrName>
                                        </p:attrNameLst>
                                      </p:cBhvr>
                                      <p:to>
                                        <p:strVal val="hidden"/>
                                      </p:to>
                                    </p:set>
                                  </p:childTnLst>
                                </p:cTn>
                              </p:par>
                              <p:par>
                                <p:cTn id="335" presetID="19" presetClass="entr" presetSubtype="5" fill="hold" grpId="0" nodeType="withEffect">
                                  <p:stCondLst>
                                    <p:cond delay="0"/>
                                  </p:stCondLst>
                                  <p:childTnLst>
                                    <p:set>
                                      <p:cBhvr>
                                        <p:cTn id="336" dur="1" fill="hold">
                                          <p:stCondLst>
                                            <p:cond delay="0"/>
                                          </p:stCondLst>
                                        </p:cTn>
                                        <p:tgtEl>
                                          <p:spTgt spid="76"/>
                                        </p:tgtEl>
                                        <p:attrNameLst>
                                          <p:attrName>style.visibility</p:attrName>
                                        </p:attrNameLst>
                                      </p:cBhvr>
                                      <p:to>
                                        <p:strVal val="visible"/>
                                      </p:to>
                                    </p:set>
                                    <p:anim calcmode="lin" valueType="num">
                                      <p:cBhvr>
                                        <p:cTn id="337" dur="4500" fill="hold"/>
                                        <p:tgtEl>
                                          <p:spTgt spid="76"/>
                                        </p:tgtEl>
                                        <p:attrNameLst>
                                          <p:attrName>ppt_w</p:attrName>
                                        </p:attrNameLst>
                                      </p:cBhvr>
                                      <p:tavLst>
                                        <p:tav tm="0">
                                          <p:val>
                                            <p:strVal val="#ppt_w"/>
                                          </p:val>
                                        </p:tav>
                                        <p:tav tm="100000">
                                          <p:val>
                                            <p:strVal val="#ppt_w"/>
                                          </p:val>
                                        </p:tav>
                                      </p:tavLst>
                                    </p:anim>
                                    <p:anim calcmode="lin" valueType="num">
                                      <p:cBhvr>
                                        <p:cTn id="338" dur="4500" fill="hold"/>
                                        <p:tgtEl>
                                          <p:spTgt spid="76"/>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grpId="1" nodeType="withEffect">
                                  <p:stCondLst>
                                    <p:cond delay="0"/>
                                  </p:stCondLst>
                                  <p:childTnLst>
                                    <p:animRot by="-21600000">
                                      <p:cBhvr>
                                        <p:cTn id="340" dur="4500" fill="hold"/>
                                        <p:tgtEl>
                                          <p:spTgt spid="76"/>
                                        </p:tgtEl>
                                        <p:attrNameLst>
                                          <p:attrName>r</p:attrName>
                                        </p:attrNameLst>
                                      </p:cBhvr>
                                    </p:animRot>
                                  </p:childTnLst>
                                </p:cTn>
                              </p:par>
                              <p:par>
                                <p:cTn id="341" presetID="2" presetClass="exit" presetSubtype="12" fill="hold" grpId="2" nodeType="withEffect">
                                  <p:stCondLst>
                                    <p:cond delay="0"/>
                                  </p:stCondLst>
                                  <p:childTnLst>
                                    <p:anim calcmode="lin" valueType="num">
                                      <p:cBhvr additive="base">
                                        <p:cTn id="342" dur="4500"/>
                                        <p:tgtEl>
                                          <p:spTgt spid="76"/>
                                        </p:tgtEl>
                                        <p:attrNameLst>
                                          <p:attrName>ppt_x</p:attrName>
                                        </p:attrNameLst>
                                      </p:cBhvr>
                                      <p:tavLst>
                                        <p:tav tm="0">
                                          <p:val>
                                            <p:strVal val="ppt_x"/>
                                          </p:val>
                                        </p:tav>
                                        <p:tav tm="100000">
                                          <p:val>
                                            <p:strVal val="0-ppt_w/2"/>
                                          </p:val>
                                        </p:tav>
                                      </p:tavLst>
                                    </p:anim>
                                    <p:anim calcmode="lin" valueType="num">
                                      <p:cBhvr additive="base">
                                        <p:cTn id="343" dur="4500"/>
                                        <p:tgtEl>
                                          <p:spTgt spid="76"/>
                                        </p:tgtEl>
                                        <p:attrNameLst>
                                          <p:attrName>ppt_y</p:attrName>
                                        </p:attrNameLst>
                                      </p:cBhvr>
                                      <p:tavLst>
                                        <p:tav tm="0">
                                          <p:val>
                                            <p:strVal val="ppt_y"/>
                                          </p:val>
                                        </p:tav>
                                        <p:tav tm="100000">
                                          <p:val>
                                            <p:strVal val="1+ppt_h/2"/>
                                          </p:val>
                                        </p:tav>
                                      </p:tavLst>
                                    </p:anim>
                                    <p:set>
                                      <p:cBhvr>
                                        <p:cTn id="344" dur="1" fill="hold">
                                          <p:stCondLst>
                                            <p:cond delay="4499"/>
                                          </p:stCondLst>
                                        </p:cTn>
                                        <p:tgtEl>
                                          <p:spTgt spid="76"/>
                                        </p:tgtEl>
                                        <p:attrNameLst>
                                          <p:attrName>style.visibility</p:attrName>
                                        </p:attrNameLst>
                                      </p:cBhvr>
                                      <p:to>
                                        <p:strVal val="hidden"/>
                                      </p:to>
                                    </p:set>
                                  </p:childTnLst>
                                </p:cTn>
                              </p:par>
                              <p:par>
                                <p:cTn id="345" presetID="19" presetClass="entr" presetSubtype="5" fill="hold" grpId="0" nodeType="withEffect">
                                  <p:stCondLst>
                                    <p:cond delay="0"/>
                                  </p:stCondLst>
                                  <p:childTnLst>
                                    <p:set>
                                      <p:cBhvr>
                                        <p:cTn id="346" dur="1" fill="hold">
                                          <p:stCondLst>
                                            <p:cond delay="0"/>
                                          </p:stCondLst>
                                        </p:cTn>
                                        <p:tgtEl>
                                          <p:spTgt spid="75"/>
                                        </p:tgtEl>
                                        <p:attrNameLst>
                                          <p:attrName>style.visibility</p:attrName>
                                        </p:attrNameLst>
                                      </p:cBhvr>
                                      <p:to>
                                        <p:strVal val="visible"/>
                                      </p:to>
                                    </p:set>
                                    <p:anim calcmode="lin" valueType="num">
                                      <p:cBhvr>
                                        <p:cTn id="347" dur="4500" fill="hold"/>
                                        <p:tgtEl>
                                          <p:spTgt spid="75"/>
                                        </p:tgtEl>
                                        <p:attrNameLst>
                                          <p:attrName>ppt_w</p:attrName>
                                        </p:attrNameLst>
                                      </p:cBhvr>
                                      <p:tavLst>
                                        <p:tav tm="0">
                                          <p:val>
                                            <p:strVal val="#ppt_w"/>
                                          </p:val>
                                        </p:tav>
                                        <p:tav tm="100000">
                                          <p:val>
                                            <p:strVal val="#ppt_w"/>
                                          </p:val>
                                        </p:tav>
                                      </p:tavLst>
                                    </p:anim>
                                    <p:anim calcmode="lin" valueType="num">
                                      <p:cBhvr>
                                        <p:cTn id="348" dur="4500" fill="hold"/>
                                        <p:tgtEl>
                                          <p:spTgt spid="75"/>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1" nodeType="withEffect">
                                  <p:stCondLst>
                                    <p:cond delay="0"/>
                                  </p:stCondLst>
                                  <p:childTnLst>
                                    <p:animRot by="-21600000">
                                      <p:cBhvr>
                                        <p:cTn id="350" dur="4500" fill="hold"/>
                                        <p:tgtEl>
                                          <p:spTgt spid="75"/>
                                        </p:tgtEl>
                                        <p:attrNameLst>
                                          <p:attrName>r</p:attrName>
                                        </p:attrNameLst>
                                      </p:cBhvr>
                                    </p:animRot>
                                  </p:childTnLst>
                                </p:cTn>
                              </p:par>
                              <p:par>
                                <p:cTn id="351" presetID="2" presetClass="exit" presetSubtype="12" fill="hold" grpId="2" nodeType="withEffect">
                                  <p:stCondLst>
                                    <p:cond delay="0"/>
                                  </p:stCondLst>
                                  <p:childTnLst>
                                    <p:anim calcmode="lin" valueType="num">
                                      <p:cBhvr additive="base">
                                        <p:cTn id="352" dur="4500"/>
                                        <p:tgtEl>
                                          <p:spTgt spid="75"/>
                                        </p:tgtEl>
                                        <p:attrNameLst>
                                          <p:attrName>ppt_x</p:attrName>
                                        </p:attrNameLst>
                                      </p:cBhvr>
                                      <p:tavLst>
                                        <p:tav tm="0">
                                          <p:val>
                                            <p:strVal val="ppt_x"/>
                                          </p:val>
                                        </p:tav>
                                        <p:tav tm="100000">
                                          <p:val>
                                            <p:strVal val="0-ppt_w/2"/>
                                          </p:val>
                                        </p:tav>
                                      </p:tavLst>
                                    </p:anim>
                                    <p:anim calcmode="lin" valueType="num">
                                      <p:cBhvr additive="base">
                                        <p:cTn id="353" dur="4500"/>
                                        <p:tgtEl>
                                          <p:spTgt spid="75"/>
                                        </p:tgtEl>
                                        <p:attrNameLst>
                                          <p:attrName>ppt_y</p:attrName>
                                        </p:attrNameLst>
                                      </p:cBhvr>
                                      <p:tavLst>
                                        <p:tav tm="0">
                                          <p:val>
                                            <p:strVal val="ppt_y"/>
                                          </p:val>
                                        </p:tav>
                                        <p:tav tm="100000">
                                          <p:val>
                                            <p:strVal val="1+ppt_h/2"/>
                                          </p:val>
                                        </p:tav>
                                      </p:tavLst>
                                    </p:anim>
                                    <p:set>
                                      <p:cBhvr>
                                        <p:cTn id="354" dur="1" fill="hold">
                                          <p:stCondLst>
                                            <p:cond delay="4499"/>
                                          </p:stCondLst>
                                        </p:cTn>
                                        <p:tgtEl>
                                          <p:spTgt spid="75"/>
                                        </p:tgtEl>
                                        <p:attrNameLst>
                                          <p:attrName>style.visibility</p:attrName>
                                        </p:attrNameLst>
                                      </p:cBhvr>
                                      <p:to>
                                        <p:strVal val="hidden"/>
                                      </p:to>
                                    </p:set>
                                  </p:childTnLst>
                                </p:cTn>
                              </p:par>
                              <p:par>
                                <p:cTn id="355" presetID="19" presetClass="entr" presetSubtype="5" fill="hold" grpId="0" nodeType="withEffect">
                                  <p:stCondLst>
                                    <p:cond delay="0"/>
                                  </p:stCondLst>
                                  <p:childTnLst>
                                    <p:set>
                                      <p:cBhvr>
                                        <p:cTn id="356" dur="1" fill="hold">
                                          <p:stCondLst>
                                            <p:cond delay="0"/>
                                          </p:stCondLst>
                                        </p:cTn>
                                        <p:tgtEl>
                                          <p:spTgt spid="74"/>
                                        </p:tgtEl>
                                        <p:attrNameLst>
                                          <p:attrName>style.visibility</p:attrName>
                                        </p:attrNameLst>
                                      </p:cBhvr>
                                      <p:to>
                                        <p:strVal val="visible"/>
                                      </p:to>
                                    </p:set>
                                    <p:anim calcmode="lin" valueType="num">
                                      <p:cBhvr>
                                        <p:cTn id="357" dur="4500" fill="hold"/>
                                        <p:tgtEl>
                                          <p:spTgt spid="74"/>
                                        </p:tgtEl>
                                        <p:attrNameLst>
                                          <p:attrName>ppt_w</p:attrName>
                                        </p:attrNameLst>
                                      </p:cBhvr>
                                      <p:tavLst>
                                        <p:tav tm="0">
                                          <p:val>
                                            <p:strVal val="#ppt_w"/>
                                          </p:val>
                                        </p:tav>
                                        <p:tav tm="100000">
                                          <p:val>
                                            <p:strVal val="#ppt_w"/>
                                          </p:val>
                                        </p:tav>
                                      </p:tavLst>
                                    </p:anim>
                                    <p:anim calcmode="lin" valueType="num">
                                      <p:cBhvr>
                                        <p:cTn id="358" dur="4500" fill="hold"/>
                                        <p:tgtEl>
                                          <p:spTgt spid="74"/>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grpId="1" nodeType="withEffect">
                                  <p:stCondLst>
                                    <p:cond delay="0"/>
                                  </p:stCondLst>
                                  <p:childTnLst>
                                    <p:animRot by="-21600000">
                                      <p:cBhvr>
                                        <p:cTn id="360" dur="4500" fill="hold"/>
                                        <p:tgtEl>
                                          <p:spTgt spid="74"/>
                                        </p:tgtEl>
                                        <p:attrNameLst>
                                          <p:attrName>r</p:attrName>
                                        </p:attrNameLst>
                                      </p:cBhvr>
                                    </p:animRot>
                                  </p:childTnLst>
                                </p:cTn>
                              </p:par>
                              <p:par>
                                <p:cTn id="361" presetID="2" presetClass="exit" presetSubtype="12" fill="hold" grpId="2" nodeType="withEffect">
                                  <p:stCondLst>
                                    <p:cond delay="0"/>
                                  </p:stCondLst>
                                  <p:childTnLst>
                                    <p:anim calcmode="lin" valueType="num">
                                      <p:cBhvr additive="base">
                                        <p:cTn id="362" dur="4500"/>
                                        <p:tgtEl>
                                          <p:spTgt spid="74"/>
                                        </p:tgtEl>
                                        <p:attrNameLst>
                                          <p:attrName>ppt_x</p:attrName>
                                        </p:attrNameLst>
                                      </p:cBhvr>
                                      <p:tavLst>
                                        <p:tav tm="0">
                                          <p:val>
                                            <p:strVal val="ppt_x"/>
                                          </p:val>
                                        </p:tav>
                                        <p:tav tm="100000">
                                          <p:val>
                                            <p:strVal val="0-ppt_w/2"/>
                                          </p:val>
                                        </p:tav>
                                      </p:tavLst>
                                    </p:anim>
                                    <p:anim calcmode="lin" valueType="num">
                                      <p:cBhvr additive="base">
                                        <p:cTn id="363" dur="4500"/>
                                        <p:tgtEl>
                                          <p:spTgt spid="74"/>
                                        </p:tgtEl>
                                        <p:attrNameLst>
                                          <p:attrName>ppt_y</p:attrName>
                                        </p:attrNameLst>
                                      </p:cBhvr>
                                      <p:tavLst>
                                        <p:tav tm="0">
                                          <p:val>
                                            <p:strVal val="ppt_y"/>
                                          </p:val>
                                        </p:tav>
                                        <p:tav tm="100000">
                                          <p:val>
                                            <p:strVal val="1+ppt_h/2"/>
                                          </p:val>
                                        </p:tav>
                                      </p:tavLst>
                                    </p:anim>
                                    <p:set>
                                      <p:cBhvr>
                                        <p:cTn id="364" dur="1" fill="hold">
                                          <p:stCondLst>
                                            <p:cond delay="4499"/>
                                          </p:stCondLst>
                                        </p:cTn>
                                        <p:tgtEl>
                                          <p:spTgt spid="74"/>
                                        </p:tgtEl>
                                        <p:attrNameLst>
                                          <p:attrName>style.visibility</p:attrName>
                                        </p:attrNameLst>
                                      </p:cBhvr>
                                      <p:to>
                                        <p:strVal val="hidden"/>
                                      </p:to>
                                    </p:set>
                                  </p:childTnLst>
                                </p:cTn>
                              </p:par>
                              <p:par>
                                <p:cTn id="365" presetID="19" presetClass="entr" presetSubtype="5" fill="hold" grpId="0" nodeType="withEffect">
                                  <p:stCondLst>
                                    <p:cond delay="0"/>
                                  </p:stCondLst>
                                  <p:childTnLst>
                                    <p:set>
                                      <p:cBhvr>
                                        <p:cTn id="366" dur="1" fill="hold">
                                          <p:stCondLst>
                                            <p:cond delay="0"/>
                                          </p:stCondLst>
                                        </p:cTn>
                                        <p:tgtEl>
                                          <p:spTgt spid="73"/>
                                        </p:tgtEl>
                                        <p:attrNameLst>
                                          <p:attrName>style.visibility</p:attrName>
                                        </p:attrNameLst>
                                      </p:cBhvr>
                                      <p:to>
                                        <p:strVal val="visible"/>
                                      </p:to>
                                    </p:set>
                                    <p:anim calcmode="lin" valueType="num">
                                      <p:cBhvr>
                                        <p:cTn id="367" dur="4500" fill="hold"/>
                                        <p:tgtEl>
                                          <p:spTgt spid="73"/>
                                        </p:tgtEl>
                                        <p:attrNameLst>
                                          <p:attrName>ppt_w</p:attrName>
                                        </p:attrNameLst>
                                      </p:cBhvr>
                                      <p:tavLst>
                                        <p:tav tm="0">
                                          <p:val>
                                            <p:strVal val="#ppt_w"/>
                                          </p:val>
                                        </p:tav>
                                        <p:tav tm="100000">
                                          <p:val>
                                            <p:strVal val="#ppt_w"/>
                                          </p:val>
                                        </p:tav>
                                      </p:tavLst>
                                    </p:anim>
                                    <p:anim calcmode="lin" valueType="num">
                                      <p:cBhvr>
                                        <p:cTn id="368" dur="4500" fill="hold"/>
                                        <p:tgtEl>
                                          <p:spTgt spid="73"/>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grpId="1" nodeType="withEffect">
                                  <p:stCondLst>
                                    <p:cond delay="0"/>
                                  </p:stCondLst>
                                  <p:childTnLst>
                                    <p:animRot by="-21600000">
                                      <p:cBhvr>
                                        <p:cTn id="370" dur="4500" fill="hold"/>
                                        <p:tgtEl>
                                          <p:spTgt spid="73"/>
                                        </p:tgtEl>
                                        <p:attrNameLst>
                                          <p:attrName>r</p:attrName>
                                        </p:attrNameLst>
                                      </p:cBhvr>
                                    </p:animRot>
                                  </p:childTnLst>
                                </p:cTn>
                              </p:par>
                              <p:par>
                                <p:cTn id="371" presetID="2" presetClass="exit" presetSubtype="12" fill="hold" grpId="2" nodeType="withEffect">
                                  <p:stCondLst>
                                    <p:cond delay="0"/>
                                  </p:stCondLst>
                                  <p:childTnLst>
                                    <p:anim calcmode="lin" valueType="num">
                                      <p:cBhvr additive="base">
                                        <p:cTn id="372" dur="4500"/>
                                        <p:tgtEl>
                                          <p:spTgt spid="73"/>
                                        </p:tgtEl>
                                        <p:attrNameLst>
                                          <p:attrName>ppt_x</p:attrName>
                                        </p:attrNameLst>
                                      </p:cBhvr>
                                      <p:tavLst>
                                        <p:tav tm="0">
                                          <p:val>
                                            <p:strVal val="ppt_x"/>
                                          </p:val>
                                        </p:tav>
                                        <p:tav tm="100000">
                                          <p:val>
                                            <p:strVal val="0-ppt_w/2"/>
                                          </p:val>
                                        </p:tav>
                                      </p:tavLst>
                                    </p:anim>
                                    <p:anim calcmode="lin" valueType="num">
                                      <p:cBhvr additive="base">
                                        <p:cTn id="373" dur="4500"/>
                                        <p:tgtEl>
                                          <p:spTgt spid="73"/>
                                        </p:tgtEl>
                                        <p:attrNameLst>
                                          <p:attrName>ppt_y</p:attrName>
                                        </p:attrNameLst>
                                      </p:cBhvr>
                                      <p:tavLst>
                                        <p:tav tm="0">
                                          <p:val>
                                            <p:strVal val="ppt_y"/>
                                          </p:val>
                                        </p:tav>
                                        <p:tav tm="100000">
                                          <p:val>
                                            <p:strVal val="1+ppt_h/2"/>
                                          </p:val>
                                        </p:tav>
                                      </p:tavLst>
                                    </p:anim>
                                    <p:set>
                                      <p:cBhvr>
                                        <p:cTn id="374" dur="1" fill="hold">
                                          <p:stCondLst>
                                            <p:cond delay="4499"/>
                                          </p:stCondLst>
                                        </p:cTn>
                                        <p:tgtEl>
                                          <p:spTgt spid="73"/>
                                        </p:tgtEl>
                                        <p:attrNameLst>
                                          <p:attrName>style.visibility</p:attrName>
                                        </p:attrNameLst>
                                      </p:cBhvr>
                                      <p:to>
                                        <p:strVal val="hidden"/>
                                      </p:to>
                                    </p:set>
                                  </p:childTnLst>
                                </p:cTn>
                              </p:par>
                              <p:par>
                                <p:cTn id="375" presetID="19" presetClass="entr" presetSubtype="5" fill="hold" grpId="0" nodeType="withEffect">
                                  <p:stCondLst>
                                    <p:cond delay="0"/>
                                  </p:stCondLst>
                                  <p:childTnLst>
                                    <p:set>
                                      <p:cBhvr>
                                        <p:cTn id="376" dur="1" fill="hold">
                                          <p:stCondLst>
                                            <p:cond delay="0"/>
                                          </p:stCondLst>
                                        </p:cTn>
                                        <p:tgtEl>
                                          <p:spTgt spid="72"/>
                                        </p:tgtEl>
                                        <p:attrNameLst>
                                          <p:attrName>style.visibility</p:attrName>
                                        </p:attrNameLst>
                                      </p:cBhvr>
                                      <p:to>
                                        <p:strVal val="visible"/>
                                      </p:to>
                                    </p:set>
                                    <p:anim calcmode="lin" valueType="num">
                                      <p:cBhvr>
                                        <p:cTn id="377" dur="4500" fill="hold"/>
                                        <p:tgtEl>
                                          <p:spTgt spid="72"/>
                                        </p:tgtEl>
                                        <p:attrNameLst>
                                          <p:attrName>ppt_w</p:attrName>
                                        </p:attrNameLst>
                                      </p:cBhvr>
                                      <p:tavLst>
                                        <p:tav tm="0">
                                          <p:val>
                                            <p:strVal val="#ppt_w"/>
                                          </p:val>
                                        </p:tav>
                                        <p:tav tm="100000">
                                          <p:val>
                                            <p:strVal val="#ppt_w"/>
                                          </p:val>
                                        </p:tav>
                                      </p:tavLst>
                                    </p:anim>
                                    <p:anim calcmode="lin" valueType="num">
                                      <p:cBhvr>
                                        <p:cTn id="378" dur="4500" fill="hold"/>
                                        <p:tgtEl>
                                          <p:spTgt spid="72"/>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grpId="1" nodeType="withEffect">
                                  <p:stCondLst>
                                    <p:cond delay="0"/>
                                  </p:stCondLst>
                                  <p:childTnLst>
                                    <p:animRot by="-21600000">
                                      <p:cBhvr>
                                        <p:cTn id="380" dur="4500" fill="hold"/>
                                        <p:tgtEl>
                                          <p:spTgt spid="72"/>
                                        </p:tgtEl>
                                        <p:attrNameLst>
                                          <p:attrName>r</p:attrName>
                                        </p:attrNameLst>
                                      </p:cBhvr>
                                    </p:animRot>
                                  </p:childTnLst>
                                </p:cTn>
                              </p:par>
                              <p:par>
                                <p:cTn id="381" presetID="2" presetClass="exit" presetSubtype="12" fill="hold" grpId="2" nodeType="withEffect">
                                  <p:stCondLst>
                                    <p:cond delay="0"/>
                                  </p:stCondLst>
                                  <p:childTnLst>
                                    <p:anim calcmode="lin" valueType="num">
                                      <p:cBhvr additive="base">
                                        <p:cTn id="382" dur="4500"/>
                                        <p:tgtEl>
                                          <p:spTgt spid="72"/>
                                        </p:tgtEl>
                                        <p:attrNameLst>
                                          <p:attrName>ppt_x</p:attrName>
                                        </p:attrNameLst>
                                      </p:cBhvr>
                                      <p:tavLst>
                                        <p:tav tm="0">
                                          <p:val>
                                            <p:strVal val="ppt_x"/>
                                          </p:val>
                                        </p:tav>
                                        <p:tav tm="100000">
                                          <p:val>
                                            <p:strVal val="0-ppt_w/2"/>
                                          </p:val>
                                        </p:tav>
                                      </p:tavLst>
                                    </p:anim>
                                    <p:anim calcmode="lin" valueType="num">
                                      <p:cBhvr additive="base">
                                        <p:cTn id="383" dur="4500"/>
                                        <p:tgtEl>
                                          <p:spTgt spid="72"/>
                                        </p:tgtEl>
                                        <p:attrNameLst>
                                          <p:attrName>ppt_y</p:attrName>
                                        </p:attrNameLst>
                                      </p:cBhvr>
                                      <p:tavLst>
                                        <p:tav tm="0">
                                          <p:val>
                                            <p:strVal val="ppt_y"/>
                                          </p:val>
                                        </p:tav>
                                        <p:tav tm="100000">
                                          <p:val>
                                            <p:strVal val="1+ppt_h/2"/>
                                          </p:val>
                                        </p:tav>
                                      </p:tavLst>
                                    </p:anim>
                                    <p:set>
                                      <p:cBhvr>
                                        <p:cTn id="384" dur="1" fill="hold">
                                          <p:stCondLst>
                                            <p:cond delay="4499"/>
                                          </p:stCondLst>
                                        </p:cTn>
                                        <p:tgtEl>
                                          <p:spTgt spid="72"/>
                                        </p:tgtEl>
                                        <p:attrNameLst>
                                          <p:attrName>style.visibility</p:attrName>
                                        </p:attrNameLst>
                                      </p:cBhvr>
                                      <p:to>
                                        <p:strVal val="hidden"/>
                                      </p:to>
                                    </p:set>
                                  </p:childTnLst>
                                </p:cTn>
                              </p:par>
                              <p:par>
                                <p:cTn id="385" presetID="19" presetClass="entr" presetSubtype="5" fill="hold" grpId="0" nodeType="withEffect">
                                  <p:stCondLst>
                                    <p:cond delay="0"/>
                                  </p:stCondLst>
                                  <p:childTnLst>
                                    <p:set>
                                      <p:cBhvr>
                                        <p:cTn id="386" dur="1" fill="hold">
                                          <p:stCondLst>
                                            <p:cond delay="0"/>
                                          </p:stCondLst>
                                        </p:cTn>
                                        <p:tgtEl>
                                          <p:spTgt spid="71"/>
                                        </p:tgtEl>
                                        <p:attrNameLst>
                                          <p:attrName>style.visibility</p:attrName>
                                        </p:attrNameLst>
                                      </p:cBhvr>
                                      <p:to>
                                        <p:strVal val="visible"/>
                                      </p:to>
                                    </p:set>
                                    <p:anim calcmode="lin" valueType="num">
                                      <p:cBhvr>
                                        <p:cTn id="387" dur="4500" fill="hold"/>
                                        <p:tgtEl>
                                          <p:spTgt spid="71"/>
                                        </p:tgtEl>
                                        <p:attrNameLst>
                                          <p:attrName>ppt_w</p:attrName>
                                        </p:attrNameLst>
                                      </p:cBhvr>
                                      <p:tavLst>
                                        <p:tav tm="0">
                                          <p:val>
                                            <p:strVal val="#ppt_w"/>
                                          </p:val>
                                        </p:tav>
                                        <p:tav tm="100000">
                                          <p:val>
                                            <p:strVal val="#ppt_w"/>
                                          </p:val>
                                        </p:tav>
                                      </p:tavLst>
                                    </p:anim>
                                    <p:anim calcmode="lin" valueType="num">
                                      <p:cBhvr>
                                        <p:cTn id="388" dur="4500" fill="hold"/>
                                        <p:tgtEl>
                                          <p:spTgt spid="71"/>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grpId="1" nodeType="withEffect">
                                  <p:stCondLst>
                                    <p:cond delay="0"/>
                                  </p:stCondLst>
                                  <p:childTnLst>
                                    <p:animRot by="-21600000">
                                      <p:cBhvr>
                                        <p:cTn id="390" dur="4500" fill="hold"/>
                                        <p:tgtEl>
                                          <p:spTgt spid="71"/>
                                        </p:tgtEl>
                                        <p:attrNameLst>
                                          <p:attrName>r</p:attrName>
                                        </p:attrNameLst>
                                      </p:cBhvr>
                                    </p:animRot>
                                  </p:childTnLst>
                                </p:cTn>
                              </p:par>
                              <p:par>
                                <p:cTn id="391" presetID="2" presetClass="exit" presetSubtype="12" fill="hold" grpId="2" nodeType="withEffect">
                                  <p:stCondLst>
                                    <p:cond delay="0"/>
                                  </p:stCondLst>
                                  <p:childTnLst>
                                    <p:anim calcmode="lin" valueType="num">
                                      <p:cBhvr additive="base">
                                        <p:cTn id="392" dur="4500"/>
                                        <p:tgtEl>
                                          <p:spTgt spid="71"/>
                                        </p:tgtEl>
                                        <p:attrNameLst>
                                          <p:attrName>ppt_x</p:attrName>
                                        </p:attrNameLst>
                                      </p:cBhvr>
                                      <p:tavLst>
                                        <p:tav tm="0">
                                          <p:val>
                                            <p:strVal val="ppt_x"/>
                                          </p:val>
                                        </p:tav>
                                        <p:tav tm="100000">
                                          <p:val>
                                            <p:strVal val="0-ppt_w/2"/>
                                          </p:val>
                                        </p:tav>
                                      </p:tavLst>
                                    </p:anim>
                                    <p:anim calcmode="lin" valueType="num">
                                      <p:cBhvr additive="base">
                                        <p:cTn id="393" dur="4500"/>
                                        <p:tgtEl>
                                          <p:spTgt spid="71"/>
                                        </p:tgtEl>
                                        <p:attrNameLst>
                                          <p:attrName>ppt_y</p:attrName>
                                        </p:attrNameLst>
                                      </p:cBhvr>
                                      <p:tavLst>
                                        <p:tav tm="0">
                                          <p:val>
                                            <p:strVal val="ppt_y"/>
                                          </p:val>
                                        </p:tav>
                                        <p:tav tm="100000">
                                          <p:val>
                                            <p:strVal val="1+ppt_h/2"/>
                                          </p:val>
                                        </p:tav>
                                      </p:tavLst>
                                    </p:anim>
                                    <p:set>
                                      <p:cBhvr>
                                        <p:cTn id="394" dur="1" fill="hold">
                                          <p:stCondLst>
                                            <p:cond delay="4499"/>
                                          </p:stCondLst>
                                        </p:cTn>
                                        <p:tgtEl>
                                          <p:spTgt spid="71"/>
                                        </p:tgtEl>
                                        <p:attrNameLst>
                                          <p:attrName>style.visibility</p:attrName>
                                        </p:attrNameLst>
                                      </p:cBhvr>
                                      <p:to>
                                        <p:strVal val="hidden"/>
                                      </p:to>
                                    </p:set>
                                  </p:childTnLst>
                                </p:cTn>
                              </p:par>
                              <p:par>
                                <p:cTn id="395" presetID="19" presetClass="entr" presetSubtype="5" fill="hold" grpId="0" nodeType="withEffect">
                                  <p:stCondLst>
                                    <p:cond delay="0"/>
                                  </p:stCondLst>
                                  <p:childTnLst>
                                    <p:set>
                                      <p:cBhvr>
                                        <p:cTn id="396" dur="1" fill="hold">
                                          <p:stCondLst>
                                            <p:cond delay="0"/>
                                          </p:stCondLst>
                                        </p:cTn>
                                        <p:tgtEl>
                                          <p:spTgt spid="70"/>
                                        </p:tgtEl>
                                        <p:attrNameLst>
                                          <p:attrName>style.visibility</p:attrName>
                                        </p:attrNameLst>
                                      </p:cBhvr>
                                      <p:to>
                                        <p:strVal val="visible"/>
                                      </p:to>
                                    </p:set>
                                    <p:anim calcmode="lin" valueType="num">
                                      <p:cBhvr>
                                        <p:cTn id="397" dur="4500" fill="hold"/>
                                        <p:tgtEl>
                                          <p:spTgt spid="70"/>
                                        </p:tgtEl>
                                        <p:attrNameLst>
                                          <p:attrName>ppt_w</p:attrName>
                                        </p:attrNameLst>
                                      </p:cBhvr>
                                      <p:tavLst>
                                        <p:tav tm="0">
                                          <p:val>
                                            <p:strVal val="#ppt_w"/>
                                          </p:val>
                                        </p:tav>
                                        <p:tav tm="100000">
                                          <p:val>
                                            <p:strVal val="#ppt_w"/>
                                          </p:val>
                                        </p:tav>
                                      </p:tavLst>
                                    </p:anim>
                                    <p:anim calcmode="lin" valueType="num">
                                      <p:cBhvr>
                                        <p:cTn id="398" dur="4500" fill="hold"/>
                                        <p:tgtEl>
                                          <p:spTgt spid="70"/>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grpId="1" nodeType="withEffect">
                                  <p:stCondLst>
                                    <p:cond delay="0"/>
                                  </p:stCondLst>
                                  <p:childTnLst>
                                    <p:animRot by="-21600000">
                                      <p:cBhvr>
                                        <p:cTn id="400" dur="4500" fill="hold"/>
                                        <p:tgtEl>
                                          <p:spTgt spid="70"/>
                                        </p:tgtEl>
                                        <p:attrNameLst>
                                          <p:attrName>r</p:attrName>
                                        </p:attrNameLst>
                                      </p:cBhvr>
                                    </p:animRot>
                                  </p:childTnLst>
                                </p:cTn>
                              </p:par>
                              <p:par>
                                <p:cTn id="401" presetID="2" presetClass="exit" presetSubtype="12" fill="hold" grpId="2" nodeType="withEffect">
                                  <p:stCondLst>
                                    <p:cond delay="0"/>
                                  </p:stCondLst>
                                  <p:childTnLst>
                                    <p:anim calcmode="lin" valueType="num">
                                      <p:cBhvr additive="base">
                                        <p:cTn id="402" dur="4500"/>
                                        <p:tgtEl>
                                          <p:spTgt spid="70"/>
                                        </p:tgtEl>
                                        <p:attrNameLst>
                                          <p:attrName>ppt_x</p:attrName>
                                        </p:attrNameLst>
                                      </p:cBhvr>
                                      <p:tavLst>
                                        <p:tav tm="0">
                                          <p:val>
                                            <p:strVal val="ppt_x"/>
                                          </p:val>
                                        </p:tav>
                                        <p:tav tm="100000">
                                          <p:val>
                                            <p:strVal val="0-ppt_w/2"/>
                                          </p:val>
                                        </p:tav>
                                      </p:tavLst>
                                    </p:anim>
                                    <p:anim calcmode="lin" valueType="num">
                                      <p:cBhvr additive="base">
                                        <p:cTn id="403" dur="4500"/>
                                        <p:tgtEl>
                                          <p:spTgt spid="70"/>
                                        </p:tgtEl>
                                        <p:attrNameLst>
                                          <p:attrName>ppt_y</p:attrName>
                                        </p:attrNameLst>
                                      </p:cBhvr>
                                      <p:tavLst>
                                        <p:tav tm="0">
                                          <p:val>
                                            <p:strVal val="ppt_y"/>
                                          </p:val>
                                        </p:tav>
                                        <p:tav tm="100000">
                                          <p:val>
                                            <p:strVal val="1+ppt_h/2"/>
                                          </p:val>
                                        </p:tav>
                                      </p:tavLst>
                                    </p:anim>
                                    <p:set>
                                      <p:cBhvr>
                                        <p:cTn id="404" dur="1" fill="hold">
                                          <p:stCondLst>
                                            <p:cond delay="4499"/>
                                          </p:stCondLst>
                                        </p:cTn>
                                        <p:tgtEl>
                                          <p:spTgt spid="70"/>
                                        </p:tgtEl>
                                        <p:attrNameLst>
                                          <p:attrName>style.visibility</p:attrName>
                                        </p:attrNameLst>
                                      </p:cBhvr>
                                      <p:to>
                                        <p:strVal val="hidden"/>
                                      </p:to>
                                    </p:set>
                                  </p:childTnLst>
                                </p:cTn>
                              </p:par>
                              <p:par>
                                <p:cTn id="405" presetID="19" presetClass="entr" presetSubtype="5" fill="hold" grpId="0" nodeType="withEffect">
                                  <p:stCondLst>
                                    <p:cond delay="0"/>
                                  </p:stCondLst>
                                  <p:childTnLst>
                                    <p:set>
                                      <p:cBhvr>
                                        <p:cTn id="406" dur="1" fill="hold">
                                          <p:stCondLst>
                                            <p:cond delay="0"/>
                                          </p:stCondLst>
                                        </p:cTn>
                                        <p:tgtEl>
                                          <p:spTgt spid="69"/>
                                        </p:tgtEl>
                                        <p:attrNameLst>
                                          <p:attrName>style.visibility</p:attrName>
                                        </p:attrNameLst>
                                      </p:cBhvr>
                                      <p:to>
                                        <p:strVal val="visible"/>
                                      </p:to>
                                    </p:set>
                                    <p:anim calcmode="lin" valueType="num">
                                      <p:cBhvr>
                                        <p:cTn id="407" dur="4500" fill="hold"/>
                                        <p:tgtEl>
                                          <p:spTgt spid="69"/>
                                        </p:tgtEl>
                                        <p:attrNameLst>
                                          <p:attrName>ppt_w</p:attrName>
                                        </p:attrNameLst>
                                      </p:cBhvr>
                                      <p:tavLst>
                                        <p:tav tm="0">
                                          <p:val>
                                            <p:strVal val="#ppt_w"/>
                                          </p:val>
                                        </p:tav>
                                        <p:tav tm="100000">
                                          <p:val>
                                            <p:strVal val="#ppt_w"/>
                                          </p:val>
                                        </p:tav>
                                      </p:tavLst>
                                    </p:anim>
                                    <p:anim calcmode="lin" valueType="num">
                                      <p:cBhvr>
                                        <p:cTn id="408" dur="4500" fill="hold"/>
                                        <p:tgtEl>
                                          <p:spTgt spid="69"/>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grpId="1" nodeType="withEffect">
                                  <p:stCondLst>
                                    <p:cond delay="0"/>
                                  </p:stCondLst>
                                  <p:childTnLst>
                                    <p:animRot by="-21600000">
                                      <p:cBhvr>
                                        <p:cTn id="410" dur="4500" fill="hold"/>
                                        <p:tgtEl>
                                          <p:spTgt spid="69"/>
                                        </p:tgtEl>
                                        <p:attrNameLst>
                                          <p:attrName>r</p:attrName>
                                        </p:attrNameLst>
                                      </p:cBhvr>
                                    </p:animRot>
                                  </p:childTnLst>
                                </p:cTn>
                              </p:par>
                              <p:par>
                                <p:cTn id="411" presetID="2" presetClass="exit" presetSubtype="12" fill="hold" grpId="2" nodeType="withEffect">
                                  <p:stCondLst>
                                    <p:cond delay="0"/>
                                  </p:stCondLst>
                                  <p:childTnLst>
                                    <p:anim calcmode="lin" valueType="num">
                                      <p:cBhvr additive="base">
                                        <p:cTn id="412" dur="4500"/>
                                        <p:tgtEl>
                                          <p:spTgt spid="69"/>
                                        </p:tgtEl>
                                        <p:attrNameLst>
                                          <p:attrName>ppt_x</p:attrName>
                                        </p:attrNameLst>
                                      </p:cBhvr>
                                      <p:tavLst>
                                        <p:tav tm="0">
                                          <p:val>
                                            <p:strVal val="ppt_x"/>
                                          </p:val>
                                        </p:tav>
                                        <p:tav tm="100000">
                                          <p:val>
                                            <p:strVal val="0-ppt_w/2"/>
                                          </p:val>
                                        </p:tav>
                                      </p:tavLst>
                                    </p:anim>
                                    <p:anim calcmode="lin" valueType="num">
                                      <p:cBhvr additive="base">
                                        <p:cTn id="413" dur="4500"/>
                                        <p:tgtEl>
                                          <p:spTgt spid="69"/>
                                        </p:tgtEl>
                                        <p:attrNameLst>
                                          <p:attrName>ppt_y</p:attrName>
                                        </p:attrNameLst>
                                      </p:cBhvr>
                                      <p:tavLst>
                                        <p:tav tm="0">
                                          <p:val>
                                            <p:strVal val="ppt_y"/>
                                          </p:val>
                                        </p:tav>
                                        <p:tav tm="100000">
                                          <p:val>
                                            <p:strVal val="1+ppt_h/2"/>
                                          </p:val>
                                        </p:tav>
                                      </p:tavLst>
                                    </p:anim>
                                    <p:set>
                                      <p:cBhvr>
                                        <p:cTn id="414" dur="1" fill="hold">
                                          <p:stCondLst>
                                            <p:cond delay="4499"/>
                                          </p:stCondLst>
                                        </p:cTn>
                                        <p:tgtEl>
                                          <p:spTgt spid="69"/>
                                        </p:tgtEl>
                                        <p:attrNameLst>
                                          <p:attrName>style.visibility</p:attrName>
                                        </p:attrNameLst>
                                      </p:cBhvr>
                                      <p:to>
                                        <p:strVal val="hidden"/>
                                      </p:to>
                                    </p:set>
                                  </p:childTnLst>
                                </p:cTn>
                              </p:par>
                              <p:par>
                                <p:cTn id="415" presetID="19" presetClass="entr" presetSubtype="5" fill="hold" grpId="0" nodeType="withEffect">
                                  <p:stCondLst>
                                    <p:cond delay="0"/>
                                  </p:stCondLst>
                                  <p:childTnLst>
                                    <p:set>
                                      <p:cBhvr>
                                        <p:cTn id="416" dur="1" fill="hold">
                                          <p:stCondLst>
                                            <p:cond delay="0"/>
                                          </p:stCondLst>
                                        </p:cTn>
                                        <p:tgtEl>
                                          <p:spTgt spid="68"/>
                                        </p:tgtEl>
                                        <p:attrNameLst>
                                          <p:attrName>style.visibility</p:attrName>
                                        </p:attrNameLst>
                                      </p:cBhvr>
                                      <p:to>
                                        <p:strVal val="visible"/>
                                      </p:to>
                                    </p:set>
                                    <p:anim calcmode="lin" valueType="num">
                                      <p:cBhvr>
                                        <p:cTn id="417" dur="4500" fill="hold"/>
                                        <p:tgtEl>
                                          <p:spTgt spid="68"/>
                                        </p:tgtEl>
                                        <p:attrNameLst>
                                          <p:attrName>ppt_w</p:attrName>
                                        </p:attrNameLst>
                                      </p:cBhvr>
                                      <p:tavLst>
                                        <p:tav tm="0">
                                          <p:val>
                                            <p:strVal val="#ppt_w"/>
                                          </p:val>
                                        </p:tav>
                                        <p:tav tm="100000">
                                          <p:val>
                                            <p:strVal val="#ppt_w"/>
                                          </p:val>
                                        </p:tav>
                                      </p:tavLst>
                                    </p:anim>
                                    <p:anim calcmode="lin" valueType="num">
                                      <p:cBhvr>
                                        <p:cTn id="418" dur="4500" fill="hold"/>
                                        <p:tgtEl>
                                          <p:spTgt spid="68"/>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1" nodeType="withEffect">
                                  <p:stCondLst>
                                    <p:cond delay="0"/>
                                  </p:stCondLst>
                                  <p:childTnLst>
                                    <p:animRot by="-21600000">
                                      <p:cBhvr>
                                        <p:cTn id="420" dur="4500" fill="hold"/>
                                        <p:tgtEl>
                                          <p:spTgt spid="68"/>
                                        </p:tgtEl>
                                        <p:attrNameLst>
                                          <p:attrName>r</p:attrName>
                                        </p:attrNameLst>
                                      </p:cBhvr>
                                    </p:animRot>
                                  </p:childTnLst>
                                </p:cTn>
                              </p:par>
                              <p:par>
                                <p:cTn id="421" presetID="2" presetClass="exit" presetSubtype="12" fill="hold" grpId="2" nodeType="withEffect">
                                  <p:stCondLst>
                                    <p:cond delay="0"/>
                                  </p:stCondLst>
                                  <p:childTnLst>
                                    <p:anim calcmode="lin" valueType="num">
                                      <p:cBhvr additive="base">
                                        <p:cTn id="422" dur="4500"/>
                                        <p:tgtEl>
                                          <p:spTgt spid="68"/>
                                        </p:tgtEl>
                                        <p:attrNameLst>
                                          <p:attrName>ppt_x</p:attrName>
                                        </p:attrNameLst>
                                      </p:cBhvr>
                                      <p:tavLst>
                                        <p:tav tm="0">
                                          <p:val>
                                            <p:strVal val="ppt_x"/>
                                          </p:val>
                                        </p:tav>
                                        <p:tav tm="100000">
                                          <p:val>
                                            <p:strVal val="0-ppt_w/2"/>
                                          </p:val>
                                        </p:tav>
                                      </p:tavLst>
                                    </p:anim>
                                    <p:anim calcmode="lin" valueType="num">
                                      <p:cBhvr additive="base">
                                        <p:cTn id="423" dur="4500"/>
                                        <p:tgtEl>
                                          <p:spTgt spid="68"/>
                                        </p:tgtEl>
                                        <p:attrNameLst>
                                          <p:attrName>ppt_y</p:attrName>
                                        </p:attrNameLst>
                                      </p:cBhvr>
                                      <p:tavLst>
                                        <p:tav tm="0">
                                          <p:val>
                                            <p:strVal val="ppt_y"/>
                                          </p:val>
                                        </p:tav>
                                        <p:tav tm="100000">
                                          <p:val>
                                            <p:strVal val="1+ppt_h/2"/>
                                          </p:val>
                                        </p:tav>
                                      </p:tavLst>
                                    </p:anim>
                                    <p:set>
                                      <p:cBhvr>
                                        <p:cTn id="424" dur="1" fill="hold">
                                          <p:stCondLst>
                                            <p:cond delay="4499"/>
                                          </p:stCondLst>
                                        </p:cTn>
                                        <p:tgtEl>
                                          <p:spTgt spid="68"/>
                                        </p:tgtEl>
                                        <p:attrNameLst>
                                          <p:attrName>style.visibility</p:attrName>
                                        </p:attrNameLst>
                                      </p:cBhvr>
                                      <p:to>
                                        <p:strVal val="hidden"/>
                                      </p:to>
                                    </p:set>
                                  </p:childTnLst>
                                </p:cTn>
                              </p:par>
                              <p:par>
                                <p:cTn id="425" presetID="19" presetClass="entr" presetSubtype="5" fill="hold" grpId="0" nodeType="withEffect">
                                  <p:stCondLst>
                                    <p:cond delay="0"/>
                                  </p:stCondLst>
                                  <p:childTnLst>
                                    <p:set>
                                      <p:cBhvr>
                                        <p:cTn id="426" dur="1" fill="hold">
                                          <p:stCondLst>
                                            <p:cond delay="0"/>
                                          </p:stCondLst>
                                        </p:cTn>
                                        <p:tgtEl>
                                          <p:spTgt spid="67"/>
                                        </p:tgtEl>
                                        <p:attrNameLst>
                                          <p:attrName>style.visibility</p:attrName>
                                        </p:attrNameLst>
                                      </p:cBhvr>
                                      <p:to>
                                        <p:strVal val="visible"/>
                                      </p:to>
                                    </p:set>
                                    <p:anim calcmode="lin" valueType="num">
                                      <p:cBhvr>
                                        <p:cTn id="427" dur="4500" fill="hold"/>
                                        <p:tgtEl>
                                          <p:spTgt spid="67"/>
                                        </p:tgtEl>
                                        <p:attrNameLst>
                                          <p:attrName>ppt_w</p:attrName>
                                        </p:attrNameLst>
                                      </p:cBhvr>
                                      <p:tavLst>
                                        <p:tav tm="0">
                                          <p:val>
                                            <p:strVal val="#ppt_w"/>
                                          </p:val>
                                        </p:tav>
                                        <p:tav tm="100000">
                                          <p:val>
                                            <p:strVal val="#ppt_w"/>
                                          </p:val>
                                        </p:tav>
                                      </p:tavLst>
                                    </p:anim>
                                    <p:anim calcmode="lin" valueType="num">
                                      <p:cBhvr>
                                        <p:cTn id="428" dur="4500" fill="hold"/>
                                        <p:tgtEl>
                                          <p:spTgt spid="67"/>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grpId="1" nodeType="withEffect">
                                  <p:stCondLst>
                                    <p:cond delay="0"/>
                                  </p:stCondLst>
                                  <p:childTnLst>
                                    <p:animRot by="-21600000">
                                      <p:cBhvr>
                                        <p:cTn id="430" dur="4500" fill="hold"/>
                                        <p:tgtEl>
                                          <p:spTgt spid="67"/>
                                        </p:tgtEl>
                                        <p:attrNameLst>
                                          <p:attrName>r</p:attrName>
                                        </p:attrNameLst>
                                      </p:cBhvr>
                                    </p:animRot>
                                  </p:childTnLst>
                                </p:cTn>
                              </p:par>
                              <p:par>
                                <p:cTn id="431" presetID="2" presetClass="exit" presetSubtype="12" fill="hold" grpId="2" nodeType="withEffect">
                                  <p:stCondLst>
                                    <p:cond delay="0"/>
                                  </p:stCondLst>
                                  <p:childTnLst>
                                    <p:anim calcmode="lin" valueType="num">
                                      <p:cBhvr additive="base">
                                        <p:cTn id="432" dur="4500"/>
                                        <p:tgtEl>
                                          <p:spTgt spid="67"/>
                                        </p:tgtEl>
                                        <p:attrNameLst>
                                          <p:attrName>ppt_x</p:attrName>
                                        </p:attrNameLst>
                                      </p:cBhvr>
                                      <p:tavLst>
                                        <p:tav tm="0">
                                          <p:val>
                                            <p:strVal val="ppt_x"/>
                                          </p:val>
                                        </p:tav>
                                        <p:tav tm="100000">
                                          <p:val>
                                            <p:strVal val="0-ppt_w/2"/>
                                          </p:val>
                                        </p:tav>
                                      </p:tavLst>
                                    </p:anim>
                                    <p:anim calcmode="lin" valueType="num">
                                      <p:cBhvr additive="base">
                                        <p:cTn id="433" dur="4500"/>
                                        <p:tgtEl>
                                          <p:spTgt spid="67"/>
                                        </p:tgtEl>
                                        <p:attrNameLst>
                                          <p:attrName>ppt_y</p:attrName>
                                        </p:attrNameLst>
                                      </p:cBhvr>
                                      <p:tavLst>
                                        <p:tav tm="0">
                                          <p:val>
                                            <p:strVal val="ppt_y"/>
                                          </p:val>
                                        </p:tav>
                                        <p:tav tm="100000">
                                          <p:val>
                                            <p:strVal val="1+ppt_h/2"/>
                                          </p:val>
                                        </p:tav>
                                      </p:tavLst>
                                    </p:anim>
                                    <p:set>
                                      <p:cBhvr>
                                        <p:cTn id="434" dur="1" fill="hold">
                                          <p:stCondLst>
                                            <p:cond delay="4499"/>
                                          </p:stCondLst>
                                        </p:cTn>
                                        <p:tgtEl>
                                          <p:spTgt spid="67"/>
                                        </p:tgtEl>
                                        <p:attrNameLst>
                                          <p:attrName>style.visibility</p:attrName>
                                        </p:attrNameLst>
                                      </p:cBhvr>
                                      <p:to>
                                        <p:strVal val="hidden"/>
                                      </p:to>
                                    </p:set>
                                  </p:childTnLst>
                                </p:cTn>
                              </p:par>
                              <p:par>
                                <p:cTn id="435" presetID="19" presetClass="entr" presetSubtype="5" fill="hold" grpId="0" nodeType="withEffect">
                                  <p:stCondLst>
                                    <p:cond delay="0"/>
                                  </p:stCondLst>
                                  <p:childTnLst>
                                    <p:set>
                                      <p:cBhvr>
                                        <p:cTn id="436" dur="1" fill="hold">
                                          <p:stCondLst>
                                            <p:cond delay="0"/>
                                          </p:stCondLst>
                                        </p:cTn>
                                        <p:tgtEl>
                                          <p:spTgt spid="66"/>
                                        </p:tgtEl>
                                        <p:attrNameLst>
                                          <p:attrName>style.visibility</p:attrName>
                                        </p:attrNameLst>
                                      </p:cBhvr>
                                      <p:to>
                                        <p:strVal val="visible"/>
                                      </p:to>
                                    </p:set>
                                    <p:anim calcmode="lin" valueType="num">
                                      <p:cBhvr>
                                        <p:cTn id="437" dur="4500" fill="hold"/>
                                        <p:tgtEl>
                                          <p:spTgt spid="66"/>
                                        </p:tgtEl>
                                        <p:attrNameLst>
                                          <p:attrName>ppt_w</p:attrName>
                                        </p:attrNameLst>
                                      </p:cBhvr>
                                      <p:tavLst>
                                        <p:tav tm="0">
                                          <p:val>
                                            <p:strVal val="#ppt_w"/>
                                          </p:val>
                                        </p:tav>
                                        <p:tav tm="100000">
                                          <p:val>
                                            <p:strVal val="#ppt_w"/>
                                          </p:val>
                                        </p:tav>
                                      </p:tavLst>
                                    </p:anim>
                                    <p:anim calcmode="lin" valueType="num">
                                      <p:cBhvr>
                                        <p:cTn id="438" dur="4500" fill="hold"/>
                                        <p:tgtEl>
                                          <p:spTgt spid="66"/>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grpId="1" nodeType="withEffect">
                                  <p:stCondLst>
                                    <p:cond delay="0"/>
                                  </p:stCondLst>
                                  <p:childTnLst>
                                    <p:animRot by="-21600000">
                                      <p:cBhvr>
                                        <p:cTn id="440" dur="4500" fill="hold"/>
                                        <p:tgtEl>
                                          <p:spTgt spid="66"/>
                                        </p:tgtEl>
                                        <p:attrNameLst>
                                          <p:attrName>r</p:attrName>
                                        </p:attrNameLst>
                                      </p:cBhvr>
                                    </p:animRot>
                                  </p:childTnLst>
                                </p:cTn>
                              </p:par>
                              <p:par>
                                <p:cTn id="441" presetID="2" presetClass="exit" presetSubtype="12" fill="hold" grpId="2" nodeType="withEffect">
                                  <p:stCondLst>
                                    <p:cond delay="0"/>
                                  </p:stCondLst>
                                  <p:childTnLst>
                                    <p:anim calcmode="lin" valueType="num">
                                      <p:cBhvr additive="base">
                                        <p:cTn id="442" dur="4500"/>
                                        <p:tgtEl>
                                          <p:spTgt spid="66"/>
                                        </p:tgtEl>
                                        <p:attrNameLst>
                                          <p:attrName>ppt_x</p:attrName>
                                        </p:attrNameLst>
                                      </p:cBhvr>
                                      <p:tavLst>
                                        <p:tav tm="0">
                                          <p:val>
                                            <p:strVal val="ppt_x"/>
                                          </p:val>
                                        </p:tav>
                                        <p:tav tm="100000">
                                          <p:val>
                                            <p:strVal val="0-ppt_w/2"/>
                                          </p:val>
                                        </p:tav>
                                      </p:tavLst>
                                    </p:anim>
                                    <p:anim calcmode="lin" valueType="num">
                                      <p:cBhvr additive="base">
                                        <p:cTn id="443" dur="4500"/>
                                        <p:tgtEl>
                                          <p:spTgt spid="66"/>
                                        </p:tgtEl>
                                        <p:attrNameLst>
                                          <p:attrName>ppt_y</p:attrName>
                                        </p:attrNameLst>
                                      </p:cBhvr>
                                      <p:tavLst>
                                        <p:tav tm="0">
                                          <p:val>
                                            <p:strVal val="ppt_y"/>
                                          </p:val>
                                        </p:tav>
                                        <p:tav tm="100000">
                                          <p:val>
                                            <p:strVal val="1+ppt_h/2"/>
                                          </p:val>
                                        </p:tav>
                                      </p:tavLst>
                                    </p:anim>
                                    <p:set>
                                      <p:cBhvr>
                                        <p:cTn id="444" dur="1" fill="hold">
                                          <p:stCondLst>
                                            <p:cond delay="4499"/>
                                          </p:stCondLst>
                                        </p:cTn>
                                        <p:tgtEl>
                                          <p:spTgt spid="66"/>
                                        </p:tgtEl>
                                        <p:attrNameLst>
                                          <p:attrName>style.visibility</p:attrName>
                                        </p:attrNameLst>
                                      </p:cBhvr>
                                      <p:to>
                                        <p:strVal val="hidden"/>
                                      </p:to>
                                    </p:set>
                                  </p:childTnLst>
                                </p:cTn>
                              </p:par>
                              <p:par>
                                <p:cTn id="445" presetID="19" presetClass="entr" presetSubtype="5" fill="hold" grpId="0" nodeType="withEffect">
                                  <p:stCondLst>
                                    <p:cond delay="0"/>
                                  </p:stCondLst>
                                  <p:childTnLst>
                                    <p:set>
                                      <p:cBhvr>
                                        <p:cTn id="446" dur="1" fill="hold">
                                          <p:stCondLst>
                                            <p:cond delay="0"/>
                                          </p:stCondLst>
                                        </p:cTn>
                                        <p:tgtEl>
                                          <p:spTgt spid="65"/>
                                        </p:tgtEl>
                                        <p:attrNameLst>
                                          <p:attrName>style.visibility</p:attrName>
                                        </p:attrNameLst>
                                      </p:cBhvr>
                                      <p:to>
                                        <p:strVal val="visible"/>
                                      </p:to>
                                    </p:set>
                                    <p:anim calcmode="lin" valueType="num">
                                      <p:cBhvr>
                                        <p:cTn id="447" dur="4500" fill="hold"/>
                                        <p:tgtEl>
                                          <p:spTgt spid="65"/>
                                        </p:tgtEl>
                                        <p:attrNameLst>
                                          <p:attrName>ppt_w</p:attrName>
                                        </p:attrNameLst>
                                      </p:cBhvr>
                                      <p:tavLst>
                                        <p:tav tm="0">
                                          <p:val>
                                            <p:strVal val="#ppt_w"/>
                                          </p:val>
                                        </p:tav>
                                        <p:tav tm="100000">
                                          <p:val>
                                            <p:strVal val="#ppt_w"/>
                                          </p:val>
                                        </p:tav>
                                      </p:tavLst>
                                    </p:anim>
                                    <p:anim calcmode="lin" valueType="num">
                                      <p:cBhvr>
                                        <p:cTn id="448" dur="4500" fill="hold"/>
                                        <p:tgtEl>
                                          <p:spTgt spid="65"/>
                                        </p:tgtEl>
                                        <p:attrNameLst>
                                          <p:attrName>ppt_h</p:attrName>
                                        </p:attrNameLst>
                                      </p:cBhvr>
                                      <p:tavLst>
                                        <p:tav tm="0" fmla="#ppt_h*sin(2.5*pi*$)">
                                          <p:val>
                                            <p:fltVal val="0"/>
                                          </p:val>
                                        </p:tav>
                                        <p:tav tm="100000">
                                          <p:val>
                                            <p:fltVal val="1"/>
                                          </p:val>
                                        </p:tav>
                                      </p:tavLst>
                                    </p:anim>
                                  </p:childTnLst>
                                </p:cTn>
                              </p:par>
                              <p:par>
                                <p:cTn id="449" presetID="8" presetClass="emph" presetSubtype="0" repeatCount="indefinite" fill="hold" grpId="1" nodeType="withEffect">
                                  <p:stCondLst>
                                    <p:cond delay="0"/>
                                  </p:stCondLst>
                                  <p:childTnLst>
                                    <p:animRot by="-21600000">
                                      <p:cBhvr>
                                        <p:cTn id="450" dur="4500" fill="hold"/>
                                        <p:tgtEl>
                                          <p:spTgt spid="65"/>
                                        </p:tgtEl>
                                        <p:attrNameLst>
                                          <p:attrName>r</p:attrName>
                                        </p:attrNameLst>
                                      </p:cBhvr>
                                    </p:animRot>
                                  </p:childTnLst>
                                </p:cTn>
                              </p:par>
                              <p:par>
                                <p:cTn id="451" presetID="2" presetClass="exit" presetSubtype="12" fill="hold" grpId="2" nodeType="withEffect">
                                  <p:stCondLst>
                                    <p:cond delay="0"/>
                                  </p:stCondLst>
                                  <p:childTnLst>
                                    <p:anim calcmode="lin" valueType="num">
                                      <p:cBhvr additive="base">
                                        <p:cTn id="452" dur="4500"/>
                                        <p:tgtEl>
                                          <p:spTgt spid="65"/>
                                        </p:tgtEl>
                                        <p:attrNameLst>
                                          <p:attrName>ppt_x</p:attrName>
                                        </p:attrNameLst>
                                      </p:cBhvr>
                                      <p:tavLst>
                                        <p:tav tm="0">
                                          <p:val>
                                            <p:strVal val="ppt_x"/>
                                          </p:val>
                                        </p:tav>
                                        <p:tav tm="100000">
                                          <p:val>
                                            <p:strVal val="0-ppt_w/2"/>
                                          </p:val>
                                        </p:tav>
                                      </p:tavLst>
                                    </p:anim>
                                    <p:anim calcmode="lin" valueType="num">
                                      <p:cBhvr additive="base">
                                        <p:cTn id="453" dur="4500"/>
                                        <p:tgtEl>
                                          <p:spTgt spid="65"/>
                                        </p:tgtEl>
                                        <p:attrNameLst>
                                          <p:attrName>ppt_y</p:attrName>
                                        </p:attrNameLst>
                                      </p:cBhvr>
                                      <p:tavLst>
                                        <p:tav tm="0">
                                          <p:val>
                                            <p:strVal val="ppt_y"/>
                                          </p:val>
                                        </p:tav>
                                        <p:tav tm="100000">
                                          <p:val>
                                            <p:strVal val="1+ppt_h/2"/>
                                          </p:val>
                                        </p:tav>
                                      </p:tavLst>
                                    </p:anim>
                                    <p:set>
                                      <p:cBhvr>
                                        <p:cTn id="454" dur="1" fill="hold">
                                          <p:stCondLst>
                                            <p:cond delay="4499"/>
                                          </p:stCondLst>
                                        </p:cTn>
                                        <p:tgtEl>
                                          <p:spTgt spid="65"/>
                                        </p:tgtEl>
                                        <p:attrNameLst>
                                          <p:attrName>style.visibility</p:attrName>
                                        </p:attrNameLst>
                                      </p:cBhvr>
                                      <p:to>
                                        <p:strVal val="hidden"/>
                                      </p:to>
                                    </p:set>
                                  </p:childTnLst>
                                </p:cTn>
                              </p:par>
                              <p:par>
                                <p:cTn id="455" presetID="19" presetClass="entr" presetSubtype="5" fill="hold" grpId="0" nodeType="withEffect">
                                  <p:stCondLst>
                                    <p:cond delay="0"/>
                                  </p:stCondLst>
                                  <p:childTnLst>
                                    <p:set>
                                      <p:cBhvr>
                                        <p:cTn id="456" dur="1" fill="hold">
                                          <p:stCondLst>
                                            <p:cond delay="0"/>
                                          </p:stCondLst>
                                        </p:cTn>
                                        <p:tgtEl>
                                          <p:spTgt spid="124"/>
                                        </p:tgtEl>
                                        <p:attrNameLst>
                                          <p:attrName>style.visibility</p:attrName>
                                        </p:attrNameLst>
                                      </p:cBhvr>
                                      <p:to>
                                        <p:strVal val="visible"/>
                                      </p:to>
                                    </p:set>
                                    <p:anim calcmode="lin" valueType="num">
                                      <p:cBhvr>
                                        <p:cTn id="457" dur="4500" fill="hold"/>
                                        <p:tgtEl>
                                          <p:spTgt spid="124"/>
                                        </p:tgtEl>
                                        <p:attrNameLst>
                                          <p:attrName>ppt_w</p:attrName>
                                        </p:attrNameLst>
                                      </p:cBhvr>
                                      <p:tavLst>
                                        <p:tav tm="0">
                                          <p:val>
                                            <p:strVal val="#ppt_w"/>
                                          </p:val>
                                        </p:tav>
                                        <p:tav tm="100000">
                                          <p:val>
                                            <p:strVal val="#ppt_w"/>
                                          </p:val>
                                        </p:tav>
                                      </p:tavLst>
                                    </p:anim>
                                    <p:anim calcmode="lin" valueType="num">
                                      <p:cBhvr>
                                        <p:cTn id="458" dur="4500" fill="hold"/>
                                        <p:tgtEl>
                                          <p:spTgt spid="124"/>
                                        </p:tgtEl>
                                        <p:attrNameLst>
                                          <p:attrName>ppt_h</p:attrName>
                                        </p:attrNameLst>
                                      </p:cBhvr>
                                      <p:tavLst>
                                        <p:tav tm="0" fmla="#ppt_h*sin(2.5*pi*$)">
                                          <p:val>
                                            <p:fltVal val="0"/>
                                          </p:val>
                                        </p:tav>
                                        <p:tav tm="100000">
                                          <p:val>
                                            <p:fltVal val="1"/>
                                          </p:val>
                                        </p:tav>
                                      </p:tavLst>
                                    </p:anim>
                                  </p:childTnLst>
                                </p:cTn>
                              </p:par>
                              <p:par>
                                <p:cTn id="459" presetID="8" presetClass="emph" presetSubtype="0" repeatCount="indefinite" fill="hold" grpId="1" nodeType="withEffect">
                                  <p:stCondLst>
                                    <p:cond delay="0"/>
                                  </p:stCondLst>
                                  <p:childTnLst>
                                    <p:animRot by="-21600000">
                                      <p:cBhvr>
                                        <p:cTn id="460" dur="4500" fill="hold"/>
                                        <p:tgtEl>
                                          <p:spTgt spid="124"/>
                                        </p:tgtEl>
                                        <p:attrNameLst>
                                          <p:attrName>r</p:attrName>
                                        </p:attrNameLst>
                                      </p:cBhvr>
                                    </p:animRot>
                                  </p:childTnLst>
                                </p:cTn>
                              </p:par>
                              <p:par>
                                <p:cTn id="461" presetID="2" presetClass="exit" presetSubtype="12" fill="hold" grpId="2" nodeType="withEffect">
                                  <p:stCondLst>
                                    <p:cond delay="0"/>
                                  </p:stCondLst>
                                  <p:childTnLst>
                                    <p:anim calcmode="lin" valueType="num">
                                      <p:cBhvr additive="base">
                                        <p:cTn id="462" dur="4500"/>
                                        <p:tgtEl>
                                          <p:spTgt spid="124"/>
                                        </p:tgtEl>
                                        <p:attrNameLst>
                                          <p:attrName>ppt_x</p:attrName>
                                        </p:attrNameLst>
                                      </p:cBhvr>
                                      <p:tavLst>
                                        <p:tav tm="0">
                                          <p:val>
                                            <p:strVal val="ppt_x"/>
                                          </p:val>
                                        </p:tav>
                                        <p:tav tm="100000">
                                          <p:val>
                                            <p:strVal val="0-ppt_w/2"/>
                                          </p:val>
                                        </p:tav>
                                      </p:tavLst>
                                    </p:anim>
                                    <p:anim calcmode="lin" valueType="num">
                                      <p:cBhvr additive="base">
                                        <p:cTn id="463" dur="4500"/>
                                        <p:tgtEl>
                                          <p:spTgt spid="124"/>
                                        </p:tgtEl>
                                        <p:attrNameLst>
                                          <p:attrName>ppt_y</p:attrName>
                                        </p:attrNameLst>
                                      </p:cBhvr>
                                      <p:tavLst>
                                        <p:tav tm="0">
                                          <p:val>
                                            <p:strVal val="ppt_y"/>
                                          </p:val>
                                        </p:tav>
                                        <p:tav tm="100000">
                                          <p:val>
                                            <p:strVal val="1+ppt_h/2"/>
                                          </p:val>
                                        </p:tav>
                                      </p:tavLst>
                                    </p:anim>
                                    <p:set>
                                      <p:cBhvr>
                                        <p:cTn id="464" dur="1" fill="hold">
                                          <p:stCondLst>
                                            <p:cond delay="4499"/>
                                          </p:stCondLst>
                                        </p:cTn>
                                        <p:tgtEl>
                                          <p:spTgt spid="124"/>
                                        </p:tgtEl>
                                        <p:attrNameLst>
                                          <p:attrName>style.visibility</p:attrName>
                                        </p:attrNameLst>
                                      </p:cBhvr>
                                      <p:to>
                                        <p:strVal val="hidden"/>
                                      </p:to>
                                    </p:set>
                                  </p:childTnLst>
                                </p:cTn>
                              </p:par>
                              <p:par>
                                <p:cTn id="465" presetID="19" presetClass="entr" presetSubtype="5" fill="hold" grpId="0" nodeType="withEffect">
                                  <p:stCondLst>
                                    <p:cond delay="0"/>
                                  </p:stCondLst>
                                  <p:childTnLst>
                                    <p:set>
                                      <p:cBhvr>
                                        <p:cTn id="466" dur="1" fill="hold">
                                          <p:stCondLst>
                                            <p:cond delay="0"/>
                                          </p:stCondLst>
                                        </p:cTn>
                                        <p:tgtEl>
                                          <p:spTgt spid="123"/>
                                        </p:tgtEl>
                                        <p:attrNameLst>
                                          <p:attrName>style.visibility</p:attrName>
                                        </p:attrNameLst>
                                      </p:cBhvr>
                                      <p:to>
                                        <p:strVal val="visible"/>
                                      </p:to>
                                    </p:set>
                                    <p:anim calcmode="lin" valueType="num">
                                      <p:cBhvr>
                                        <p:cTn id="467" dur="4500" fill="hold"/>
                                        <p:tgtEl>
                                          <p:spTgt spid="123"/>
                                        </p:tgtEl>
                                        <p:attrNameLst>
                                          <p:attrName>ppt_w</p:attrName>
                                        </p:attrNameLst>
                                      </p:cBhvr>
                                      <p:tavLst>
                                        <p:tav tm="0">
                                          <p:val>
                                            <p:strVal val="#ppt_w"/>
                                          </p:val>
                                        </p:tav>
                                        <p:tav tm="100000">
                                          <p:val>
                                            <p:strVal val="#ppt_w"/>
                                          </p:val>
                                        </p:tav>
                                      </p:tavLst>
                                    </p:anim>
                                    <p:anim calcmode="lin" valueType="num">
                                      <p:cBhvr>
                                        <p:cTn id="468" dur="4500" fill="hold"/>
                                        <p:tgtEl>
                                          <p:spTgt spid="123"/>
                                        </p:tgtEl>
                                        <p:attrNameLst>
                                          <p:attrName>ppt_h</p:attrName>
                                        </p:attrNameLst>
                                      </p:cBhvr>
                                      <p:tavLst>
                                        <p:tav tm="0" fmla="#ppt_h*sin(2.5*pi*$)">
                                          <p:val>
                                            <p:fltVal val="0"/>
                                          </p:val>
                                        </p:tav>
                                        <p:tav tm="100000">
                                          <p:val>
                                            <p:fltVal val="1"/>
                                          </p:val>
                                        </p:tav>
                                      </p:tavLst>
                                    </p:anim>
                                  </p:childTnLst>
                                </p:cTn>
                              </p:par>
                              <p:par>
                                <p:cTn id="469" presetID="8" presetClass="emph" presetSubtype="0" repeatCount="indefinite" fill="hold" grpId="1" nodeType="withEffect">
                                  <p:stCondLst>
                                    <p:cond delay="0"/>
                                  </p:stCondLst>
                                  <p:childTnLst>
                                    <p:animRot by="-21600000">
                                      <p:cBhvr>
                                        <p:cTn id="470" dur="4500" fill="hold"/>
                                        <p:tgtEl>
                                          <p:spTgt spid="123"/>
                                        </p:tgtEl>
                                        <p:attrNameLst>
                                          <p:attrName>r</p:attrName>
                                        </p:attrNameLst>
                                      </p:cBhvr>
                                    </p:animRot>
                                  </p:childTnLst>
                                </p:cTn>
                              </p:par>
                              <p:par>
                                <p:cTn id="471" presetID="2" presetClass="exit" presetSubtype="12" fill="hold" grpId="2" nodeType="withEffect">
                                  <p:stCondLst>
                                    <p:cond delay="0"/>
                                  </p:stCondLst>
                                  <p:childTnLst>
                                    <p:anim calcmode="lin" valueType="num">
                                      <p:cBhvr additive="base">
                                        <p:cTn id="472" dur="4500"/>
                                        <p:tgtEl>
                                          <p:spTgt spid="123"/>
                                        </p:tgtEl>
                                        <p:attrNameLst>
                                          <p:attrName>ppt_x</p:attrName>
                                        </p:attrNameLst>
                                      </p:cBhvr>
                                      <p:tavLst>
                                        <p:tav tm="0">
                                          <p:val>
                                            <p:strVal val="ppt_x"/>
                                          </p:val>
                                        </p:tav>
                                        <p:tav tm="100000">
                                          <p:val>
                                            <p:strVal val="0-ppt_w/2"/>
                                          </p:val>
                                        </p:tav>
                                      </p:tavLst>
                                    </p:anim>
                                    <p:anim calcmode="lin" valueType="num">
                                      <p:cBhvr additive="base">
                                        <p:cTn id="473" dur="4500"/>
                                        <p:tgtEl>
                                          <p:spTgt spid="123"/>
                                        </p:tgtEl>
                                        <p:attrNameLst>
                                          <p:attrName>ppt_y</p:attrName>
                                        </p:attrNameLst>
                                      </p:cBhvr>
                                      <p:tavLst>
                                        <p:tav tm="0">
                                          <p:val>
                                            <p:strVal val="ppt_y"/>
                                          </p:val>
                                        </p:tav>
                                        <p:tav tm="100000">
                                          <p:val>
                                            <p:strVal val="1+ppt_h/2"/>
                                          </p:val>
                                        </p:tav>
                                      </p:tavLst>
                                    </p:anim>
                                    <p:set>
                                      <p:cBhvr>
                                        <p:cTn id="474" dur="1" fill="hold">
                                          <p:stCondLst>
                                            <p:cond delay="4499"/>
                                          </p:stCondLst>
                                        </p:cTn>
                                        <p:tgtEl>
                                          <p:spTgt spid="123"/>
                                        </p:tgtEl>
                                        <p:attrNameLst>
                                          <p:attrName>style.visibility</p:attrName>
                                        </p:attrNameLst>
                                      </p:cBhvr>
                                      <p:to>
                                        <p:strVal val="hidden"/>
                                      </p:to>
                                    </p:set>
                                  </p:childTnLst>
                                </p:cTn>
                              </p:par>
                              <p:par>
                                <p:cTn id="475" presetID="19" presetClass="entr" presetSubtype="5" fill="hold" grpId="0" nodeType="withEffect">
                                  <p:stCondLst>
                                    <p:cond delay="0"/>
                                  </p:stCondLst>
                                  <p:childTnLst>
                                    <p:set>
                                      <p:cBhvr>
                                        <p:cTn id="476" dur="1" fill="hold">
                                          <p:stCondLst>
                                            <p:cond delay="0"/>
                                          </p:stCondLst>
                                        </p:cTn>
                                        <p:tgtEl>
                                          <p:spTgt spid="122"/>
                                        </p:tgtEl>
                                        <p:attrNameLst>
                                          <p:attrName>style.visibility</p:attrName>
                                        </p:attrNameLst>
                                      </p:cBhvr>
                                      <p:to>
                                        <p:strVal val="visible"/>
                                      </p:to>
                                    </p:set>
                                    <p:anim calcmode="lin" valueType="num">
                                      <p:cBhvr>
                                        <p:cTn id="477" dur="4500" fill="hold"/>
                                        <p:tgtEl>
                                          <p:spTgt spid="122"/>
                                        </p:tgtEl>
                                        <p:attrNameLst>
                                          <p:attrName>ppt_w</p:attrName>
                                        </p:attrNameLst>
                                      </p:cBhvr>
                                      <p:tavLst>
                                        <p:tav tm="0">
                                          <p:val>
                                            <p:strVal val="#ppt_w"/>
                                          </p:val>
                                        </p:tav>
                                        <p:tav tm="100000">
                                          <p:val>
                                            <p:strVal val="#ppt_w"/>
                                          </p:val>
                                        </p:tav>
                                      </p:tavLst>
                                    </p:anim>
                                    <p:anim calcmode="lin" valueType="num">
                                      <p:cBhvr>
                                        <p:cTn id="478" dur="4500" fill="hold"/>
                                        <p:tgtEl>
                                          <p:spTgt spid="122"/>
                                        </p:tgtEl>
                                        <p:attrNameLst>
                                          <p:attrName>ppt_h</p:attrName>
                                        </p:attrNameLst>
                                      </p:cBhvr>
                                      <p:tavLst>
                                        <p:tav tm="0" fmla="#ppt_h*sin(2.5*pi*$)">
                                          <p:val>
                                            <p:fltVal val="0"/>
                                          </p:val>
                                        </p:tav>
                                        <p:tav tm="100000">
                                          <p:val>
                                            <p:fltVal val="1"/>
                                          </p:val>
                                        </p:tav>
                                      </p:tavLst>
                                    </p:anim>
                                  </p:childTnLst>
                                </p:cTn>
                              </p:par>
                              <p:par>
                                <p:cTn id="479" presetID="8" presetClass="emph" presetSubtype="0" repeatCount="indefinite" fill="hold" grpId="1" nodeType="withEffect">
                                  <p:stCondLst>
                                    <p:cond delay="0"/>
                                  </p:stCondLst>
                                  <p:childTnLst>
                                    <p:animRot by="-21600000">
                                      <p:cBhvr>
                                        <p:cTn id="480" dur="4500" fill="hold"/>
                                        <p:tgtEl>
                                          <p:spTgt spid="122"/>
                                        </p:tgtEl>
                                        <p:attrNameLst>
                                          <p:attrName>r</p:attrName>
                                        </p:attrNameLst>
                                      </p:cBhvr>
                                    </p:animRot>
                                  </p:childTnLst>
                                </p:cTn>
                              </p:par>
                              <p:par>
                                <p:cTn id="481" presetID="2" presetClass="exit" presetSubtype="12" fill="hold" grpId="2" nodeType="withEffect">
                                  <p:stCondLst>
                                    <p:cond delay="0"/>
                                  </p:stCondLst>
                                  <p:childTnLst>
                                    <p:anim calcmode="lin" valueType="num">
                                      <p:cBhvr additive="base">
                                        <p:cTn id="482" dur="4500"/>
                                        <p:tgtEl>
                                          <p:spTgt spid="122"/>
                                        </p:tgtEl>
                                        <p:attrNameLst>
                                          <p:attrName>ppt_x</p:attrName>
                                        </p:attrNameLst>
                                      </p:cBhvr>
                                      <p:tavLst>
                                        <p:tav tm="0">
                                          <p:val>
                                            <p:strVal val="ppt_x"/>
                                          </p:val>
                                        </p:tav>
                                        <p:tav tm="100000">
                                          <p:val>
                                            <p:strVal val="0-ppt_w/2"/>
                                          </p:val>
                                        </p:tav>
                                      </p:tavLst>
                                    </p:anim>
                                    <p:anim calcmode="lin" valueType="num">
                                      <p:cBhvr additive="base">
                                        <p:cTn id="483" dur="4500"/>
                                        <p:tgtEl>
                                          <p:spTgt spid="122"/>
                                        </p:tgtEl>
                                        <p:attrNameLst>
                                          <p:attrName>ppt_y</p:attrName>
                                        </p:attrNameLst>
                                      </p:cBhvr>
                                      <p:tavLst>
                                        <p:tav tm="0">
                                          <p:val>
                                            <p:strVal val="ppt_y"/>
                                          </p:val>
                                        </p:tav>
                                        <p:tav tm="100000">
                                          <p:val>
                                            <p:strVal val="1+ppt_h/2"/>
                                          </p:val>
                                        </p:tav>
                                      </p:tavLst>
                                    </p:anim>
                                    <p:set>
                                      <p:cBhvr>
                                        <p:cTn id="484" dur="1" fill="hold">
                                          <p:stCondLst>
                                            <p:cond delay="4499"/>
                                          </p:stCondLst>
                                        </p:cTn>
                                        <p:tgtEl>
                                          <p:spTgt spid="122"/>
                                        </p:tgtEl>
                                        <p:attrNameLst>
                                          <p:attrName>style.visibility</p:attrName>
                                        </p:attrNameLst>
                                      </p:cBhvr>
                                      <p:to>
                                        <p:strVal val="hidden"/>
                                      </p:to>
                                    </p:set>
                                  </p:childTnLst>
                                </p:cTn>
                              </p:par>
                              <p:par>
                                <p:cTn id="485" presetID="19" presetClass="entr" presetSubtype="5" fill="hold" grpId="0" nodeType="withEffect">
                                  <p:stCondLst>
                                    <p:cond delay="0"/>
                                  </p:stCondLst>
                                  <p:childTnLst>
                                    <p:set>
                                      <p:cBhvr>
                                        <p:cTn id="486" dur="1" fill="hold">
                                          <p:stCondLst>
                                            <p:cond delay="0"/>
                                          </p:stCondLst>
                                        </p:cTn>
                                        <p:tgtEl>
                                          <p:spTgt spid="121"/>
                                        </p:tgtEl>
                                        <p:attrNameLst>
                                          <p:attrName>style.visibility</p:attrName>
                                        </p:attrNameLst>
                                      </p:cBhvr>
                                      <p:to>
                                        <p:strVal val="visible"/>
                                      </p:to>
                                    </p:set>
                                    <p:anim calcmode="lin" valueType="num">
                                      <p:cBhvr>
                                        <p:cTn id="487" dur="4500" fill="hold"/>
                                        <p:tgtEl>
                                          <p:spTgt spid="121"/>
                                        </p:tgtEl>
                                        <p:attrNameLst>
                                          <p:attrName>ppt_w</p:attrName>
                                        </p:attrNameLst>
                                      </p:cBhvr>
                                      <p:tavLst>
                                        <p:tav tm="0">
                                          <p:val>
                                            <p:strVal val="#ppt_w"/>
                                          </p:val>
                                        </p:tav>
                                        <p:tav tm="100000">
                                          <p:val>
                                            <p:strVal val="#ppt_w"/>
                                          </p:val>
                                        </p:tav>
                                      </p:tavLst>
                                    </p:anim>
                                    <p:anim calcmode="lin" valueType="num">
                                      <p:cBhvr>
                                        <p:cTn id="488" dur="4500" fill="hold"/>
                                        <p:tgtEl>
                                          <p:spTgt spid="121"/>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1" nodeType="withEffect">
                                  <p:stCondLst>
                                    <p:cond delay="0"/>
                                  </p:stCondLst>
                                  <p:childTnLst>
                                    <p:animRot by="-21600000">
                                      <p:cBhvr>
                                        <p:cTn id="490" dur="4500" fill="hold"/>
                                        <p:tgtEl>
                                          <p:spTgt spid="121"/>
                                        </p:tgtEl>
                                        <p:attrNameLst>
                                          <p:attrName>r</p:attrName>
                                        </p:attrNameLst>
                                      </p:cBhvr>
                                    </p:animRot>
                                  </p:childTnLst>
                                </p:cTn>
                              </p:par>
                              <p:par>
                                <p:cTn id="491" presetID="2" presetClass="exit" presetSubtype="12" fill="hold" grpId="2" nodeType="withEffect">
                                  <p:stCondLst>
                                    <p:cond delay="0"/>
                                  </p:stCondLst>
                                  <p:childTnLst>
                                    <p:anim calcmode="lin" valueType="num">
                                      <p:cBhvr additive="base">
                                        <p:cTn id="492" dur="4500"/>
                                        <p:tgtEl>
                                          <p:spTgt spid="121"/>
                                        </p:tgtEl>
                                        <p:attrNameLst>
                                          <p:attrName>ppt_x</p:attrName>
                                        </p:attrNameLst>
                                      </p:cBhvr>
                                      <p:tavLst>
                                        <p:tav tm="0">
                                          <p:val>
                                            <p:strVal val="ppt_x"/>
                                          </p:val>
                                        </p:tav>
                                        <p:tav tm="100000">
                                          <p:val>
                                            <p:strVal val="0-ppt_w/2"/>
                                          </p:val>
                                        </p:tav>
                                      </p:tavLst>
                                    </p:anim>
                                    <p:anim calcmode="lin" valueType="num">
                                      <p:cBhvr additive="base">
                                        <p:cTn id="493" dur="4500"/>
                                        <p:tgtEl>
                                          <p:spTgt spid="121"/>
                                        </p:tgtEl>
                                        <p:attrNameLst>
                                          <p:attrName>ppt_y</p:attrName>
                                        </p:attrNameLst>
                                      </p:cBhvr>
                                      <p:tavLst>
                                        <p:tav tm="0">
                                          <p:val>
                                            <p:strVal val="ppt_y"/>
                                          </p:val>
                                        </p:tav>
                                        <p:tav tm="100000">
                                          <p:val>
                                            <p:strVal val="1+ppt_h/2"/>
                                          </p:val>
                                        </p:tav>
                                      </p:tavLst>
                                    </p:anim>
                                    <p:set>
                                      <p:cBhvr>
                                        <p:cTn id="494" dur="1" fill="hold">
                                          <p:stCondLst>
                                            <p:cond delay="4499"/>
                                          </p:stCondLst>
                                        </p:cTn>
                                        <p:tgtEl>
                                          <p:spTgt spid="121"/>
                                        </p:tgtEl>
                                        <p:attrNameLst>
                                          <p:attrName>style.visibility</p:attrName>
                                        </p:attrNameLst>
                                      </p:cBhvr>
                                      <p:to>
                                        <p:strVal val="hidden"/>
                                      </p:to>
                                    </p:set>
                                  </p:childTnLst>
                                </p:cTn>
                              </p:par>
                              <p:par>
                                <p:cTn id="495" presetID="19" presetClass="entr" presetSubtype="5" fill="hold" grpId="0" nodeType="withEffect">
                                  <p:stCondLst>
                                    <p:cond delay="0"/>
                                  </p:stCondLst>
                                  <p:childTnLst>
                                    <p:set>
                                      <p:cBhvr>
                                        <p:cTn id="496" dur="1" fill="hold">
                                          <p:stCondLst>
                                            <p:cond delay="0"/>
                                          </p:stCondLst>
                                        </p:cTn>
                                        <p:tgtEl>
                                          <p:spTgt spid="120"/>
                                        </p:tgtEl>
                                        <p:attrNameLst>
                                          <p:attrName>style.visibility</p:attrName>
                                        </p:attrNameLst>
                                      </p:cBhvr>
                                      <p:to>
                                        <p:strVal val="visible"/>
                                      </p:to>
                                    </p:set>
                                    <p:anim calcmode="lin" valueType="num">
                                      <p:cBhvr>
                                        <p:cTn id="497" dur="4500" fill="hold"/>
                                        <p:tgtEl>
                                          <p:spTgt spid="120"/>
                                        </p:tgtEl>
                                        <p:attrNameLst>
                                          <p:attrName>ppt_w</p:attrName>
                                        </p:attrNameLst>
                                      </p:cBhvr>
                                      <p:tavLst>
                                        <p:tav tm="0">
                                          <p:val>
                                            <p:strVal val="#ppt_w"/>
                                          </p:val>
                                        </p:tav>
                                        <p:tav tm="100000">
                                          <p:val>
                                            <p:strVal val="#ppt_w"/>
                                          </p:val>
                                        </p:tav>
                                      </p:tavLst>
                                    </p:anim>
                                    <p:anim calcmode="lin" valueType="num">
                                      <p:cBhvr>
                                        <p:cTn id="498" dur="4500" fill="hold"/>
                                        <p:tgtEl>
                                          <p:spTgt spid="120"/>
                                        </p:tgtEl>
                                        <p:attrNameLst>
                                          <p:attrName>ppt_h</p:attrName>
                                        </p:attrNameLst>
                                      </p:cBhvr>
                                      <p:tavLst>
                                        <p:tav tm="0" fmla="#ppt_h*sin(2.5*pi*$)">
                                          <p:val>
                                            <p:fltVal val="0"/>
                                          </p:val>
                                        </p:tav>
                                        <p:tav tm="100000">
                                          <p:val>
                                            <p:fltVal val="1"/>
                                          </p:val>
                                        </p:tav>
                                      </p:tavLst>
                                    </p:anim>
                                  </p:childTnLst>
                                </p:cTn>
                              </p:par>
                              <p:par>
                                <p:cTn id="499" presetID="8" presetClass="emph" presetSubtype="0" repeatCount="indefinite" fill="hold" grpId="1" nodeType="withEffect">
                                  <p:stCondLst>
                                    <p:cond delay="0"/>
                                  </p:stCondLst>
                                  <p:childTnLst>
                                    <p:animRot by="-21600000">
                                      <p:cBhvr>
                                        <p:cTn id="500" dur="4500" fill="hold"/>
                                        <p:tgtEl>
                                          <p:spTgt spid="120"/>
                                        </p:tgtEl>
                                        <p:attrNameLst>
                                          <p:attrName>r</p:attrName>
                                        </p:attrNameLst>
                                      </p:cBhvr>
                                    </p:animRot>
                                  </p:childTnLst>
                                </p:cTn>
                              </p:par>
                              <p:par>
                                <p:cTn id="501" presetID="2" presetClass="exit" presetSubtype="12" fill="hold" grpId="2" nodeType="withEffect">
                                  <p:stCondLst>
                                    <p:cond delay="0"/>
                                  </p:stCondLst>
                                  <p:childTnLst>
                                    <p:anim calcmode="lin" valueType="num">
                                      <p:cBhvr additive="base">
                                        <p:cTn id="502" dur="4500"/>
                                        <p:tgtEl>
                                          <p:spTgt spid="120"/>
                                        </p:tgtEl>
                                        <p:attrNameLst>
                                          <p:attrName>ppt_x</p:attrName>
                                        </p:attrNameLst>
                                      </p:cBhvr>
                                      <p:tavLst>
                                        <p:tav tm="0">
                                          <p:val>
                                            <p:strVal val="ppt_x"/>
                                          </p:val>
                                        </p:tav>
                                        <p:tav tm="100000">
                                          <p:val>
                                            <p:strVal val="0-ppt_w/2"/>
                                          </p:val>
                                        </p:tav>
                                      </p:tavLst>
                                    </p:anim>
                                    <p:anim calcmode="lin" valueType="num">
                                      <p:cBhvr additive="base">
                                        <p:cTn id="503" dur="4500"/>
                                        <p:tgtEl>
                                          <p:spTgt spid="120"/>
                                        </p:tgtEl>
                                        <p:attrNameLst>
                                          <p:attrName>ppt_y</p:attrName>
                                        </p:attrNameLst>
                                      </p:cBhvr>
                                      <p:tavLst>
                                        <p:tav tm="0">
                                          <p:val>
                                            <p:strVal val="ppt_y"/>
                                          </p:val>
                                        </p:tav>
                                        <p:tav tm="100000">
                                          <p:val>
                                            <p:strVal val="1+ppt_h/2"/>
                                          </p:val>
                                        </p:tav>
                                      </p:tavLst>
                                    </p:anim>
                                    <p:set>
                                      <p:cBhvr>
                                        <p:cTn id="504" dur="1" fill="hold">
                                          <p:stCondLst>
                                            <p:cond delay="4499"/>
                                          </p:stCondLst>
                                        </p:cTn>
                                        <p:tgtEl>
                                          <p:spTgt spid="120"/>
                                        </p:tgtEl>
                                        <p:attrNameLst>
                                          <p:attrName>style.visibility</p:attrName>
                                        </p:attrNameLst>
                                      </p:cBhvr>
                                      <p:to>
                                        <p:strVal val="hidden"/>
                                      </p:to>
                                    </p:set>
                                  </p:childTnLst>
                                </p:cTn>
                              </p:par>
                              <p:par>
                                <p:cTn id="505" presetID="19" presetClass="entr" presetSubtype="5" fill="hold" grpId="0" nodeType="withEffect">
                                  <p:stCondLst>
                                    <p:cond delay="0"/>
                                  </p:stCondLst>
                                  <p:childTnLst>
                                    <p:set>
                                      <p:cBhvr>
                                        <p:cTn id="506" dur="1" fill="hold">
                                          <p:stCondLst>
                                            <p:cond delay="0"/>
                                          </p:stCondLst>
                                        </p:cTn>
                                        <p:tgtEl>
                                          <p:spTgt spid="119"/>
                                        </p:tgtEl>
                                        <p:attrNameLst>
                                          <p:attrName>style.visibility</p:attrName>
                                        </p:attrNameLst>
                                      </p:cBhvr>
                                      <p:to>
                                        <p:strVal val="visible"/>
                                      </p:to>
                                    </p:set>
                                    <p:anim calcmode="lin" valueType="num">
                                      <p:cBhvr>
                                        <p:cTn id="507" dur="4500" fill="hold"/>
                                        <p:tgtEl>
                                          <p:spTgt spid="119"/>
                                        </p:tgtEl>
                                        <p:attrNameLst>
                                          <p:attrName>ppt_w</p:attrName>
                                        </p:attrNameLst>
                                      </p:cBhvr>
                                      <p:tavLst>
                                        <p:tav tm="0">
                                          <p:val>
                                            <p:strVal val="#ppt_w"/>
                                          </p:val>
                                        </p:tav>
                                        <p:tav tm="100000">
                                          <p:val>
                                            <p:strVal val="#ppt_w"/>
                                          </p:val>
                                        </p:tav>
                                      </p:tavLst>
                                    </p:anim>
                                    <p:anim calcmode="lin" valueType="num">
                                      <p:cBhvr>
                                        <p:cTn id="508" dur="4500" fill="hold"/>
                                        <p:tgtEl>
                                          <p:spTgt spid="119"/>
                                        </p:tgtEl>
                                        <p:attrNameLst>
                                          <p:attrName>ppt_h</p:attrName>
                                        </p:attrNameLst>
                                      </p:cBhvr>
                                      <p:tavLst>
                                        <p:tav tm="0" fmla="#ppt_h*sin(2.5*pi*$)">
                                          <p:val>
                                            <p:fltVal val="0"/>
                                          </p:val>
                                        </p:tav>
                                        <p:tav tm="100000">
                                          <p:val>
                                            <p:fltVal val="1"/>
                                          </p:val>
                                        </p:tav>
                                      </p:tavLst>
                                    </p:anim>
                                  </p:childTnLst>
                                </p:cTn>
                              </p:par>
                              <p:par>
                                <p:cTn id="509" presetID="8" presetClass="emph" presetSubtype="0" repeatCount="indefinite" fill="hold" grpId="1" nodeType="withEffect">
                                  <p:stCondLst>
                                    <p:cond delay="0"/>
                                  </p:stCondLst>
                                  <p:childTnLst>
                                    <p:animRot by="-21600000">
                                      <p:cBhvr>
                                        <p:cTn id="510" dur="4500" fill="hold"/>
                                        <p:tgtEl>
                                          <p:spTgt spid="119"/>
                                        </p:tgtEl>
                                        <p:attrNameLst>
                                          <p:attrName>r</p:attrName>
                                        </p:attrNameLst>
                                      </p:cBhvr>
                                    </p:animRot>
                                  </p:childTnLst>
                                </p:cTn>
                              </p:par>
                              <p:par>
                                <p:cTn id="511" presetID="2" presetClass="exit" presetSubtype="12" fill="hold" grpId="2" nodeType="withEffect">
                                  <p:stCondLst>
                                    <p:cond delay="0"/>
                                  </p:stCondLst>
                                  <p:childTnLst>
                                    <p:anim calcmode="lin" valueType="num">
                                      <p:cBhvr additive="base">
                                        <p:cTn id="512" dur="4500"/>
                                        <p:tgtEl>
                                          <p:spTgt spid="119"/>
                                        </p:tgtEl>
                                        <p:attrNameLst>
                                          <p:attrName>ppt_x</p:attrName>
                                        </p:attrNameLst>
                                      </p:cBhvr>
                                      <p:tavLst>
                                        <p:tav tm="0">
                                          <p:val>
                                            <p:strVal val="ppt_x"/>
                                          </p:val>
                                        </p:tav>
                                        <p:tav tm="100000">
                                          <p:val>
                                            <p:strVal val="0-ppt_w/2"/>
                                          </p:val>
                                        </p:tav>
                                      </p:tavLst>
                                    </p:anim>
                                    <p:anim calcmode="lin" valueType="num">
                                      <p:cBhvr additive="base">
                                        <p:cTn id="513" dur="4500"/>
                                        <p:tgtEl>
                                          <p:spTgt spid="119"/>
                                        </p:tgtEl>
                                        <p:attrNameLst>
                                          <p:attrName>ppt_y</p:attrName>
                                        </p:attrNameLst>
                                      </p:cBhvr>
                                      <p:tavLst>
                                        <p:tav tm="0">
                                          <p:val>
                                            <p:strVal val="ppt_y"/>
                                          </p:val>
                                        </p:tav>
                                        <p:tav tm="100000">
                                          <p:val>
                                            <p:strVal val="1+ppt_h/2"/>
                                          </p:val>
                                        </p:tav>
                                      </p:tavLst>
                                    </p:anim>
                                    <p:set>
                                      <p:cBhvr>
                                        <p:cTn id="514" dur="1" fill="hold">
                                          <p:stCondLst>
                                            <p:cond delay="4499"/>
                                          </p:stCondLst>
                                        </p:cTn>
                                        <p:tgtEl>
                                          <p:spTgt spid="119"/>
                                        </p:tgtEl>
                                        <p:attrNameLst>
                                          <p:attrName>style.visibility</p:attrName>
                                        </p:attrNameLst>
                                      </p:cBhvr>
                                      <p:to>
                                        <p:strVal val="hidden"/>
                                      </p:to>
                                    </p:set>
                                  </p:childTnLst>
                                </p:cTn>
                              </p:par>
                              <p:par>
                                <p:cTn id="515" presetID="19" presetClass="entr" presetSubtype="5" fill="hold" grpId="0" nodeType="withEffect">
                                  <p:stCondLst>
                                    <p:cond delay="0"/>
                                  </p:stCondLst>
                                  <p:childTnLst>
                                    <p:set>
                                      <p:cBhvr>
                                        <p:cTn id="516" dur="1" fill="hold">
                                          <p:stCondLst>
                                            <p:cond delay="0"/>
                                          </p:stCondLst>
                                        </p:cTn>
                                        <p:tgtEl>
                                          <p:spTgt spid="118"/>
                                        </p:tgtEl>
                                        <p:attrNameLst>
                                          <p:attrName>style.visibility</p:attrName>
                                        </p:attrNameLst>
                                      </p:cBhvr>
                                      <p:to>
                                        <p:strVal val="visible"/>
                                      </p:to>
                                    </p:set>
                                    <p:anim calcmode="lin" valueType="num">
                                      <p:cBhvr>
                                        <p:cTn id="517" dur="4500" fill="hold"/>
                                        <p:tgtEl>
                                          <p:spTgt spid="118"/>
                                        </p:tgtEl>
                                        <p:attrNameLst>
                                          <p:attrName>ppt_w</p:attrName>
                                        </p:attrNameLst>
                                      </p:cBhvr>
                                      <p:tavLst>
                                        <p:tav tm="0">
                                          <p:val>
                                            <p:strVal val="#ppt_w"/>
                                          </p:val>
                                        </p:tav>
                                        <p:tav tm="100000">
                                          <p:val>
                                            <p:strVal val="#ppt_w"/>
                                          </p:val>
                                        </p:tav>
                                      </p:tavLst>
                                    </p:anim>
                                    <p:anim calcmode="lin" valueType="num">
                                      <p:cBhvr>
                                        <p:cTn id="518" dur="4500" fill="hold"/>
                                        <p:tgtEl>
                                          <p:spTgt spid="118"/>
                                        </p:tgtEl>
                                        <p:attrNameLst>
                                          <p:attrName>ppt_h</p:attrName>
                                        </p:attrNameLst>
                                      </p:cBhvr>
                                      <p:tavLst>
                                        <p:tav tm="0" fmla="#ppt_h*sin(2.5*pi*$)">
                                          <p:val>
                                            <p:fltVal val="0"/>
                                          </p:val>
                                        </p:tav>
                                        <p:tav tm="100000">
                                          <p:val>
                                            <p:fltVal val="1"/>
                                          </p:val>
                                        </p:tav>
                                      </p:tavLst>
                                    </p:anim>
                                  </p:childTnLst>
                                </p:cTn>
                              </p:par>
                              <p:par>
                                <p:cTn id="519" presetID="8" presetClass="emph" presetSubtype="0" repeatCount="indefinite" fill="hold" grpId="1" nodeType="withEffect">
                                  <p:stCondLst>
                                    <p:cond delay="0"/>
                                  </p:stCondLst>
                                  <p:childTnLst>
                                    <p:animRot by="-21600000">
                                      <p:cBhvr>
                                        <p:cTn id="520" dur="4500" fill="hold"/>
                                        <p:tgtEl>
                                          <p:spTgt spid="118"/>
                                        </p:tgtEl>
                                        <p:attrNameLst>
                                          <p:attrName>r</p:attrName>
                                        </p:attrNameLst>
                                      </p:cBhvr>
                                    </p:animRot>
                                  </p:childTnLst>
                                </p:cTn>
                              </p:par>
                              <p:par>
                                <p:cTn id="521" presetID="2" presetClass="exit" presetSubtype="12" fill="hold" grpId="2" nodeType="withEffect">
                                  <p:stCondLst>
                                    <p:cond delay="0"/>
                                  </p:stCondLst>
                                  <p:childTnLst>
                                    <p:anim calcmode="lin" valueType="num">
                                      <p:cBhvr additive="base">
                                        <p:cTn id="522" dur="4500"/>
                                        <p:tgtEl>
                                          <p:spTgt spid="118"/>
                                        </p:tgtEl>
                                        <p:attrNameLst>
                                          <p:attrName>ppt_x</p:attrName>
                                        </p:attrNameLst>
                                      </p:cBhvr>
                                      <p:tavLst>
                                        <p:tav tm="0">
                                          <p:val>
                                            <p:strVal val="ppt_x"/>
                                          </p:val>
                                        </p:tav>
                                        <p:tav tm="100000">
                                          <p:val>
                                            <p:strVal val="0-ppt_w/2"/>
                                          </p:val>
                                        </p:tav>
                                      </p:tavLst>
                                    </p:anim>
                                    <p:anim calcmode="lin" valueType="num">
                                      <p:cBhvr additive="base">
                                        <p:cTn id="523" dur="4500"/>
                                        <p:tgtEl>
                                          <p:spTgt spid="118"/>
                                        </p:tgtEl>
                                        <p:attrNameLst>
                                          <p:attrName>ppt_y</p:attrName>
                                        </p:attrNameLst>
                                      </p:cBhvr>
                                      <p:tavLst>
                                        <p:tav tm="0">
                                          <p:val>
                                            <p:strVal val="ppt_y"/>
                                          </p:val>
                                        </p:tav>
                                        <p:tav tm="100000">
                                          <p:val>
                                            <p:strVal val="1+ppt_h/2"/>
                                          </p:val>
                                        </p:tav>
                                      </p:tavLst>
                                    </p:anim>
                                    <p:set>
                                      <p:cBhvr>
                                        <p:cTn id="524" dur="1" fill="hold">
                                          <p:stCondLst>
                                            <p:cond delay="4499"/>
                                          </p:stCondLst>
                                        </p:cTn>
                                        <p:tgtEl>
                                          <p:spTgt spid="118"/>
                                        </p:tgtEl>
                                        <p:attrNameLst>
                                          <p:attrName>style.visibility</p:attrName>
                                        </p:attrNameLst>
                                      </p:cBhvr>
                                      <p:to>
                                        <p:strVal val="hidden"/>
                                      </p:to>
                                    </p:set>
                                  </p:childTnLst>
                                </p:cTn>
                              </p:par>
                              <p:par>
                                <p:cTn id="525" presetID="19" presetClass="entr" presetSubtype="5" fill="hold" grpId="0" nodeType="withEffect">
                                  <p:stCondLst>
                                    <p:cond delay="0"/>
                                  </p:stCondLst>
                                  <p:childTnLst>
                                    <p:set>
                                      <p:cBhvr>
                                        <p:cTn id="526" dur="1" fill="hold">
                                          <p:stCondLst>
                                            <p:cond delay="0"/>
                                          </p:stCondLst>
                                        </p:cTn>
                                        <p:tgtEl>
                                          <p:spTgt spid="117"/>
                                        </p:tgtEl>
                                        <p:attrNameLst>
                                          <p:attrName>style.visibility</p:attrName>
                                        </p:attrNameLst>
                                      </p:cBhvr>
                                      <p:to>
                                        <p:strVal val="visible"/>
                                      </p:to>
                                    </p:set>
                                    <p:anim calcmode="lin" valueType="num">
                                      <p:cBhvr>
                                        <p:cTn id="527" dur="4500" fill="hold"/>
                                        <p:tgtEl>
                                          <p:spTgt spid="117"/>
                                        </p:tgtEl>
                                        <p:attrNameLst>
                                          <p:attrName>ppt_w</p:attrName>
                                        </p:attrNameLst>
                                      </p:cBhvr>
                                      <p:tavLst>
                                        <p:tav tm="0">
                                          <p:val>
                                            <p:strVal val="#ppt_w"/>
                                          </p:val>
                                        </p:tav>
                                        <p:tav tm="100000">
                                          <p:val>
                                            <p:strVal val="#ppt_w"/>
                                          </p:val>
                                        </p:tav>
                                      </p:tavLst>
                                    </p:anim>
                                    <p:anim calcmode="lin" valueType="num">
                                      <p:cBhvr>
                                        <p:cTn id="528" dur="4500" fill="hold"/>
                                        <p:tgtEl>
                                          <p:spTgt spid="117"/>
                                        </p:tgtEl>
                                        <p:attrNameLst>
                                          <p:attrName>ppt_h</p:attrName>
                                        </p:attrNameLst>
                                      </p:cBhvr>
                                      <p:tavLst>
                                        <p:tav tm="0" fmla="#ppt_h*sin(2.5*pi*$)">
                                          <p:val>
                                            <p:fltVal val="0"/>
                                          </p:val>
                                        </p:tav>
                                        <p:tav tm="100000">
                                          <p:val>
                                            <p:fltVal val="1"/>
                                          </p:val>
                                        </p:tav>
                                      </p:tavLst>
                                    </p:anim>
                                  </p:childTnLst>
                                </p:cTn>
                              </p:par>
                              <p:par>
                                <p:cTn id="529" presetID="8" presetClass="emph" presetSubtype="0" repeatCount="indefinite" fill="hold" grpId="1" nodeType="withEffect">
                                  <p:stCondLst>
                                    <p:cond delay="0"/>
                                  </p:stCondLst>
                                  <p:childTnLst>
                                    <p:animRot by="-21600000">
                                      <p:cBhvr>
                                        <p:cTn id="530" dur="4500" fill="hold"/>
                                        <p:tgtEl>
                                          <p:spTgt spid="117"/>
                                        </p:tgtEl>
                                        <p:attrNameLst>
                                          <p:attrName>r</p:attrName>
                                        </p:attrNameLst>
                                      </p:cBhvr>
                                    </p:animRot>
                                  </p:childTnLst>
                                </p:cTn>
                              </p:par>
                              <p:par>
                                <p:cTn id="531" presetID="2" presetClass="exit" presetSubtype="12" fill="hold" grpId="2" nodeType="withEffect">
                                  <p:stCondLst>
                                    <p:cond delay="0"/>
                                  </p:stCondLst>
                                  <p:childTnLst>
                                    <p:anim calcmode="lin" valueType="num">
                                      <p:cBhvr additive="base">
                                        <p:cTn id="532" dur="4500"/>
                                        <p:tgtEl>
                                          <p:spTgt spid="117"/>
                                        </p:tgtEl>
                                        <p:attrNameLst>
                                          <p:attrName>ppt_x</p:attrName>
                                        </p:attrNameLst>
                                      </p:cBhvr>
                                      <p:tavLst>
                                        <p:tav tm="0">
                                          <p:val>
                                            <p:strVal val="ppt_x"/>
                                          </p:val>
                                        </p:tav>
                                        <p:tav tm="100000">
                                          <p:val>
                                            <p:strVal val="0-ppt_w/2"/>
                                          </p:val>
                                        </p:tav>
                                      </p:tavLst>
                                    </p:anim>
                                    <p:anim calcmode="lin" valueType="num">
                                      <p:cBhvr additive="base">
                                        <p:cTn id="533" dur="4500"/>
                                        <p:tgtEl>
                                          <p:spTgt spid="117"/>
                                        </p:tgtEl>
                                        <p:attrNameLst>
                                          <p:attrName>ppt_y</p:attrName>
                                        </p:attrNameLst>
                                      </p:cBhvr>
                                      <p:tavLst>
                                        <p:tav tm="0">
                                          <p:val>
                                            <p:strVal val="ppt_y"/>
                                          </p:val>
                                        </p:tav>
                                        <p:tav tm="100000">
                                          <p:val>
                                            <p:strVal val="1+ppt_h/2"/>
                                          </p:val>
                                        </p:tav>
                                      </p:tavLst>
                                    </p:anim>
                                    <p:set>
                                      <p:cBhvr>
                                        <p:cTn id="534" dur="1" fill="hold">
                                          <p:stCondLst>
                                            <p:cond delay="4499"/>
                                          </p:stCondLst>
                                        </p:cTn>
                                        <p:tgtEl>
                                          <p:spTgt spid="117"/>
                                        </p:tgtEl>
                                        <p:attrNameLst>
                                          <p:attrName>style.visibility</p:attrName>
                                        </p:attrNameLst>
                                      </p:cBhvr>
                                      <p:to>
                                        <p:strVal val="hidden"/>
                                      </p:to>
                                    </p:set>
                                  </p:childTnLst>
                                </p:cTn>
                              </p:par>
                              <p:par>
                                <p:cTn id="535" presetID="19" presetClass="entr" presetSubtype="5" fill="hold" grpId="0" nodeType="withEffect">
                                  <p:stCondLst>
                                    <p:cond delay="0"/>
                                  </p:stCondLst>
                                  <p:childTnLst>
                                    <p:set>
                                      <p:cBhvr>
                                        <p:cTn id="536" dur="1" fill="hold">
                                          <p:stCondLst>
                                            <p:cond delay="0"/>
                                          </p:stCondLst>
                                        </p:cTn>
                                        <p:tgtEl>
                                          <p:spTgt spid="116"/>
                                        </p:tgtEl>
                                        <p:attrNameLst>
                                          <p:attrName>style.visibility</p:attrName>
                                        </p:attrNameLst>
                                      </p:cBhvr>
                                      <p:to>
                                        <p:strVal val="visible"/>
                                      </p:to>
                                    </p:set>
                                    <p:anim calcmode="lin" valueType="num">
                                      <p:cBhvr>
                                        <p:cTn id="537" dur="4500" fill="hold"/>
                                        <p:tgtEl>
                                          <p:spTgt spid="116"/>
                                        </p:tgtEl>
                                        <p:attrNameLst>
                                          <p:attrName>ppt_w</p:attrName>
                                        </p:attrNameLst>
                                      </p:cBhvr>
                                      <p:tavLst>
                                        <p:tav tm="0">
                                          <p:val>
                                            <p:strVal val="#ppt_w"/>
                                          </p:val>
                                        </p:tav>
                                        <p:tav tm="100000">
                                          <p:val>
                                            <p:strVal val="#ppt_w"/>
                                          </p:val>
                                        </p:tav>
                                      </p:tavLst>
                                    </p:anim>
                                    <p:anim calcmode="lin" valueType="num">
                                      <p:cBhvr>
                                        <p:cTn id="538" dur="4500" fill="hold"/>
                                        <p:tgtEl>
                                          <p:spTgt spid="116"/>
                                        </p:tgtEl>
                                        <p:attrNameLst>
                                          <p:attrName>ppt_h</p:attrName>
                                        </p:attrNameLst>
                                      </p:cBhvr>
                                      <p:tavLst>
                                        <p:tav tm="0" fmla="#ppt_h*sin(2.5*pi*$)">
                                          <p:val>
                                            <p:fltVal val="0"/>
                                          </p:val>
                                        </p:tav>
                                        <p:tav tm="100000">
                                          <p:val>
                                            <p:fltVal val="1"/>
                                          </p:val>
                                        </p:tav>
                                      </p:tavLst>
                                    </p:anim>
                                  </p:childTnLst>
                                </p:cTn>
                              </p:par>
                              <p:par>
                                <p:cTn id="539" presetID="8" presetClass="emph" presetSubtype="0" repeatCount="indefinite" fill="hold" grpId="1" nodeType="withEffect">
                                  <p:stCondLst>
                                    <p:cond delay="0"/>
                                  </p:stCondLst>
                                  <p:childTnLst>
                                    <p:animRot by="-21600000">
                                      <p:cBhvr>
                                        <p:cTn id="540" dur="4500" fill="hold"/>
                                        <p:tgtEl>
                                          <p:spTgt spid="116"/>
                                        </p:tgtEl>
                                        <p:attrNameLst>
                                          <p:attrName>r</p:attrName>
                                        </p:attrNameLst>
                                      </p:cBhvr>
                                    </p:animRot>
                                  </p:childTnLst>
                                </p:cTn>
                              </p:par>
                              <p:par>
                                <p:cTn id="541" presetID="2" presetClass="exit" presetSubtype="12" fill="hold" grpId="2" nodeType="withEffect">
                                  <p:stCondLst>
                                    <p:cond delay="0"/>
                                  </p:stCondLst>
                                  <p:childTnLst>
                                    <p:anim calcmode="lin" valueType="num">
                                      <p:cBhvr additive="base">
                                        <p:cTn id="542" dur="4500"/>
                                        <p:tgtEl>
                                          <p:spTgt spid="116"/>
                                        </p:tgtEl>
                                        <p:attrNameLst>
                                          <p:attrName>ppt_x</p:attrName>
                                        </p:attrNameLst>
                                      </p:cBhvr>
                                      <p:tavLst>
                                        <p:tav tm="0">
                                          <p:val>
                                            <p:strVal val="ppt_x"/>
                                          </p:val>
                                        </p:tav>
                                        <p:tav tm="100000">
                                          <p:val>
                                            <p:strVal val="0-ppt_w/2"/>
                                          </p:val>
                                        </p:tav>
                                      </p:tavLst>
                                    </p:anim>
                                    <p:anim calcmode="lin" valueType="num">
                                      <p:cBhvr additive="base">
                                        <p:cTn id="543" dur="4500"/>
                                        <p:tgtEl>
                                          <p:spTgt spid="116"/>
                                        </p:tgtEl>
                                        <p:attrNameLst>
                                          <p:attrName>ppt_y</p:attrName>
                                        </p:attrNameLst>
                                      </p:cBhvr>
                                      <p:tavLst>
                                        <p:tav tm="0">
                                          <p:val>
                                            <p:strVal val="ppt_y"/>
                                          </p:val>
                                        </p:tav>
                                        <p:tav tm="100000">
                                          <p:val>
                                            <p:strVal val="1+ppt_h/2"/>
                                          </p:val>
                                        </p:tav>
                                      </p:tavLst>
                                    </p:anim>
                                    <p:set>
                                      <p:cBhvr>
                                        <p:cTn id="544" dur="1" fill="hold">
                                          <p:stCondLst>
                                            <p:cond delay="4499"/>
                                          </p:stCondLst>
                                        </p:cTn>
                                        <p:tgtEl>
                                          <p:spTgt spid="116"/>
                                        </p:tgtEl>
                                        <p:attrNameLst>
                                          <p:attrName>style.visibility</p:attrName>
                                        </p:attrNameLst>
                                      </p:cBhvr>
                                      <p:to>
                                        <p:strVal val="hidden"/>
                                      </p:to>
                                    </p:set>
                                  </p:childTnLst>
                                </p:cTn>
                              </p:par>
                              <p:par>
                                <p:cTn id="545" presetID="19" presetClass="entr" presetSubtype="5" fill="hold" grpId="0" nodeType="withEffect">
                                  <p:stCondLst>
                                    <p:cond delay="0"/>
                                  </p:stCondLst>
                                  <p:childTnLst>
                                    <p:set>
                                      <p:cBhvr>
                                        <p:cTn id="546" dur="1" fill="hold">
                                          <p:stCondLst>
                                            <p:cond delay="0"/>
                                          </p:stCondLst>
                                        </p:cTn>
                                        <p:tgtEl>
                                          <p:spTgt spid="115"/>
                                        </p:tgtEl>
                                        <p:attrNameLst>
                                          <p:attrName>style.visibility</p:attrName>
                                        </p:attrNameLst>
                                      </p:cBhvr>
                                      <p:to>
                                        <p:strVal val="visible"/>
                                      </p:to>
                                    </p:set>
                                    <p:anim calcmode="lin" valueType="num">
                                      <p:cBhvr>
                                        <p:cTn id="547" dur="4500" fill="hold"/>
                                        <p:tgtEl>
                                          <p:spTgt spid="115"/>
                                        </p:tgtEl>
                                        <p:attrNameLst>
                                          <p:attrName>ppt_w</p:attrName>
                                        </p:attrNameLst>
                                      </p:cBhvr>
                                      <p:tavLst>
                                        <p:tav tm="0">
                                          <p:val>
                                            <p:strVal val="#ppt_w"/>
                                          </p:val>
                                        </p:tav>
                                        <p:tav tm="100000">
                                          <p:val>
                                            <p:strVal val="#ppt_w"/>
                                          </p:val>
                                        </p:tav>
                                      </p:tavLst>
                                    </p:anim>
                                    <p:anim calcmode="lin" valueType="num">
                                      <p:cBhvr>
                                        <p:cTn id="548" dur="4500" fill="hold"/>
                                        <p:tgtEl>
                                          <p:spTgt spid="115"/>
                                        </p:tgtEl>
                                        <p:attrNameLst>
                                          <p:attrName>ppt_h</p:attrName>
                                        </p:attrNameLst>
                                      </p:cBhvr>
                                      <p:tavLst>
                                        <p:tav tm="0" fmla="#ppt_h*sin(2.5*pi*$)">
                                          <p:val>
                                            <p:fltVal val="0"/>
                                          </p:val>
                                        </p:tav>
                                        <p:tav tm="100000">
                                          <p:val>
                                            <p:fltVal val="1"/>
                                          </p:val>
                                        </p:tav>
                                      </p:tavLst>
                                    </p:anim>
                                  </p:childTnLst>
                                </p:cTn>
                              </p:par>
                              <p:par>
                                <p:cTn id="549" presetID="8" presetClass="emph" presetSubtype="0" repeatCount="indefinite" fill="hold" grpId="1" nodeType="withEffect">
                                  <p:stCondLst>
                                    <p:cond delay="0"/>
                                  </p:stCondLst>
                                  <p:childTnLst>
                                    <p:animRot by="-21600000">
                                      <p:cBhvr>
                                        <p:cTn id="550" dur="4500" fill="hold"/>
                                        <p:tgtEl>
                                          <p:spTgt spid="115"/>
                                        </p:tgtEl>
                                        <p:attrNameLst>
                                          <p:attrName>r</p:attrName>
                                        </p:attrNameLst>
                                      </p:cBhvr>
                                    </p:animRot>
                                  </p:childTnLst>
                                </p:cTn>
                              </p:par>
                              <p:par>
                                <p:cTn id="551" presetID="2" presetClass="exit" presetSubtype="12" fill="hold" grpId="2" nodeType="withEffect">
                                  <p:stCondLst>
                                    <p:cond delay="0"/>
                                  </p:stCondLst>
                                  <p:childTnLst>
                                    <p:anim calcmode="lin" valueType="num">
                                      <p:cBhvr additive="base">
                                        <p:cTn id="552" dur="4500"/>
                                        <p:tgtEl>
                                          <p:spTgt spid="115"/>
                                        </p:tgtEl>
                                        <p:attrNameLst>
                                          <p:attrName>ppt_x</p:attrName>
                                        </p:attrNameLst>
                                      </p:cBhvr>
                                      <p:tavLst>
                                        <p:tav tm="0">
                                          <p:val>
                                            <p:strVal val="ppt_x"/>
                                          </p:val>
                                        </p:tav>
                                        <p:tav tm="100000">
                                          <p:val>
                                            <p:strVal val="0-ppt_w/2"/>
                                          </p:val>
                                        </p:tav>
                                      </p:tavLst>
                                    </p:anim>
                                    <p:anim calcmode="lin" valueType="num">
                                      <p:cBhvr additive="base">
                                        <p:cTn id="553" dur="4500"/>
                                        <p:tgtEl>
                                          <p:spTgt spid="115"/>
                                        </p:tgtEl>
                                        <p:attrNameLst>
                                          <p:attrName>ppt_y</p:attrName>
                                        </p:attrNameLst>
                                      </p:cBhvr>
                                      <p:tavLst>
                                        <p:tav tm="0">
                                          <p:val>
                                            <p:strVal val="ppt_y"/>
                                          </p:val>
                                        </p:tav>
                                        <p:tav tm="100000">
                                          <p:val>
                                            <p:strVal val="1+ppt_h/2"/>
                                          </p:val>
                                        </p:tav>
                                      </p:tavLst>
                                    </p:anim>
                                    <p:set>
                                      <p:cBhvr>
                                        <p:cTn id="554" dur="1" fill="hold">
                                          <p:stCondLst>
                                            <p:cond delay="4499"/>
                                          </p:stCondLst>
                                        </p:cTn>
                                        <p:tgtEl>
                                          <p:spTgt spid="115"/>
                                        </p:tgtEl>
                                        <p:attrNameLst>
                                          <p:attrName>style.visibility</p:attrName>
                                        </p:attrNameLst>
                                      </p:cBhvr>
                                      <p:to>
                                        <p:strVal val="hidden"/>
                                      </p:to>
                                    </p:set>
                                  </p:childTnLst>
                                </p:cTn>
                              </p:par>
                              <p:par>
                                <p:cTn id="555" presetID="19" presetClass="entr" presetSubtype="5" fill="hold" grpId="0" nodeType="withEffect">
                                  <p:stCondLst>
                                    <p:cond delay="0"/>
                                  </p:stCondLst>
                                  <p:childTnLst>
                                    <p:set>
                                      <p:cBhvr>
                                        <p:cTn id="556" dur="1" fill="hold">
                                          <p:stCondLst>
                                            <p:cond delay="0"/>
                                          </p:stCondLst>
                                        </p:cTn>
                                        <p:tgtEl>
                                          <p:spTgt spid="114"/>
                                        </p:tgtEl>
                                        <p:attrNameLst>
                                          <p:attrName>style.visibility</p:attrName>
                                        </p:attrNameLst>
                                      </p:cBhvr>
                                      <p:to>
                                        <p:strVal val="visible"/>
                                      </p:to>
                                    </p:set>
                                    <p:anim calcmode="lin" valueType="num">
                                      <p:cBhvr>
                                        <p:cTn id="557" dur="4500" fill="hold"/>
                                        <p:tgtEl>
                                          <p:spTgt spid="114"/>
                                        </p:tgtEl>
                                        <p:attrNameLst>
                                          <p:attrName>ppt_w</p:attrName>
                                        </p:attrNameLst>
                                      </p:cBhvr>
                                      <p:tavLst>
                                        <p:tav tm="0">
                                          <p:val>
                                            <p:strVal val="#ppt_w"/>
                                          </p:val>
                                        </p:tav>
                                        <p:tav tm="100000">
                                          <p:val>
                                            <p:strVal val="#ppt_w"/>
                                          </p:val>
                                        </p:tav>
                                      </p:tavLst>
                                    </p:anim>
                                    <p:anim calcmode="lin" valueType="num">
                                      <p:cBhvr>
                                        <p:cTn id="558" dur="4500" fill="hold"/>
                                        <p:tgtEl>
                                          <p:spTgt spid="114"/>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1" nodeType="withEffect">
                                  <p:stCondLst>
                                    <p:cond delay="0"/>
                                  </p:stCondLst>
                                  <p:childTnLst>
                                    <p:animRot by="-21600000">
                                      <p:cBhvr>
                                        <p:cTn id="560" dur="4500" fill="hold"/>
                                        <p:tgtEl>
                                          <p:spTgt spid="114"/>
                                        </p:tgtEl>
                                        <p:attrNameLst>
                                          <p:attrName>r</p:attrName>
                                        </p:attrNameLst>
                                      </p:cBhvr>
                                    </p:animRot>
                                  </p:childTnLst>
                                </p:cTn>
                              </p:par>
                              <p:par>
                                <p:cTn id="561" presetID="2" presetClass="exit" presetSubtype="12" fill="hold" grpId="2" nodeType="withEffect">
                                  <p:stCondLst>
                                    <p:cond delay="0"/>
                                  </p:stCondLst>
                                  <p:childTnLst>
                                    <p:anim calcmode="lin" valueType="num">
                                      <p:cBhvr additive="base">
                                        <p:cTn id="562" dur="4500"/>
                                        <p:tgtEl>
                                          <p:spTgt spid="114"/>
                                        </p:tgtEl>
                                        <p:attrNameLst>
                                          <p:attrName>ppt_x</p:attrName>
                                        </p:attrNameLst>
                                      </p:cBhvr>
                                      <p:tavLst>
                                        <p:tav tm="0">
                                          <p:val>
                                            <p:strVal val="ppt_x"/>
                                          </p:val>
                                        </p:tav>
                                        <p:tav tm="100000">
                                          <p:val>
                                            <p:strVal val="0-ppt_w/2"/>
                                          </p:val>
                                        </p:tav>
                                      </p:tavLst>
                                    </p:anim>
                                    <p:anim calcmode="lin" valueType="num">
                                      <p:cBhvr additive="base">
                                        <p:cTn id="563" dur="4500"/>
                                        <p:tgtEl>
                                          <p:spTgt spid="114"/>
                                        </p:tgtEl>
                                        <p:attrNameLst>
                                          <p:attrName>ppt_y</p:attrName>
                                        </p:attrNameLst>
                                      </p:cBhvr>
                                      <p:tavLst>
                                        <p:tav tm="0">
                                          <p:val>
                                            <p:strVal val="ppt_y"/>
                                          </p:val>
                                        </p:tav>
                                        <p:tav tm="100000">
                                          <p:val>
                                            <p:strVal val="1+ppt_h/2"/>
                                          </p:val>
                                        </p:tav>
                                      </p:tavLst>
                                    </p:anim>
                                    <p:set>
                                      <p:cBhvr>
                                        <p:cTn id="564" dur="1" fill="hold">
                                          <p:stCondLst>
                                            <p:cond delay="4499"/>
                                          </p:stCondLst>
                                        </p:cTn>
                                        <p:tgtEl>
                                          <p:spTgt spid="114"/>
                                        </p:tgtEl>
                                        <p:attrNameLst>
                                          <p:attrName>style.visibility</p:attrName>
                                        </p:attrNameLst>
                                      </p:cBhvr>
                                      <p:to>
                                        <p:strVal val="hidden"/>
                                      </p:to>
                                    </p:set>
                                  </p:childTnLst>
                                </p:cTn>
                              </p:par>
                              <p:par>
                                <p:cTn id="565" presetID="19" presetClass="entr" presetSubtype="5" fill="hold" grpId="0" nodeType="withEffect">
                                  <p:stCondLst>
                                    <p:cond delay="0"/>
                                  </p:stCondLst>
                                  <p:childTnLst>
                                    <p:set>
                                      <p:cBhvr>
                                        <p:cTn id="566" dur="1" fill="hold">
                                          <p:stCondLst>
                                            <p:cond delay="0"/>
                                          </p:stCondLst>
                                        </p:cTn>
                                        <p:tgtEl>
                                          <p:spTgt spid="113"/>
                                        </p:tgtEl>
                                        <p:attrNameLst>
                                          <p:attrName>style.visibility</p:attrName>
                                        </p:attrNameLst>
                                      </p:cBhvr>
                                      <p:to>
                                        <p:strVal val="visible"/>
                                      </p:to>
                                    </p:set>
                                    <p:anim calcmode="lin" valueType="num">
                                      <p:cBhvr>
                                        <p:cTn id="567" dur="4500" fill="hold"/>
                                        <p:tgtEl>
                                          <p:spTgt spid="113"/>
                                        </p:tgtEl>
                                        <p:attrNameLst>
                                          <p:attrName>ppt_w</p:attrName>
                                        </p:attrNameLst>
                                      </p:cBhvr>
                                      <p:tavLst>
                                        <p:tav tm="0">
                                          <p:val>
                                            <p:strVal val="#ppt_w"/>
                                          </p:val>
                                        </p:tav>
                                        <p:tav tm="100000">
                                          <p:val>
                                            <p:strVal val="#ppt_w"/>
                                          </p:val>
                                        </p:tav>
                                      </p:tavLst>
                                    </p:anim>
                                    <p:anim calcmode="lin" valueType="num">
                                      <p:cBhvr>
                                        <p:cTn id="568" dur="4500" fill="hold"/>
                                        <p:tgtEl>
                                          <p:spTgt spid="113"/>
                                        </p:tgtEl>
                                        <p:attrNameLst>
                                          <p:attrName>ppt_h</p:attrName>
                                        </p:attrNameLst>
                                      </p:cBhvr>
                                      <p:tavLst>
                                        <p:tav tm="0" fmla="#ppt_h*sin(2.5*pi*$)">
                                          <p:val>
                                            <p:fltVal val="0"/>
                                          </p:val>
                                        </p:tav>
                                        <p:tav tm="100000">
                                          <p:val>
                                            <p:fltVal val="1"/>
                                          </p:val>
                                        </p:tav>
                                      </p:tavLst>
                                    </p:anim>
                                  </p:childTnLst>
                                </p:cTn>
                              </p:par>
                              <p:par>
                                <p:cTn id="569" presetID="8" presetClass="emph" presetSubtype="0" repeatCount="indefinite" fill="hold" grpId="1" nodeType="withEffect">
                                  <p:stCondLst>
                                    <p:cond delay="0"/>
                                  </p:stCondLst>
                                  <p:childTnLst>
                                    <p:animRot by="-21600000">
                                      <p:cBhvr>
                                        <p:cTn id="570" dur="4500" fill="hold"/>
                                        <p:tgtEl>
                                          <p:spTgt spid="113"/>
                                        </p:tgtEl>
                                        <p:attrNameLst>
                                          <p:attrName>r</p:attrName>
                                        </p:attrNameLst>
                                      </p:cBhvr>
                                    </p:animRot>
                                  </p:childTnLst>
                                </p:cTn>
                              </p:par>
                              <p:par>
                                <p:cTn id="571" presetID="2" presetClass="exit" presetSubtype="12" fill="hold" grpId="2" nodeType="withEffect">
                                  <p:stCondLst>
                                    <p:cond delay="0"/>
                                  </p:stCondLst>
                                  <p:childTnLst>
                                    <p:anim calcmode="lin" valueType="num">
                                      <p:cBhvr additive="base">
                                        <p:cTn id="572" dur="4500"/>
                                        <p:tgtEl>
                                          <p:spTgt spid="113"/>
                                        </p:tgtEl>
                                        <p:attrNameLst>
                                          <p:attrName>ppt_x</p:attrName>
                                        </p:attrNameLst>
                                      </p:cBhvr>
                                      <p:tavLst>
                                        <p:tav tm="0">
                                          <p:val>
                                            <p:strVal val="ppt_x"/>
                                          </p:val>
                                        </p:tav>
                                        <p:tav tm="100000">
                                          <p:val>
                                            <p:strVal val="0-ppt_w/2"/>
                                          </p:val>
                                        </p:tav>
                                      </p:tavLst>
                                    </p:anim>
                                    <p:anim calcmode="lin" valueType="num">
                                      <p:cBhvr additive="base">
                                        <p:cTn id="573" dur="4500"/>
                                        <p:tgtEl>
                                          <p:spTgt spid="113"/>
                                        </p:tgtEl>
                                        <p:attrNameLst>
                                          <p:attrName>ppt_y</p:attrName>
                                        </p:attrNameLst>
                                      </p:cBhvr>
                                      <p:tavLst>
                                        <p:tav tm="0">
                                          <p:val>
                                            <p:strVal val="ppt_y"/>
                                          </p:val>
                                        </p:tav>
                                        <p:tav tm="100000">
                                          <p:val>
                                            <p:strVal val="1+ppt_h/2"/>
                                          </p:val>
                                        </p:tav>
                                      </p:tavLst>
                                    </p:anim>
                                    <p:set>
                                      <p:cBhvr>
                                        <p:cTn id="574" dur="1" fill="hold">
                                          <p:stCondLst>
                                            <p:cond delay="4499"/>
                                          </p:stCondLst>
                                        </p:cTn>
                                        <p:tgtEl>
                                          <p:spTgt spid="113"/>
                                        </p:tgtEl>
                                        <p:attrNameLst>
                                          <p:attrName>style.visibility</p:attrName>
                                        </p:attrNameLst>
                                      </p:cBhvr>
                                      <p:to>
                                        <p:strVal val="hidden"/>
                                      </p:to>
                                    </p:set>
                                  </p:childTnLst>
                                </p:cTn>
                              </p:par>
                              <p:par>
                                <p:cTn id="575" presetID="19" presetClass="entr" presetSubtype="5" fill="hold" grpId="0" nodeType="withEffect">
                                  <p:stCondLst>
                                    <p:cond delay="0"/>
                                  </p:stCondLst>
                                  <p:childTnLst>
                                    <p:set>
                                      <p:cBhvr>
                                        <p:cTn id="576" dur="1" fill="hold">
                                          <p:stCondLst>
                                            <p:cond delay="0"/>
                                          </p:stCondLst>
                                        </p:cTn>
                                        <p:tgtEl>
                                          <p:spTgt spid="112"/>
                                        </p:tgtEl>
                                        <p:attrNameLst>
                                          <p:attrName>style.visibility</p:attrName>
                                        </p:attrNameLst>
                                      </p:cBhvr>
                                      <p:to>
                                        <p:strVal val="visible"/>
                                      </p:to>
                                    </p:set>
                                    <p:anim calcmode="lin" valueType="num">
                                      <p:cBhvr>
                                        <p:cTn id="577" dur="4500" fill="hold"/>
                                        <p:tgtEl>
                                          <p:spTgt spid="112"/>
                                        </p:tgtEl>
                                        <p:attrNameLst>
                                          <p:attrName>ppt_w</p:attrName>
                                        </p:attrNameLst>
                                      </p:cBhvr>
                                      <p:tavLst>
                                        <p:tav tm="0">
                                          <p:val>
                                            <p:strVal val="#ppt_w"/>
                                          </p:val>
                                        </p:tav>
                                        <p:tav tm="100000">
                                          <p:val>
                                            <p:strVal val="#ppt_w"/>
                                          </p:val>
                                        </p:tav>
                                      </p:tavLst>
                                    </p:anim>
                                    <p:anim calcmode="lin" valueType="num">
                                      <p:cBhvr>
                                        <p:cTn id="578" dur="4500" fill="hold"/>
                                        <p:tgtEl>
                                          <p:spTgt spid="112"/>
                                        </p:tgtEl>
                                        <p:attrNameLst>
                                          <p:attrName>ppt_h</p:attrName>
                                        </p:attrNameLst>
                                      </p:cBhvr>
                                      <p:tavLst>
                                        <p:tav tm="0" fmla="#ppt_h*sin(2.5*pi*$)">
                                          <p:val>
                                            <p:fltVal val="0"/>
                                          </p:val>
                                        </p:tav>
                                        <p:tav tm="100000">
                                          <p:val>
                                            <p:fltVal val="1"/>
                                          </p:val>
                                        </p:tav>
                                      </p:tavLst>
                                    </p:anim>
                                  </p:childTnLst>
                                </p:cTn>
                              </p:par>
                              <p:par>
                                <p:cTn id="579" presetID="8" presetClass="emph" presetSubtype="0" repeatCount="indefinite" fill="hold" grpId="1" nodeType="withEffect">
                                  <p:stCondLst>
                                    <p:cond delay="0"/>
                                  </p:stCondLst>
                                  <p:childTnLst>
                                    <p:animRot by="-21600000">
                                      <p:cBhvr>
                                        <p:cTn id="580" dur="4500" fill="hold"/>
                                        <p:tgtEl>
                                          <p:spTgt spid="112"/>
                                        </p:tgtEl>
                                        <p:attrNameLst>
                                          <p:attrName>r</p:attrName>
                                        </p:attrNameLst>
                                      </p:cBhvr>
                                    </p:animRot>
                                  </p:childTnLst>
                                </p:cTn>
                              </p:par>
                              <p:par>
                                <p:cTn id="581" presetID="2" presetClass="exit" presetSubtype="12" fill="hold" grpId="2" nodeType="withEffect">
                                  <p:stCondLst>
                                    <p:cond delay="0"/>
                                  </p:stCondLst>
                                  <p:childTnLst>
                                    <p:anim calcmode="lin" valueType="num">
                                      <p:cBhvr additive="base">
                                        <p:cTn id="582" dur="4500"/>
                                        <p:tgtEl>
                                          <p:spTgt spid="112"/>
                                        </p:tgtEl>
                                        <p:attrNameLst>
                                          <p:attrName>ppt_x</p:attrName>
                                        </p:attrNameLst>
                                      </p:cBhvr>
                                      <p:tavLst>
                                        <p:tav tm="0">
                                          <p:val>
                                            <p:strVal val="ppt_x"/>
                                          </p:val>
                                        </p:tav>
                                        <p:tav tm="100000">
                                          <p:val>
                                            <p:strVal val="0-ppt_w/2"/>
                                          </p:val>
                                        </p:tav>
                                      </p:tavLst>
                                    </p:anim>
                                    <p:anim calcmode="lin" valueType="num">
                                      <p:cBhvr additive="base">
                                        <p:cTn id="583" dur="4500"/>
                                        <p:tgtEl>
                                          <p:spTgt spid="112"/>
                                        </p:tgtEl>
                                        <p:attrNameLst>
                                          <p:attrName>ppt_y</p:attrName>
                                        </p:attrNameLst>
                                      </p:cBhvr>
                                      <p:tavLst>
                                        <p:tav tm="0">
                                          <p:val>
                                            <p:strVal val="ppt_y"/>
                                          </p:val>
                                        </p:tav>
                                        <p:tav tm="100000">
                                          <p:val>
                                            <p:strVal val="1+ppt_h/2"/>
                                          </p:val>
                                        </p:tav>
                                      </p:tavLst>
                                    </p:anim>
                                    <p:set>
                                      <p:cBhvr>
                                        <p:cTn id="584" dur="1" fill="hold">
                                          <p:stCondLst>
                                            <p:cond delay="4499"/>
                                          </p:stCondLst>
                                        </p:cTn>
                                        <p:tgtEl>
                                          <p:spTgt spid="112"/>
                                        </p:tgtEl>
                                        <p:attrNameLst>
                                          <p:attrName>style.visibility</p:attrName>
                                        </p:attrNameLst>
                                      </p:cBhvr>
                                      <p:to>
                                        <p:strVal val="hidden"/>
                                      </p:to>
                                    </p:set>
                                  </p:childTnLst>
                                </p:cTn>
                              </p:par>
                              <p:par>
                                <p:cTn id="585" presetID="19" presetClass="entr" presetSubtype="5" fill="hold" grpId="0" nodeType="withEffect">
                                  <p:stCondLst>
                                    <p:cond delay="0"/>
                                  </p:stCondLst>
                                  <p:childTnLst>
                                    <p:set>
                                      <p:cBhvr>
                                        <p:cTn id="586" dur="1" fill="hold">
                                          <p:stCondLst>
                                            <p:cond delay="0"/>
                                          </p:stCondLst>
                                        </p:cTn>
                                        <p:tgtEl>
                                          <p:spTgt spid="111"/>
                                        </p:tgtEl>
                                        <p:attrNameLst>
                                          <p:attrName>style.visibility</p:attrName>
                                        </p:attrNameLst>
                                      </p:cBhvr>
                                      <p:to>
                                        <p:strVal val="visible"/>
                                      </p:to>
                                    </p:set>
                                    <p:anim calcmode="lin" valueType="num">
                                      <p:cBhvr>
                                        <p:cTn id="587" dur="4500" fill="hold"/>
                                        <p:tgtEl>
                                          <p:spTgt spid="111"/>
                                        </p:tgtEl>
                                        <p:attrNameLst>
                                          <p:attrName>ppt_w</p:attrName>
                                        </p:attrNameLst>
                                      </p:cBhvr>
                                      <p:tavLst>
                                        <p:tav tm="0">
                                          <p:val>
                                            <p:strVal val="#ppt_w"/>
                                          </p:val>
                                        </p:tav>
                                        <p:tav tm="100000">
                                          <p:val>
                                            <p:strVal val="#ppt_w"/>
                                          </p:val>
                                        </p:tav>
                                      </p:tavLst>
                                    </p:anim>
                                    <p:anim calcmode="lin" valueType="num">
                                      <p:cBhvr>
                                        <p:cTn id="588" dur="4500" fill="hold"/>
                                        <p:tgtEl>
                                          <p:spTgt spid="111"/>
                                        </p:tgtEl>
                                        <p:attrNameLst>
                                          <p:attrName>ppt_h</p:attrName>
                                        </p:attrNameLst>
                                      </p:cBhvr>
                                      <p:tavLst>
                                        <p:tav tm="0" fmla="#ppt_h*sin(2.5*pi*$)">
                                          <p:val>
                                            <p:fltVal val="0"/>
                                          </p:val>
                                        </p:tav>
                                        <p:tav tm="100000">
                                          <p:val>
                                            <p:fltVal val="1"/>
                                          </p:val>
                                        </p:tav>
                                      </p:tavLst>
                                    </p:anim>
                                  </p:childTnLst>
                                </p:cTn>
                              </p:par>
                              <p:par>
                                <p:cTn id="589" presetID="8" presetClass="emph" presetSubtype="0" repeatCount="indefinite" fill="hold" grpId="1" nodeType="withEffect">
                                  <p:stCondLst>
                                    <p:cond delay="0"/>
                                  </p:stCondLst>
                                  <p:childTnLst>
                                    <p:animRot by="-21600000">
                                      <p:cBhvr>
                                        <p:cTn id="590" dur="4500" fill="hold"/>
                                        <p:tgtEl>
                                          <p:spTgt spid="111"/>
                                        </p:tgtEl>
                                        <p:attrNameLst>
                                          <p:attrName>r</p:attrName>
                                        </p:attrNameLst>
                                      </p:cBhvr>
                                    </p:animRot>
                                  </p:childTnLst>
                                </p:cTn>
                              </p:par>
                              <p:par>
                                <p:cTn id="591" presetID="2" presetClass="exit" presetSubtype="12" fill="hold" grpId="2" nodeType="withEffect">
                                  <p:stCondLst>
                                    <p:cond delay="0"/>
                                  </p:stCondLst>
                                  <p:childTnLst>
                                    <p:anim calcmode="lin" valueType="num">
                                      <p:cBhvr additive="base">
                                        <p:cTn id="592" dur="4500"/>
                                        <p:tgtEl>
                                          <p:spTgt spid="111"/>
                                        </p:tgtEl>
                                        <p:attrNameLst>
                                          <p:attrName>ppt_x</p:attrName>
                                        </p:attrNameLst>
                                      </p:cBhvr>
                                      <p:tavLst>
                                        <p:tav tm="0">
                                          <p:val>
                                            <p:strVal val="ppt_x"/>
                                          </p:val>
                                        </p:tav>
                                        <p:tav tm="100000">
                                          <p:val>
                                            <p:strVal val="0-ppt_w/2"/>
                                          </p:val>
                                        </p:tav>
                                      </p:tavLst>
                                    </p:anim>
                                    <p:anim calcmode="lin" valueType="num">
                                      <p:cBhvr additive="base">
                                        <p:cTn id="593" dur="4500"/>
                                        <p:tgtEl>
                                          <p:spTgt spid="111"/>
                                        </p:tgtEl>
                                        <p:attrNameLst>
                                          <p:attrName>ppt_y</p:attrName>
                                        </p:attrNameLst>
                                      </p:cBhvr>
                                      <p:tavLst>
                                        <p:tav tm="0">
                                          <p:val>
                                            <p:strVal val="ppt_y"/>
                                          </p:val>
                                        </p:tav>
                                        <p:tav tm="100000">
                                          <p:val>
                                            <p:strVal val="1+ppt_h/2"/>
                                          </p:val>
                                        </p:tav>
                                      </p:tavLst>
                                    </p:anim>
                                    <p:set>
                                      <p:cBhvr>
                                        <p:cTn id="594" dur="1" fill="hold">
                                          <p:stCondLst>
                                            <p:cond delay="4499"/>
                                          </p:stCondLst>
                                        </p:cTn>
                                        <p:tgtEl>
                                          <p:spTgt spid="111"/>
                                        </p:tgtEl>
                                        <p:attrNameLst>
                                          <p:attrName>style.visibility</p:attrName>
                                        </p:attrNameLst>
                                      </p:cBhvr>
                                      <p:to>
                                        <p:strVal val="hidden"/>
                                      </p:to>
                                    </p:set>
                                  </p:childTnLst>
                                </p:cTn>
                              </p:par>
                              <p:par>
                                <p:cTn id="595" presetID="19" presetClass="entr" presetSubtype="5" fill="hold" grpId="0" nodeType="withEffect">
                                  <p:stCondLst>
                                    <p:cond delay="0"/>
                                  </p:stCondLst>
                                  <p:childTnLst>
                                    <p:set>
                                      <p:cBhvr>
                                        <p:cTn id="596" dur="1" fill="hold">
                                          <p:stCondLst>
                                            <p:cond delay="0"/>
                                          </p:stCondLst>
                                        </p:cTn>
                                        <p:tgtEl>
                                          <p:spTgt spid="110"/>
                                        </p:tgtEl>
                                        <p:attrNameLst>
                                          <p:attrName>style.visibility</p:attrName>
                                        </p:attrNameLst>
                                      </p:cBhvr>
                                      <p:to>
                                        <p:strVal val="visible"/>
                                      </p:to>
                                    </p:set>
                                    <p:anim calcmode="lin" valueType="num">
                                      <p:cBhvr>
                                        <p:cTn id="597" dur="4500" fill="hold"/>
                                        <p:tgtEl>
                                          <p:spTgt spid="110"/>
                                        </p:tgtEl>
                                        <p:attrNameLst>
                                          <p:attrName>ppt_w</p:attrName>
                                        </p:attrNameLst>
                                      </p:cBhvr>
                                      <p:tavLst>
                                        <p:tav tm="0">
                                          <p:val>
                                            <p:strVal val="#ppt_w"/>
                                          </p:val>
                                        </p:tav>
                                        <p:tav tm="100000">
                                          <p:val>
                                            <p:strVal val="#ppt_w"/>
                                          </p:val>
                                        </p:tav>
                                      </p:tavLst>
                                    </p:anim>
                                    <p:anim calcmode="lin" valueType="num">
                                      <p:cBhvr>
                                        <p:cTn id="598" dur="4500" fill="hold"/>
                                        <p:tgtEl>
                                          <p:spTgt spid="110"/>
                                        </p:tgtEl>
                                        <p:attrNameLst>
                                          <p:attrName>ppt_h</p:attrName>
                                        </p:attrNameLst>
                                      </p:cBhvr>
                                      <p:tavLst>
                                        <p:tav tm="0" fmla="#ppt_h*sin(2.5*pi*$)">
                                          <p:val>
                                            <p:fltVal val="0"/>
                                          </p:val>
                                        </p:tav>
                                        <p:tav tm="100000">
                                          <p:val>
                                            <p:fltVal val="1"/>
                                          </p:val>
                                        </p:tav>
                                      </p:tavLst>
                                    </p:anim>
                                  </p:childTnLst>
                                </p:cTn>
                              </p:par>
                              <p:par>
                                <p:cTn id="599" presetID="8" presetClass="emph" presetSubtype="0" repeatCount="indefinite" fill="hold" grpId="1" nodeType="withEffect">
                                  <p:stCondLst>
                                    <p:cond delay="0"/>
                                  </p:stCondLst>
                                  <p:childTnLst>
                                    <p:animRot by="-21600000">
                                      <p:cBhvr>
                                        <p:cTn id="600" dur="4500" fill="hold"/>
                                        <p:tgtEl>
                                          <p:spTgt spid="110"/>
                                        </p:tgtEl>
                                        <p:attrNameLst>
                                          <p:attrName>r</p:attrName>
                                        </p:attrNameLst>
                                      </p:cBhvr>
                                    </p:animRot>
                                  </p:childTnLst>
                                </p:cTn>
                              </p:par>
                              <p:par>
                                <p:cTn id="601" presetID="2" presetClass="exit" presetSubtype="12" fill="hold" grpId="2" nodeType="withEffect">
                                  <p:stCondLst>
                                    <p:cond delay="0"/>
                                  </p:stCondLst>
                                  <p:childTnLst>
                                    <p:anim calcmode="lin" valueType="num">
                                      <p:cBhvr additive="base">
                                        <p:cTn id="602" dur="4500"/>
                                        <p:tgtEl>
                                          <p:spTgt spid="110"/>
                                        </p:tgtEl>
                                        <p:attrNameLst>
                                          <p:attrName>ppt_x</p:attrName>
                                        </p:attrNameLst>
                                      </p:cBhvr>
                                      <p:tavLst>
                                        <p:tav tm="0">
                                          <p:val>
                                            <p:strVal val="ppt_x"/>
                                          </p:val>
                                        </p:tav>
                                        <p:tav tm="100000">
                                          <p:val>
                                            <p:strVal val="0-ppt_w/2"/>
                                          </p:val>
                                        </p:tav>
                                      </p:tavLst>
                                    </p:anim>
                                    <p:anim calcmode="lin" valueType="num">
                                      <p:cBhvr additive="base">
                                        <p:cTn id="603" dur="4500"/>
                                        <p:tgtEl>
                                          <p:spTgt spid="110"/>
                                        </p:tgtEl>
                                        <p:attrNameLst>
                                          <p:attrName>ppt_y</p:attrName>
                                        </p:attrNameLst>
                                      </p:cBhvr>
                                      <p:tavLst>
                                        <p:tav tm="0">
                                          <p:val>
                                            <p:strVal val="ppt_y"/>
                                          </p:val>
                                        </p:tav>
                                        <p:tav tm="100000">
                                          <p:val>
                                            <p:strVal val="1+ppt_h/2"/>
                                          </p:val>
                                        </p:tav>
                                      </p:tavLst>
                                    </p:anim>
                                    <p:set>
                                      <p:cBhvr>
                                        <p:cTn id="604" dur="1" fill="hold">
                                          <p:stCondLst>
                                            <p:cond delay="4499"/>
                                          </p:stCondLst>
                                        </p:cTn>
                                        <p:tgtEl>
                                          <p:spTgt spid="110"/>
                                        </p:tgtEl>
                                        <p:attrNameLst>
                                          <p:attrName>style.visibility</p:attrName>
                                        </p:attrNameLst>
                                      </p:cBhvr>
                                      <p:to>
                                        <p:strVal val="hidden"/>
                                      </p:to>
                                    </p:set>
                                  </p:childTnLst>
                                </p:cTn>
                              </p:par>
                              <p:par>
                                <p:cTn id="605" presetID="19" presetClass="entr" presetSubtype="5" fill="hold" grpId="0" nodeType="withEffect">
                                  <p:stCondLst>
                                    <p:cond delay="0"/>
                                  </p:stCondLst>
                                  <p:childTnLst>
                                    <p:set>
                                      <p:cBhvr>
                                        <p:cTn id="606" dur="1" fill="hold">
                                          <p:stCondLst>
                                            <p:cond delay="0"/>
                                          </p:stCondLst>
                                        </p:cTn>
                                        <p:tgtEl>
                                          <p:spTgt spid="139"/>
                                        </p:tgtEl>
                                        <p:attrNameLst>
                                          <p:attrName>style.visibility</p:attrName>
                                        </p:attrNameLst>
                                      </p:cBhvr>
                                      <p:to>
                                        <p:strVal val="visible"/>
                                      </p:to>
                                    </p:set>
                                    <p:anim calcmode="lin" valueType="num">
                                      <p:cBhvr>
                                        <p:cTn id="607" dur="4500" fill="hold"/>
                                        <p:tgtEl>
                                          <p:spTgt spid="139"/>
                                        </p:tgtEl>
                                        <p:attrNameLst>
                                          <p:attrName>ppt_w</p:attrName>
                                        </p:attrNameLst>
                                      </p:cBhvr>
                                      <p:tavLst>
                                        <p:tav tm="0">
                                          <p:val>
                                            <p:strVal val="#ppt_w"/>
                                          </p:val>
                                        </p:tav>
                                        <p:tav tm="100000">
                                          <p:val>
                                            <p:strVal val="#ppt_w"/>
                                          </p:val>
                                        </p:tav>
                                      </p:tavLst>
                                    </p:anim>
                                    <p:anim calcmode="lin" valueType="num">
                                      <p:cBhvr>
                                        <p:cTn id="608" dur="4500" fill="hold"/>
                                        <p:tgtEl>
                                          <p:spTgt spid="139"/>
                                        </p:tgtEl>
                                        <p:attrNameLst>
                                          <p:attrName>ppt_h</p:attrName>
                                        </p:attrNameLst>
                                      </p:cBhvr>
                                      <p:tavLst>
                                        <p:tav tm="0" fmla="#ppt_h*sin(2.5*pi*$)">
                                          <p:val>
                                            <p:fltVal val="0"/>
                                          </p:val>
                                        </p:tav>
                                        <p:tav tm="100000">
                                          <p:val>
                                            <p:fltVal val="1"/>
                                          </p:val>
                                        </p:tav>
                                      </p:tavLst>
                                    </p:anim>
                                  </p:childTnLst>
                                </p:cTn>
                              </p:par>
                              <p:par>
                                <p:cTn id="609" presetID="8" presetClass="emph" presetSubtype="0" repeatCount="indefinite" fill="hold" grpId="1" nodeType="withEffect">
                                  <p:stCondLst>
                                    <p:cond delay="0"/>
                                  </p:stCondLst>
                                  <p:childTnLst>
                                    <p:animRot by="-21600000">
                                      <p:cBhvr>
                                        <p:cTn id="610" dur="4500" fill="hold"/>
                                        <p:tgtEl>
                                          <p:spTgt spid="139"/>
                                        </p:tgtEl>
                                        <p:attrNameLst>
                                          <p:attrName>r</p:attrName>
                                        </p:attrNameLst>
                                      </p:cBhvr>
                                    </p:animRot>
                                  </p:childTnLst>
                                </p:cTn>
                              </p:par>
                              <p:par>
                                <p:cTn id="611" presetID="2" presetClass="exit" presetSubtype="12" fill="hold" grpId="2" nodeType="withEffect">
                                  <p:stCondLst>
                                    <p:cond delay="0"/>
                                  </p:stCondLst>
                                  <p:childTnLst>
                                    <p:anim calcmode="lin" valueType="num">
                                      <p:cBhvr additive="base">
                                        <p:cTn id="612" dur="4500"/>
                                        <p:tgtEl>
                                          <p:spTgt spid="139"/>
                                        </p:tgtEl>
                                        <p:attrNameLst>
                                          <p:attrName>ppt_x</p:attrName>
                                        </p:attrNameLst>
                                      </p:cBhvr>
                                      <p:tavLst>
                                        <p:tav tm="0">
                                          <p:val>
                                            <p:strVal val="ppt_x"/>
                                          </p:val>
                                        </p:tav>
                                        <p:tav tm="100000">
                                          <p:val>
                                            <p:strVal val="0-ppt_w/2"/>
                                          </p:val>
                                        </p:tav>
                                      </p:tavLst>
                                    </p:anim>
                                    <p:anim calcmode="lin" valueType="num">
                                      <p:cBhvr additive="base">
                                        <p:cTn id="613" dur="4500"/>
                                        <p:tgtEl>
                                          <p:spTgt spid="139"/>
                                        </p:tgtEl>
                                        <p:attrNameLst>
                                          <p:attrName>ppt_y</p:attrName>
                                        </p:attrNameLst>
                                      </p:cBhvr>
                                      <p:tavLst>
                                        <p:tav tm="0">
                                          <p:val>
                                            <p:strVal val="ppt_y"/>
                                          </p:val>
                                        </p:tav>
                                        <p:tav tm="100000">
                                          <p:val>
                                            <p:strVal val="1+ppt_h/2"/>
                                          </p:val>
                                        </p:tav>
                                      </p:tavLst>
                                    </p:anim>
                                    <p:set>
                                      <p:cBhvr>
                                        <p:cTn id="614" dur="1" fill="hold">
                                          <p:stCondLst>
                                            <p:cond delay="4499"/>
                                          </p:stCondLst>
                                        </p:cTn>
                                        <p:tgtEl>
                                          <p:spTgt spid="139"/>
                                        </p:tgtEl>
                                        <p:attrNameLst>
                                          <p:attrName>style.visibility</p:attrName>
                                        </p:attrNameLst>
                                      </p:cBhvr>
                                      <p:to>
                                        <p:strVal val="hidden"/>
                                      </p:to>
                                    </p:set>
                                  </p:childTnLst>
                                </p:cTn>
                              </p:par>
                              <p:par>
                                <p:cTn id="615" presetID="19" presetClass="entr" presetSubtype="5" fill="hold" grpId="0" nodeType="withEffect">
                                  <p:stCondLst>
                                    <p:cond delay="0"/>
                                  </p:stCondLst>
                                  <p:childTnLst>
                                    <p:set>
                                      <p:cBhvr>
                                        <p:cTn id="616" dur="1" fill="hold">
                                          <p:stCondLst>
                                            <p:cond delay="0"/>
                                          </p:stCondLst>
                                        </p:cTn>
                                        <p:tgtEl>
                                          <p:spTgt spid="138"/>
                                        </p:tgtEl>
                                        <p:attrNameLst>
                                          <p:attrName>style.visibility</p:attrName>
                                        </p:attrNameLst>
                                      </p:cBhvr>
                                      <p:to>
                                        <p:strVal val="visible"/>
                                      </p:to>
                                    </p:set>
                                    <p:anim calcmode="lin" valueType="num">
                                      <p:cBhvr>
                                        <p:cTn id="617" dur="4500" fill="hold"/>
                                        <p:tgtEl>
                                          <p:spTgt spid="138"/>
                                        </p:tgtEl>
                                        <p:attrNameLst>
                                          <p:attrName>ppt_w</p:attrName>
                                        </p:attrNameLst>
                                      </p:cBhvr>
                                      <p:tavLst>
                                        <p:tav tm="0">
                                          <p:val>
                                            <p:strVal val="#ppt_w"/>
                                          </p:val>
                                        </p:tav>
                                        <p:tav tm="100000">
                                          <p:val>
                                            <p:strVal val="#ppt_w"/>
                                          </p:val>
                                        </p:tav>
                                      </p:tavLst>
                                    </p:anim>
                                    <p:anim calcmode="lin" valueType="num">
                                      <p:cBhvr>
                                        <p:cTn id="618" dur="4500" fill="hold"/>
                                        <p:tgtEl>
                                          <p:spTgt spid="138"/>
                                        </p:tgtEl>
                                        <p:attrNameLst>
                                          <p:attrName>ppt_h</p:attrName>
                                        </p:attrNameLst>
                                      </p:cBhvr>
                                      <p:tavLst>
                                        <p:tav tm="0" fmla="#ppt_h*sin(2.5*pi*$)">
                                          <p:val>
                                            <p:fltVal val="0"/>
                                          </p:val>
                                        </p:tav>
                                        <p:tav tm="100000">
                                          <p:val>
                                            <p:fltVal val="1"/>
                                          </p:val>
                                        </p:tav>
                                      </p:tavLst>
                                    </p:anim>
                                  </p:childTnLst>
                                </p:cTn>
                              </p:par>
                              <p:par>
                                <p:cTn id="619" presetID="8" presetClass="emph" presetSubtype="0" repeatCount="indefinite" fill="hold" grpId="1" nodeType="withEffect">
                                  <p:stCondLst>
                                    <p:cond delay="0"/>
                                  </p:stCondLst>
                                  <p:childTnLst>
                                    <p:animRot by="-21600000">
                                      <p:cBhvr>
                                        <p:cTn id="620" dur="4500" fill="hold"/>
                                        <p:tgtEl>
                                          <p:spTgt spid="138"/>
                                        </p:tgtEl>
                                        <p:attrNameLst>
                                          <p:attrName>r</p:attrName>
                                        </p:attrNameLst>
                                      </p:cBhvr>
                                    </p:animRot>
                                  </p:childTnLst>
                                </p:cTn>
                              </p:par>
                              <p:par>
                                <p:cTn id="621" presetID="2" presetClass="exit" presetSubtype="12" fill="hold" grpId="2" nodeType="withEffect">
                                  <p:stCondLst>
                                    <p:cond delay="0"/>
                                  </p:stCondLst>
                                  <p:childTnLst>
                                    <p:anim calcmode="lin" valueType="num">
                                      <p:cBhvr additive="base">
                                        <p:cTn id="622" dur="4500"/>
                                        <p:tgtEl>
                                          <p:spTgt spid="138"/>
                                        </p:tgtEl>
                                        <p:attrNameLst>
                                          <p:attrName>ppt_x</p:attrName>
                                        </p:attrNameLst>
                                      </p:cBhvr>
                                      <p:tavLst>
                                        <p:tav tm="0">
                                          <p:val>
                                            <p:strVal val="ppt_x"/>
                                          </p:val>
                                        </p:tav>
                                        <p:tav tm="100000">
                                          <p:val>
                                            <p:strVal val="0-ppt_w/2"/>
                                          </p:val>
                                        </p:tav>
                                      </p:tavLst>
                                    </p:anim>
                                    <p:anim calcmode="lin" valueType="num">
                                      <p:cBhvr additive="base">
                                        <p:cTn id="623" dur="4500"/>
                                        <p:tgtEl>
                                          <p:spTgt spid="138"/>
                                        </p:tgtEl>
                                        <p:attrNameLst>
                                          <p:attrName>ppt_y</p:attrName>
                                        </p:attrNameLst>
                                      </p:cBhvr>
                                      <p:tavLst>
                                        <p:tav tm="0">
                                          <p:val>
                                            <p:strVal val="ppt_y"/>
                                          </p:val>
                                        </p:tav>
                                        <p:tav tm="100000">
                                          <p:val>
                                            <p:strVal val="1+ppt_h/2"/>
                                          </p:val>
                                        </p:tav>
                                      </p:tavLst>
                                    </p:anim>
                                    <p:set>
                                      <p:cBhvr>
                                        <p:cTn id="624" dur="1" fill="hold">
                                          <p:stCondLst>
                                            <p:cond delay="4499"/>
                                          </p:stCondLst>
                                        </p:cTn>
                                        <p:tgtEl>
                                          <p:spTgt spid="138"/>
                                        </p:tgtEl>
                                        <p:attrNameLst>
                                          <p:attrName>style.visibility</p:attrName>
                                        </p:attrNameLst>
                                      </p:cBhvr>
                                      <p:to>
                                        <p:strVal val="hidden"/>
                                      </p:to>
                                    </p:set>
                                  </p:childTnLst>
                                </p:cTn>
                              </p:par>
                              <p:par>
                                <p:cTn id="625" presetID="19" presetClass="entr" presetSubtype="5" fill="hold" grpId="0" nodeType="withEffect">
                                  <p:stCondLst>
                                    <p:cond delay="0"/>
                                  </p:stCondLst>
                                  <p:childTnLst>
                                    <p:set>
                                      <p:cBhvr>
                                        <p:cTn id="626" dur="1" fill="hold">
                                          <p:stCondLst>
                                            <p:cond delay="0"/>
                                          </p:stCondLst>
                                        </p:cTn>
                                        <p:tgtEl>
                                          <p:spTgt spid="137"/>
                                        </p:tgtEl>
                                        <p:attrNameLst>
                                          <p:attrName>style.visibility</p:attrName>
                                        </p:attrNameLst>
                                      </p:cBhvr>
                                      <p:to>
                                        <p:strVal val="visible"/>
                                      </p:to>
                                    </p:set>
                                    <p:anim calcmode="lin" valueType="num">
                                      <p:cBhvr>
                                        <p:cTn id="627" dur="4500" fill="hold"/>
                                        <p:tgtEl>
                                          <p:spTgt spid="137"/>
                                        </p:tgtEl>
                                        <p:attrNameLst>
                                          <p:attrName>ppt_w</p:attrName>
                                        </p:attrNameLst>
                                      </p:cBhvr>
                                      <p:tavLst>
                                        <p:tav tm="0">
                                          <p:val>
                                            <p:strVal val="#ppt_w"/>
                                          </p:val>
                                        </p:tav>
                                        <p:tav tm="100000">
                                          <p:val>
                                            <p:strVal val="#ppt_w"/>
                                          </p:val>
                                        </p:tav>
                                      </p:tavLst>
                                    </p:anim>
                                    <p:anim calcmode="lin" valueType="num">
                                      <p:cBhvr>
                                        <p:cTn id="628" dur="4500" fill="hold"/>
                                        <p:tgtEl>
                                          <p:spTgt spid="137"/>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1" nodeType="withEffect">
                                  <p:stCondLst>
                                    <p:cond delay="0"/>
                                  </p:stCondLst>
                                  <p:childTnLst>
                                    <p:animRot by="-21600000">
                                      <p:cBhvr>
                                        <p:cTn id="630" dur="4500" fill="hold"/>
                                        <p:tgtEl>
                                          <p:spTgt spid="137"/>
                                        </p:tgtEl>
                                        <p:attrNameLst>
                                          <p:attrName>r</p:attrName>
                                        </p:attrNameLst>
                                      </p:cBhvr>
                                    </p:animRot>
                                  </p:childTnLst>
                                </p:cTn>
                              </p:par>
                              <p:par>
                                <p:cTn id="631" presetID="2" presetClass="exit" presetSubtype="12" fill="hold" grpId="2" nodeType="withEffect">
                                  <p:stCondLst>
                                    <p:cond delay="0"/>
                                  </p:stCondLst>
                                  <p:childTnLst>
                                    <p:anim calcmode="lin" valueType="num">
                                      <p:cBhvr additive="base">
                                        <p:cTn id="632" dur="4500"/>
                                        <p:tgtEl>
                                          <p:spTgt spid="137"/>
                                        </p:tgtEl>
                                        <p:attrNameLst>
                                          <p:attrName>ppt_x</p:attrName>
                                        </p:attrNameLst>
                                      </p:cBhvr>
                                      <p:tavLst>
                                        <p:tav tm="0">
                                          <p:val>
                                            <p:strVal val="ppt_x"/>
                                          </p:val>
                                        </p:tav>
                                        <p:tav tm="100000">
                                          <p:val>
                                            <p:strVal val="0-ppt_w/2"/>
                                          </p:val>
                                        </p:tav>
                                      </p:tavLst>
                                    </p:anim>
                                    <p:anim calcmode="lin" valueType="num">
                                      <p:cBhvr additive="base">
                                        <p:cTn id="633" dur="4500"/>
                                        <p:tgtEl>
                                          <p:spTgt spid="137"/>
                                        </p:tgtEl>
                                        <p:attrNameLst>
                                          <p:attrName>ppt_y</p:attrName>
                                        </p:attrNameLst>
                                      </p:cBhvr>
                                      <p:tavLst>
                                        <p:tav tm="0">
                                          <p:val>
                                            <p:strVal val="ppt_y"/>
                                          </p:val>
                                        </p:tav>
                                        <p:tav tm="100000">
                                          <p:val>
                                            <p:strVal val="1+ppt_h/2"/>
                                          </p:val>
                                        </p:tav>
                                      </p:tavLst>
                                    </p:anim>
                                    <p:set>
                                      <p:cBhvr>
                                        <p:cTn id="634" dur="1" fill="hold">
                                          <p:stCondLst>
                                            <p:cond delay="4499"/>
                                          </p:stCondLst>
                                        </p:cTn>
                                        <p:tgtEl>
                                          <p:spTgt spid="137"/>
                                        </p:tgtEl>
                                        <p:attrNameLst>
                                          <p:attrName>style.visibility</p:attrName>
                                        </p:attrNameLst>
                                      </p:cBhvr>
                                      <p:to>
                                        <p:strVal val="hidden"/>
                                      </p:to>
                                    </p:set>
                                  </p:childTnLst>
                                </p:cTn>
                              </p:par>
                              <p:par>
                                <p:cTn id="635" presetID="19" presetClass="entr" presetSubtype="5" fill="hold" grpId="0" nodeType="withEffect">
                                  <p:stCondLst>
                                    <p:cond delay="0"/>
                                  </p:stCondLst>
                                  <p:childTnLst>
                                    <p:set>
                                      <p:cBhvr>
                                        <p:cTn id="636" dur="1" fill="hold">
                                          <p:stCondLst>
                                            <p:cond delay="0"/>
                                          </p:stCondLst>
                                        </p:cTn>
                                        <p:tgtEl>
                                          <p:spTgt spid="136"/>
                                        </p:tgtEl>
                                        <p:attrNameLst>
                                          <p:attrName>style.visibility</p:attrName>
                                        </p:attrNameLst>
                                      </p:cBhvr>
                                      <p:to>
                                        <p:strVal val="visible"/>
                                      </p:to>
                                    </p:set>
                                    <p:anim calcmode="lin" valueType="num">
                                      <p:cBhvr>
                                        <p:cTn id="637" dur="4500" fill="hold"/>
                                        <p:tgtEl>
                                          <p:spTgt spid="136"/>
                                        </p:tgtEl>
                                        <p:attrNameLst>
                                          <p:attrName>ppt_w</p:attrName>
                                        </p:attrNameLst>
                                      </p:cBhvr>
                                      <p:tavLst>
                                        <p:tav tm="0">
                                          <p:val>
                                            <p:strVal val="#ppt_w"/>
                                          </p:val>
                                        </p:tav>
                                        <p:tav tm="100000">
                                          <p:val>
                                            <p:strVal val="#ppt_w"/>
                                          </p:val>
                                        </p:tav>
                                      </p:tavLst>
                                    </p:anim>
                                    <p:anim calcmode="lin" valueType="num">
                                      <p:cBhvr>
                                        <p:cTn id="638" dur="4500" fill="hold"/>
                                        <p:tgtEl>
                                          <p:spTgt spid="136"/>
                                        </p:tgtEl>
                                        <p:attrNameLst>
                                          <p:attrName>ppt_h</p:attrName>
                                        </p:attrNameLst>
                                      </p:cBhvr>
                                      <p:tavLst>
                                        <p:tav tm="0" fmla="#ppt_h*sin(2.5*pi*$)">
                                          <p:val>
                                            <p:fltVal val="0"/>
                                          </p:val>
                                        </p:tav>
                                        <p:tav tm="100000">
                                          <p:val>
                                            <p:fltVal val="1"/>
                                          </p:val>
                                        </p:tav>
                                      </p:tavLst>
                                    </p:anim>
                                  </p:childTnLst>
                                </p:cTn>
                              </p:par>
                              <p:par>
                                <p:cTn id="639" presetID="8" presetClass="emph" presetSubtype="0" repeatCount="indefinite" fill="hold" grpId="1" nodeType="withEffect">
                                  <p:stCondLst>
                                    <p:cond delay="0"/>
                                  </p:stCondLst>
                                  <p:childTnLst>
                                    <p:animRot by="-21600000">
                                      <p:cBhvr>
                                        <p:cTn id="640" dur="4500" fill="hold"/>
                                        <p:tgtEl>
                                          <p:spTgt spid="136"/>
                                        </p:tgtEl>
                                        <p:attrNameLst>
                                          <p:attrName>r</p:attrName>
                                        </p:attrNameLst>
                                      </p:cBhvr>
                                    </p:animRot>
                                  </p:childTnLst>
                                </p:cTn>
                              </p:par>
                              <p:par>
                                <p:cTn id="641" presetID="2" presetClass="exit" presetSubtype="12" fill="hold" grpId="2" nodeType="withEffect">
                                  <p:stCondLst>
                                    <p:cond delay="0"/>
                                  </p:stCondLst>
                                  <p:childTnLst>
                                    <p:anim calcmode="lin" valueType="num">
                                      <p:cBhvr additive="base">
                                        <p:cTn id="642" dur="4500"/>
                                        <p:tgtEl>
                                          <p:spTgt spid="136"/>
                                        </p:tgtEl>
                                        <p:attrNameLst>
                                          <p:attrName>ppt_x</p:attrName>
                                        </p:attrNameLst>
                                      </p:cBhvr>
                                      <p:tavLst>
                                        <p:tav tm="0">
                                          <p:val>
                                            <p:strVal val="ppt_x"/>
                                          </p:val>
                                        </p:tav>
                                        <p:tav tm="100000">
                                          <p:val>
                                            <p:strVal val="0-ppt_w/2"/>
                                          </p:val>
                                        </p:tav>
                                      </p:tavLst>
                                    </p:anim>
                                    <p:anim calcmode="lin" valueType="num">
                                      <p:cBhvr additive="base">
                                        <p:cTn id="643" dur="4500"/>
                                        <p:tgtEl>
                                          <p:spTgt spid="136"/>
                                        </p:tgtEl>
                                        <p:attrNameLst>
                                          <p:attrName>ppt_y</p:attrName>
                                        </p:attrNameLst>
                                      </p:cBhvr>
                                      <p:tavLst>
                                        <p:tav tm="0">
                                          <p:val>
                                            <p:strVal val="ppt_y"/>
                                          </p:val>
                                        </p:tav>
                                        <p:tav tm="100000">
                                          <p:val>
                                            <p:strVal val="1+ppt_h/2"/>
                                          </p:val>
                                        </p:tav>
                                      </p:tavLst>
                                    </p:anim>
                                    <p:set>
                                      <p:cBhvr>
                                        <p:cTn id="644" dur="1" fill="hold">
                                          <p:stCondLst>
                                            <p:cond delay="4499"/>
                                          </p:stCondLst>
                                        </p:cTn>
                                        <p:tgtEl>
                                          <p:spTgt spid="136"/>
                                        </p:tgtEl>
                                        <p:attrNameLst>
                                          <p:attrName>style.visibility</p:attrName>
                                        </p:attrNameLst>
                                      </p:cBhvr>
                                      <p:to>
                                        <p:strVal val="hidden"/>
                                      </p:to>
                                    </p:set>
                                  </p:childTnLst>
                                </p:cTn>
                              </p:par>
                              <p:par>
                                <p:cTn id="645" presetID="19" presetClass="entr" presetSubtype="5" fill="hold" grpId="0" nodeType="withEffect">
                                  <p:stCondLst>
                                    <p:cond delay="0"/>
                                  </p:stCondLst>
                                  <p:childTnLst>
                                    <p:set>
                                      <p:cBhvr>
                                        <p:cTn id="646" dur="1" fill="hold">
                                          <p:stCondLst>
                                            <p:cond delay="0"/>
                                          </p:stCondLst>
                                        </p:cTn>
                                        <p:tgtEl>
                                          <p:spTgt spid="135"/>
                                        </p:tgtEl>
                                        <p:attrNameLst>
                                          <p:attrName>style.visibility</p:attrName>
                                        </p:attrNameLst>
                                      </p:cBhvr>
                                      <p:to>
                                        <p:strVal val="visible"/>
                                      </p:to>
                                    </p:set>
                                    <p:anim calcmode="lin" valueType="num">
                                      <p:cBhvr>
                                        <p:cTn id="647" dur="4500" fill="hold"/>
                                        <p:tgtEl>
                                          <p:spTgt spid="135"/>
                                        </p:tgtEl>
                                        <p:attrNameLst>
                                          <p:attrName>ppt_w</p:attrName>
                                        </p:attrNameLst>
                                      </p:cBhvr>
                                      <p:tavLst>
                                        <p:tav tm="0">
                                          <p:val>
                                            <p:strVal val="#ppt_w"/>
                                          </p:val>
                                        </p:tav>
                                        <p:tav tm="100000">
                                          <p:val>
                                            <p:strVal val="#ppt_w"/>
                                          </p:val>
                                        </p:tav>
                                      </p:tavLst>
                                    </p:anim>
                                    <p:anim calcmode="lin" valueType="num">
                                      <p:cBhvr>
                                        <p:cTn id="648" dur="4500" fill="hold"/>
                                        <p:tgtEl>
                                          <p:spTgt spid="135"/>
                                        </p:tgtEl>
                                        <p:attrNameLst>
                                          <p:attrName>ppt_h</p:attrName>
                                        </p:attrNameLst>
                                      </p:cBhvr>
                                      <p:tavLst>
                                        <p:tav tm="0" fmla="#ppt_h*sin(2.5*pi*$)">
                                          <p:val>
                                            <p:fltVal val="0"/>
                                          </p:val>
                                        </p:tav>
                                        <p:tav tm="100000">
                                          <p:val>
                                            <p:fltVal val="1"/>
                                          </p:val>
                                        </p:tav>
                                      </p:tavLst>
                                    </p:anim>
                                  </p:childTnLst>
                                </p:cTn>
                              </p:par>
                              <p:par>
                                <p:cTn id="649" presetID="8" presetClass="emph" presetSubtype="0" repeatCount="indefinite" fill="hold" grpId="1" nodeType="withEffect">
                                  <p:stCondLst>
                                    <p:cond delay="0"/>
                                  </p:stCondLst>
                                  <p:childTnLst>
                                    <p:animRot by="-21600000">
                                      <p:cBhvr>
                                        <p:cTn id="650" dur="4500" fill="hold"/>
                                        <p:tgtEl>
                                          <p:spTgt spid="135"/>
                                        </p:tgtEl>
                                        <p:attrNameLst>
                                          <p:attrName>r</p:attrName>
                                        </p:attrNameLst>
                                      </p:cBhvr>
                                    </p:animRot>
                                  </p:childTnLst>
                                </p:cTn>
                              </p:par>
                              <p:par>
                                <p:cTn id="651" presetID="2" presetClass="exit" presetSubtype="12" fill="hold" grpId="2" nodeType="withEffect">
                                  <p:stCondLst>
                                    <p:cond delay="0"/>
                                  </p:stCondLst>
                                  <p:childTnLst>
                                    <p:anim calcmode="lin" valueType="num">
                                      <p:cBhvr additive="base">
                                        <p:cTn id="652" dur="4500"/>
                                        <p:tgtEl>
                                          <p:spTgt spid="135"/>
                                        </p:tgtEl>
                                        <p:attrNameLst>
                                          <p:attrName>ppt_x</p:attrName>
                                        </p:attrNameLst>
                                      </p:cBhvr>
                                      <p:tavLst>
                                        <p:tav tm="0">
                                          <p:val>
                                            <p:strVal val="ppt_x"/>
                                          </p:val>
                                        </p:tav>
                                        <p:tav tm="100000">
                                          <p:val>
                                            <p:strVal val="0-ppt_w/2"/>
                                          </p:val>
                                        </p:tav>
                                      </p:tavLst>
                                    </p:anim>
                                    <p:anim calcmode="lin" valueType="num">
                                      <p:cBhvr additive="base">
                                        <p:cTn id="653" dur="4500"/>
                                        <p:tgtEl>
                                          <p:spTgt spid="135"/>
                                        </p:tgtEl>
                                        <p:attrNameLst>
                                          <p:attrName>ppt_y</p:attrName>
                                        </p:attrNameLst>
                                      </p:cBhvr>
                                      <p:tavLst>
                                        <p:tav tm="0">
                                          <p:val>
                                            <p:strVal val="ppt_y"/>
                                          </p:val>
                                        </p:tav>
                                        <p:tav tm="100000">
                                          <p:val>
                                            <p:strVal val="1+ppt_h/2"/>
                                          </p:val>
                                        </p:tav>
                                      </p:tavLst>
                                    </p:anim>
                                    <p:set>
                                      <p:cBhvr>
                                        <p:cTn id="654" dur="1" fill="hold">
                                          <p:stCondLst>
                                            <p:cond delay="4499"/>
                                          </p:stCondLst>
                                        </p:cTn>
                                        <p:tgtEl>
                                          <p:spTgt spid="135"/>
                                        </p:tgtEl>
                                        <p:attrNameLst>
                                          <p:attrName>style.visibility</p:attrName>
                                        </p:attrNameLst>
                                      </p:cBhvr>
                                      <p:to>
                                        <p:strVal val="hidden"/>
                                      </p:to>
                                    </p:set>
                                  </p:childTnLst>
                                </p:cTn>
                              </p:par>
                              <p:par>
                                <p:cTn id="655" presetID="19" presetClass="entr" presetSubtype="5" fill="hold" grpId="0" nodeType="withEffect">
                                  <p:stCondLst>
                                    <p:cond delay="0"/>
                                  </p:stCondLst>
                                  <p:childTnLst>
                                    <p:set>
                                      <p:cBhvr>
                                        <p:cTn id="656" dur="1" fill="hold">
                                          <p:stCondLst>
                                            <p:cond delay="0"/>
                                          </p:stCondLst>
                                        </p:cTn>
                                        <p:tgtEl>
                                          <p:spTgt spid="134"/>
                                        </p:tgtEl>
                                        <p:attrNameLst>
                                          <p:attrName>style.visibility</p:attrName>
                                        </p:attrNameLst>
                                      </p:cBhvr>
                                      <p:to>
                                        <p:strVal val="visible"/>
                                      </p:to>
                                    </p:set>
                                    <p:anim calcmode="lin" valueType="num">
                                      <p:cBhvr>
                                        <p:cTn id="657" dur="4500" fill="hold"/>
                                        <p:tgtEl>
                                          <p:spTgt spid="134"/>
                                        </p:tgtEl>
                                        <p:attrNameLst>
                                          <p:attrName>ppt_w</p:attrName>
                                        </p:attrNameLst>
                                      </p:cBhvr>
                                      <p:tavLst>
                                        <p:tav tm="0">
                                          <p:val>
                                            <p:strVal val="#ppt_w"/>
                                          </p:val>
                                        </p:tav>
                                        <p:tav tm="100000">
                                          <p:val>
                                            <p:strVal val="#ppt_w"/>
                                          </p:val>
                                        </p:tav>
                                      </p:tavLst>
                                    </p:anim>
                                    <p:anim calcmode="lin" valueType="num">
                                      <p:cBhvr>
                                        <p:cTn id="658" dur="4500" fill="hold"/>
                                        <p:tgtEl>
                                          <p:spTgt spid="134"/>
                                        </p:tgtEl>
                                        <p:attrNameLst>
                                          <p:attrName>ppt_h</p:attrName>
                                        </p:attrNameLst>
                                      </p:cBhvr>
                                      <p:tavLst>
                                        <p:tav tm="0" fmla="#ppt_h*sin(2.5*pi*$)">
                                          <p:val>
                                            <p:fltVal val="0"/>
                                          </p:val>
                                        </p:tav>
                                        <p:tav tm="100000">
                                          <p:val>
                                            <p:fltVal val="1"/>
                                          </p:val>
                                        </p:tav>
                                      </p:tavLst>
                                    </p:anim>
                                  </p:childTnLst>
                                </p:cTn>
                              </p:par>
                              <p:par>
                                <p:cTn id="659" presetID="8" presetClass="emph" presetSubtype="0" repeatCount="indefinite" fill="hold" grpId="1" nodeType="withEffect">
                                  <p:stCondLst>
                                    <p:cond delay="0"/>
                                  </p:stCondLst>
                                  <p:childTnLst>
                                    <p:animRot by="-21600000">
                                      <p:cBhvr>
                                        <p:cTn id="660" dur="4500" fill="hold"/>
                                        <p:tgtEl>
                                          <p:spTgt spid="134"/>
                                        </p:tgtEl>
                                        <p:attrNameLst>
                                          <p:attrName>r</p:attrName>
                                        </p:attrNameLst>
                                      </p:cBhvr>
                                    </p:animRot>
                                  </p:childTnLst>
                                </p:cTn>
                              </p:par>
                              <p:par>
                                <p:cTn id="661" presetID="2" presetClass="exit" presetSubtype="12" fill="hold" grpId="2" nodeType="withEffect">
                                  <p:stCondLst>
                                    <p:cond delay="0"/>
                                  </p:stCondLst>
                                  <p:childTnLst>
                                    <p:anim calcmode="lin" valueType="num">
                                      <p:cBhvr additive="base">
                                        <p:cTn id="662" dur="4500"/>
                                        <p:tgtEl>
                                          <p:spTgt spid="134"/>
                                        </p:tgtEl>
                                        <p:attrNameLst>
                                          <p:attrName>ppt_x</p:attrName>
                                        </p:attrNameLst>
                                      </p:cBhvr>
                                      <p:tavLst>
                                        <p:tav tm="0">
                                          <p:val>
                                            <p:strVal val="ppt_x"/>
                                          </p:val>
                                        </p:tav>
                                        <p:tav tm="100000">
                                          <p:val>
                                            <p:strVal val="0-ppt_w/2"/>
                                          </p:val>
                                        </p:tav>
                                      </p:tavLst>
                                    </p:anim>
                                    <p:anim calcmode="lin" valueType="num">
                                      <p:cBhvr additive="base">
                                        <p:cTn id="663" dur="4500"/>
                                        <p:tgtEl>
                                          <p:spTgt spid="134"/>
                                        </p:tgtEl>
                                        <p:attrNameLst>
                                          <p:attrName>ppt_y</p:attrName>
                                        </p:attrNameLst>
                                      </p:cBhvr>
                                      <p:tavLst>
                                        <p:tav tm="0">
                                          <p:val>
                                            <p:strVal val="ppt_y"/>
                                          </p:val>
                                        </p:tav>
                                        <p:tav tm="100000">
                                          <p:val>
                                            <p:strVal val="1+ppt_h/2"/>
                                          </p:val>
                                        </p:tav>
                                      </p:tavLst>
                                    </p:anim>
                                    <p:set>
                                      <p:cBhvr>
                                        <p:cTn id="664" dur="1" fill="hold">
                                          <p:stCondLst>
                                            <p:cond delay="4499"/>
                                          </p:stCondLst>
                                        </p:cTn>
                                        <p:tgtEl>
                                          <p:spTgt spid="134"/>
                                        </p:tgtEl>
                                        <p:attrNameLst>
                                          <p:attrName>style.visibility</p:attrName>
                                        </p:attrNameLst>
                                      </p:cBhvr>
                                      <p:to>
                                        <p:strVal val="hidden"/>
                                      </p:to>
                                    </p:set>
                                  </p:childTnLst>
                                </p:cTn>
                              </p:par>
                              <p:par>
                                <p:cTn id="665" presetID="19" presetClass="entr" presetSubtype="5" fill="hold" grpId="0" nodeType="withEffect">
                                  <p:stCondLst>
                                    <p:cond delay="0"/>
                                  </p:stCondLst>
                                  <p:childTnLst>
                                    <p:set>
                                      <p:cBhvr>
                                        <p:cTn id="666" dur="1" fill="hold">
                                          <p:stCondLst>
                                            <p:cond delay="0"/>
                                          </p:stCondLst>
                                        </p:cTn>
                                        <p:tgtEl>
                                          <p:spTgt spid="133"/>
                                        </p:tgtEl>
                                        <p:attrNameLst>
                                          <p:attrName>style.visibility</p:attrName>
                                        </p:attrNameLst>
                                      </p:cBhvr>
                                      <p:to>
                                        <p:strVal val="visible"/>
                                      </p:to>
                                    </p:set>
                                    <p:anim calcmode="lin" valueType="num">
                                      <p:cBhvr>
                                        <p:cTn id="667" dur="4500" fill="hold"/>
                                        <p:tgtEl>
                                          <p:spTgt spid="133"/>
                                        </p:tgtEl>
                                        <p:attrNameLst>
                                          <p:attrName>ppt_w</p:attrName>
                                        </p:attrNameLst>
                                      </p:cBhvr>
                                      <p:tavLst>
                                        <p:tav tm="0">
                                          <p:val>
                                            <p:strVal val="#ppt_w"/>
                                          </p:val>
                                        </p:tav>
                                        <p:tav tm="100000">
                                          <p:val>
                                            <p:strVal val="#ppt_w"/>
                                          </p:val>
                                        </p:tav>
                                      </p:tavLst>
                                    </p:anim>
                                    <p:anim calcmode="lin" valueType="num">
                                      <p:cBhvr>
                                        <p:cTn id="668" dur="4500" fill="hold"/>
                                        <p:tgtEl>
                                          <p:spTgt spid="133"/>
                                        </p:tgtEl>
                                        <p:attrNameLst>
                                          <p:attrName>ppt_h</p:attrName>
                                        </p:attrNameLst>
                                      </p:cBhvr>
                                      <p:tavLst>
                                        <p:tav tm="0" fmla="#ppt_h*sin(2.5*pi*$)">
                                          <p:val>
                                            <p:fltVal val="0"/>
                                          </p:val>
                                        </p:tav>
                                        <p:tav tm="100000">
                                          <p:val>
                                            <p:fltVal val="1"/>
                                          </p:val>
                                        </p:tav>
                                      </p:tavLst>
                                    </p:anim>
                                  </p:childTnLst>
                                </p:cTn>
                              </p:par>
                              <p:par>
                                <p:cTn id="669" presetID="8" presetClass="emph" presetSubtype="0" repeatCount="indefinite" fill="hold" grpId="1" nodeType="withEffect">
                                  <p:stCondLst>
                                    <p:cond delay="0"/>
                                  </p:stCondLst>
                                  <p:childTnLst>
                                    <p:animRot by="-21600000">
                                      <p:cBhvr>
                                        <p:cTn id="670" dur="4500" fill="hold"/>
                                        <p:tgtEl>
                                          <p:spTgt spid="133"/>
                                        </p:tgtEl>
                                        <p:attrNameLst>
                                          <p:attrName>r</p:attrName>
                                        </p:attrNameLst>
                                      </p:cBhvr>
                                    </p:animRot>
                                  </p:childTnLst>
                                </p:cTn>
                              </p:par>
                              <p:par>
                                <p:cTn id="671" presetID="2" presetClass="exit" presetSubtype="12" fill="hold" grpId="2" nodeType="withEffect">
                                  <p:stCondLst>
                                    <p:cond delay="0"/>
                                  </p:stCondLst>
                                  <p:childTnLst>
                                    <p:anim calcmode="lin" valueType="num">
                                      <p:cBhvr additive="base">
                                        <p:cTn id="672" dur="4500"/>
                                        <p:tgtEl>
                                          <p:spTgt spid="133"/>
                                        </p:tgtEl>
                                        <p:attrNameLst>
                                          <p:attrName>ppt_x</p:attrName>
                                        </p:attrNameLst>
                                      </p:cBhvr>
                                      <p:tavLst>
                                        <p:tav tm="0">
                                          <p:val>
                                            <p:strVal val="ppt_x"/>
                                          </p:val>
                                        </p:tav>
                                        <p:tav tm="100000">
                                          <p:val>
                                            <p:strVal val="0-ppt_w/2"/>
                                          </p:val>
                                        </p:tav>
                                      </p:tavLst>
                                    </p:anim>
                                    <p:anim calcmode="lin" valueType="num">
                                      <p:cBhvr additive="base">
                                        <p:cTn id="673" dur="4500"/>
                                        <p:tgtEl>
                                          <p:spTgt spid="133"/>
                                        </p:tgtEl>
                                        <p:attrNameLst>
                                          <p:attrName>ppt_y</p:attrName>
                                        </p:attrNameLst>
                                      </p:cBhvr>
                                      <p:tavLst>
                                        <p:tav tm="0">
                                          <p:val>
                                            <p:strVal val="ppt_y"/>
                                          </p:val>
                                        </p:tav>
                                        <p:tav tm="100000">
                                          <p:val>
                                            <p:strVal val="1+ppt_h/2"/>
                                          </p:val>
                                        </p:tav>
                                      </p:tavLst>
                                    </p:anim>
                                    <p:set>
                                      <p:cBhvr>
                                        <p:cTn id="674" dur="1" fill="hold">
                                          <p:stCondLst>
                                            <p:cond delay="4499"/>
                                          </p:stCondLst>
                                        </p:cTn>
                                        <p:tgtEl>
                                          <p:spTgt spid="133"/>
                                        </p:tgtEl>
                                        <p:attrNameLst>
                                          <p:attrName>style.visibility</p:attrName>
                                        </p:attrNameLst>
                                      </p:cBhvr>
                                      <p:to>
                                        <p:strVal val="hidden"/>
                                      </p:to>
                                    </p:set>
                                  </p:childTnLst>
                                </p:cTn>
                              </p:par>
                              <p:par>
                                <p:cTn id="675" presetID="19" presetClass="entr" presetSubtype="5" fill="hold" grpId="0" nodeType="withEffect">
                                  <p:stCondLst>
                                    <p:cond delay="0"/>
                                  </p:stCondLst>
                                  <p:childTnLst>
                                    <p:set>
                                      <p:cBhvr>
                                        <p:cTn id="676" dur="1" fill="hold">
                                          <p:stCondLst>
                                            <p:cond delay="0"/>
                                          </p:stCondLst>
                                        </p:cTn>
                                        <p:tgtEl>
                                          <p:spTgt spid="132"/>
                                        </p:tgtEl>
                                        <p:attrNameLst>
                                          <p:attrName>style.visibility</p:attrName>
                                        </p:attrNameLst>
                                      </p:cBhvr>
                                      <p:to>
                                        <p:strVal val="visible"/>
                                      </p:to>
                                    </p:set>
                                    <p:anim calcmode="lin" valueType="num">
                                      <p:cBhvr>
                                        <p:cTn id="677" dur="4500" fill="hold"/>
                                        <p:tgtEl>
                                          <p:spTgt spid="132"/>
                                        </p:tgtEl>
                                        <p:attrNameLst>
                                          <p:attrName>ppt_w</p:attrName>
                                        </p:attrNameLst>
                                      </p:cBhvr>
                                      <p:tavLst>
                                        <p:tav tm="0">
                                          <p:val>
                                            <p:strVal val="#ppt_w"/>
                                          </p:val>
                                        </p:tav>
                                        <p:tav tm="100000">
                                          <p:val>
                                            <p:strVal val="#ppt_w"/>
                                          </p:val>
                                        </p:tav>
                                      </p:tavLst>
                                    </p:anim>
                                    <p:anim calcmode="lin" valueType="num">
                                      <p:cBhvr>
                                        <p:cTn id="678" dur="4500" fill="hold"/>
                                        <p:tgtEl>
                                          <p:spTgt spid="132"/>
                                        </p:tgtEl>
                                        <p:attrNameLst>
                                          <p:attrName>ppt_h</p:attrName>
                                        </p:attrNameLst>
                                      </p:cBhvr>
                                      <p:tavLst>
                                        <p:tav tm="0" fmla="#ppt_h*sin(2.5*pi*$)">
                                          <p:val>
                                            <p:fltVal val="0"/>
                                          </p:val>
                                        </p:tav>
                                        <p:tav tm="100000">
                                          <p:val>
                                            <p:fltVal val="1"/>
                                          </p:val>
                                        </p:tav>
                                      </p:tavLst>
                                    </p:anim>
                                  </p:childTnLst>
                                </p:cTn>
                              </p:par>
                              <p:par>
                                <p:cTn id="679" presetID="8" presetClass="emph" presetSubtype="0" repeatCount="indefinite" fill="hold" grpId="1" nodeType="withEffect">
                                  <p:stCondLst>
                                    <p:cond delay="0"/>
                                  </p:stCondLst>
                                  <p:childTnLst>
                                    <p:animRot by="-21600000">
                                      <p:cBhvr>
                                        <p:cTn id="680" dur="4500" fill="hold"/>
                                        <p:tgtEl>
                                          <p:spTgt spid="132"/>
                                        </p:tgtEl>
                                        <p:attrNameLst>
                                          <p:attrName>r</p:attrName>
                                        </p:attrNameLst>
                                      </p:cBhvr>
                                    </p:animRot>
                                  </p:childTnLst>
                                </p:cTn>
                              </p:par>
                              <p:par>
                                <p:cTn id="681" presetID="2" presetClass="exit" presetSubtype="12" fill="hold" grpId="2" nodeType="withEffect">
                                  <p:stCondLst>
                                    <p:cond delay="0"/>
                                  </p:stCondLst>
                                  <p:childTnLst>
                                    <p:anim calcmode="lin" valueType="num">
                                      <p:cBhvr additive="base">
                                        <p:cTn id="682" dur="4500"/>
                                        <p:tgtEl>
                                          <p:spTgt spid="132"/>
                                        </p:tgtEl>
                                        <p:attrNameLst>
                                          <p:attrName>ppt_x</p:attrName>
                                        </p:attrNameLst>
                                      </p:cBhvr>
                                      <p:tavLst>
                                        <p:tav tm="0">
                                          <p:val>
                                            <p:strVal val="ppt_x"/>
                                          </p:val>
                                        </p:tav>
                                        <p:tav tm="100000">
                                          <p:val>
                                            <p:strVal val="0-ppt_w/2"/>
                                          </p:val>
                                        </p:tav>
                                      </p:tavLst>
                                    </p:anim>
                                    <p:anim calcmode="lin" valueType="num">
                                      <p:cBhvr additive="base">
                                        <p:cTn id="683" dur="4500"/>
                                        <p:tgtEl>
                                          <p:spTgt spid="132"/>
                                        </p:tgtEl>
                                        <p:attrNameLst>
                                          <p:attrName>ppt_y</p:attrName>
                                        </p:attrNameLst>
                                      </p:cBhvr>
                                      <p:tavLst>
                                        <p:tav tm="0">
                                          <p:val>
                                            <p:strVal val="ppt_y"/>
                                          </p:val>
                                        </p:tav>
                                        <p:tav tm="100000">
                                          <p:val>
                                            <p:strVal val="1+ppt_h/2"/>
                                          </p:val>
                                        </p:tav>
                                      </p:tavLst>
                                    </p:anim>
                                    <p:set>
                                      <p:cBhvr>
                                        <p:cTn id="684" dur="1" fill="hold">
                                          <p:stCondLst>
                                            <p:cond delay="4499"/>
                                          </p:stCondLst>
                                        </p:cTn>
                                        <p:tgtEl>
                                          <p:spTgt spid="132"/>
                                        </p:tgtEl>
                                        <p:attrNameLst>
                                          <p:attrName>style.visibility</p:attrName>
                                        </p:attrNameLst>
                                      </p:cBhvr>
                                      <p:to>
                                        <p:strVal val="hidden"/>
                                      </p:to>
                                    </p:set>
                                  </p:childTnLst>
                                </p:cTn>
                              </p:par>
                              <p:par>
                                <p:cTn id="685" presetID="19" presetClass="entr" presetSubtype="5" fill="hold" grpId="0" nodeType="withEffect">
                                  <p:stCondLst>
                                    <p:cond delay="0"/>
                                  </p:stCondLst>
                                  <p:childTnLst>
                                    <p:set>
                                      <p:cBhvr>
                                        <p:cTn id="686" dur="1" fill="hold">
                                          <p:stCondLst>
                                            <p:cond delay="0"/>
                                          </p:stCondLst>
                                        </p:cTn>
                                        <p:tgtEl>
                                          <p:spTgt spid="131"/>
                                        </p:tgtEl>
                                        <p:attrNameLst>
                                          <p:attrName>style.visibility</p:attrName>
                                        </p:attrNameLst>
                                      </p:cBhvr>
                                      <p:to>
                                        <p:strVal val="visible"/>
                                      </p:to>
                                    </p:set>
                                    <p:anim calcmode="lin" valueType="num">
                                      <p:cBhvr>
                                        <p:cTn id="687" dur="4500" fill="hold"/>
                                        <p:tgtEl>
                                          <p:spTgt spid="131"/>
                                        </p:tgtEl>
                                        <p:attrNameLst>
                                          <p:attrName>ppt_w</p:attrName>
                                        </p:attrNameLst>
                                      </p:cBhvr>
                                      <p:tavLst>
                                        <p:tav tm="0">
                                          <p:val>
                                            <p:strVal val="#ppt_w"/>
                                          </p:val>
                                        </p:tav>
                                        <p:tav tm="100000">
                                          <p:val>
                                            <p:strVal val="#ppt_w"/>
                                          </p:val>
                                        </p:tav>
                                      </p:tavLst>
                                    </p:anim>
                                    <p:anim calcmode="lin" valueType="num">
                                      <p:cBhvr>
                                        <p:cTn id="688" dur="4500" fill="hold"/>
                                        <p:tgtEl>
                                          <p:spTgt spid="131"/>
                                        </p:tgtEl>
                                        <p:attrNameLst>
                                          <p:attrName>ppt_h</p:attrName>
                                        </p:attrNameLst>
                                      </p:cBhvr>
                                      <p:tavLst>
                                        <p:tav tm="0" fmla="#ppt_h*sin(2.5*pi*$)">
                                          <p:val>
                                            <p:fltVal val="0"/>
                                          </p:val>
                                        </p:tav>
                                        <p:tav tm="100000">
                                          <p:val>
                                            <p:fltVal val="1"/>
                                          </p:val>
                                        </p:tav>
                                      </p:tavLst>
                                    </p:anim>
                                  </p:childTnLst>
                                </p:cTn>
                              </p:par>
                              <p:par>
                                <p:cTn id="689" presetID="8" presetClass="emph" presetSubtype="0" repeatCount="indefinite" fill="hold" grpId="1" nodeType="withEffect">
                                  <p:stCondLst>
                                    <p:cond delay="0"/>
                                  </p:stCondLst>
                                  <p:childTnLst>
                                    <p:animRot by="-21600000">
                                      <p:cBhvr>
                                        <p:cTn id="690" dur="4500" fill="hold"/>
                                        <p:tgtEl>
                                          <p:spTgt spid="131"/>
                                        </p:tgtEl>
                                        <p:attrNameLst>
                                          <p:attrName>r</p:attrName>
                                        </p:attrNameLst>
                                      </p:cBhvr>
                                    </p:animRot>
                                  </p:childTnLst>
                                </p:cTn>
                              </p:par>
                              <p:par>
                                <p:cTn id="691" presetID="2" presetClass="exit" presetSubtype="12" fill="hold" grpId="2" nodeType="withEffect">
                                  <p:stCondLst>
                                    <p:cond delay="0"/>
                                  </p:stCondLst>
                                  <p:childTnLst>
                                    <p:anim calcmode="lin" valueType="num">
                                      <p:cBhvr additive="base">
                                        <p:cTn id="692" dur="4500"/>
                                        <p:tgtEl>
                                          <p:spTgt spid="131"/>
                                        </p:tgtEl>
                                        <p:attrNameLst>
                                          <p:attrName>ppt_x</p:attrName>
                                        </p:attrNameLst>
                                      </p:cBhvr>
                                      <p:tavLst>
                                        <p:tav tm="0">
                                          <p:val>
                                            <p:strVal val="ppt_x"/>
                                          </p:val>
                                        </p:tav>
                                        <p:tav tm="100000">
                                          <p:val>
                                            <p:strVal val="0-ppt_w/2"/>
                                          </p:val>
                                        </p:tav>
                                      </p:tavLst>
                                    </p:anim>
                                    <p:anim calcmode="lin" valueType="num">
                                      <p:cBhvr additive="base">
                                        <p:cTn id="693" dur="4500"/>
                                        <p:tgtEl>
                                          <p:spTgt spid="131"/>
                                        </p:tgtEl>
                                        <p:attrNameLst>
                                          <p:attrName>ppt_y</p:attrName>
                                        </p:attrNameLst>
                                      </p:cBhvr>
                                      <p:tavLst>
                                        <p:tav tm="0">
                                          <p:val>
                                            <p:strVal val="ppt_y"/>
                                          </p:val>
                                        </p:tav>
                                        <p:tav tm="100000">
                                          <p:val>
                                            <p:strVal val="1+ppt_h/2"/>
                                          </p:val>
                                        </p:tav>
                                      </p:tavLst>
                                    </p:anim>
                                    <p:set>
                                      <p:cBhvr>
                                        <p:cTn id="694" dur="1" fill="hold">
                                          <p:stCondLst>
                                            <p:cond delay="4499"/>
                                          </p:stCondLst>
                                        </p:cTn>
                                        <p:tgtEl>
                                          <p:spTgt spid="131"/>
                                        </p:tgtEl>
                                        <p:attrNameLst>
                                          <p:attrName>style.visibility</p:attrName>
                                        </p:attrNameLst>
                                      </p:cBhvr>
                                      <p:to>
                                        <p:strVal val="hidden"/>
                                      </p:to>
                                    </p:set>
                                  </p:childTnLst>
                                </p:cTn>
                              </p:par>
                              <p:par>
                                <p:cTn id="695" presetID="19" presetClass="entr" presetSubtype="5" fill="hold" grpId="0" nodeType="withEffect">
                                  <p:stCondLst>
                                    <p:cond delay="0"/>
                                  </p:stCondLst>
                                  <p:childTnLst>
                                    <p:set>
                                      <p:cBhvr>
                                        <p:cTn id="696" dur="1" fill="hold">
                                          <p:stCondLst>
                                            <p:cond delay="0"/>
                                          </p:stCondLst>
                                        </p:cTn>
                                        <p:tgtEl>
                                          <p:spTgt spid="130"/>
                                        </p:tgtEl>
                                        <p:attrNameLst>
                                          <p:attrName>style.visibility</p:attrName>
                                        </p:attrNameLst>
                                      </p:cBhvr>
                                      <p:to>
                                        <p:strVal val="visible"/>
                                      </p:to>
                                    </p:set>
                                    <p:anim calcmode="lin" valueType="num">
                                      <p:cBhvr>
                                        <p:cTn id="697" dur="4500" fill="hold"/>
                                        <p:tgtEl>
                                          <p:spTgt spid="130"/>
                                        </p:tgtEl>
                                        <p:attrNameLst>
                                          <p:attrName>ppt_w</p:attrName>
                                        </p:attrNameLst>
                                      </p:cBhvr>
                                      <p:tavLst>
                                        <p:tav tm="0">
                                          <p:val>
                                            <p:strVal val="#ppt_w"/>
                                          </p:val>
                                        </p:tav>
                                        <p:tav tm="100000">
                                          <p:val>
                                            <p:strVal val="#ppt_w"/>
                                          </p:val>
                                        </p:tav>
                                      </p:tavLst>
                                    </p:anim>
                                    <p:anim calcmode="lin" valueType="num">
                                      <p:cBhvr>
                                        <p:cTn id="698" dur="4500" fill="hold"/>
                                        <p:tgtEl>
                                          <p:spTgt spid="130"/>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1" nodeType="withEffect">
                                  <p:stCondLst>
                                    <p:cond delay="0"/>
                                  </p:stCondLst>
                                  <p:childTnLst>
                                    <p:animRot by="-21600000">
                                      <p:cBhvr>
                                        <p:cTn id="700" dur="4500" fill="hold"/>
                                        <p:tgtEl>
                                          <p:spTgt spid="130"/>
                                        </p:tgtEl>
                                        <p:attrNameLst>
                                          <p:attrName>r</p:attrName>
                                        </p:attrNameLst>
                                      </p:cBhvr>
                                    </p:animRot>
                                  </p:childTnLst>
                                </p:cTn>
                              </p:par>
                              <p:par>
                                <p:cTn id="701" presetID="2" presetClass="exit" presetSubtype="12" fill="hold" grpId="2" nodeType="withEffect">
                                  <p:stCondLst>
                                    <p:cond delay="0"/>
                                  </p:stCondLst>
                                  <p:childTnLst>
                                    <p:anim calcmode="lin" valueType="num">
                                      <p:cBhvr additive="base">
                                        <p:cTn id="702" dur="4500"/>
                                        <p:tgtEl>
                                          <p:spTgt spid="130"/>
                                        </p:tgtEl>
                                        <p:attrNameLst>
                                          <p:attrName>ppt_x</p:attrName>
                                        </p:attrNameLst>
                                      </p:cBhvr>
                                      <p:tavLst>
                                        <p:tav tm="0">
                                          <p:val>
                                            <p:strVal val="ppt_x"/>
                                          </p:val>
                                        </p:tav>
                                        <p:tav tm="100000">
                                          <p:val>
                                            <p:strVal val="0-ppt_w/2"/>
                                          </p:val>
                                        </p:tav>
                                      </p:tavLst>
                                    </p:anim>
                                    <p:anim calcmode="lin" valueType="num">
                                      <p:cBhvr additive="base">
                                        <p:cTn id="703" dur="4500"/>
                                        <p:tgtEl>
                                          <p:spTgt spid="130"/>
                                        </p:tgtEl>
                                        <p:attrNameLst>
                                          <p:attrName>ppt_y</p:attrName>
                                        </p:attrNameLst>
                                      </p:cBhvr>
                                      <p:tavLst>
                                        <p:tav tm="0">
                                          <p:val>
                                            <p:strVal val="ppt_y"/>
                                          </p:val>
                                        </p:tav>
                                        <p:tav tm="100000">
                                          <p:val>
                                            <p:strVal val="1+ppt_h/2"/>
                                          </p:val>
                                        </p:tav>
                                      </p:tavLst>
                                    </p:anim>
                                    <p:set>
                                      <p:cBhvr>
                                        <p:cTn id="704" dur="1" fill="hold">
                                          <p:stCondLst>
                                            <p:cond delay="4499"/>
                                          </p:stCondLst>
                                        </p:cTn>
                                        <p:tgtEl>
                                          <p:spTgt spid="130"/>
                                        </p:tgtEl>
                                        <p:attrNameLst>
                                          <p:attrName>style.visibility</p:attrName>
                                        </p:attrNameLst>
                                      </p:cBhvr>
                                      <p:to>
                                        <p:strVal val="hidden"/>
                                      </p:to>
                                    </p:set>
                                  </p:childTnLst>
                                </p:cTn>
                              </p:par>
                              <p:par>
                                <p:cTn id="705" presetID="19" presetClass="entr" presetSubtype="5" fill="hold" grpId="0" nodeType="withEffect">
                                  <p:stCondLst>
                                    <p:cond delay="0"/>
                                  </p:stCondLst>
                                  <p:childTnLst>
                                    <p:set>
                                      <p:cBhvr>
                                        <p:cTn id="706" dur="1" fill="hold">
                                          <p:stCondLst>
                                            <p:cond delay="0"/>
                                          </p:stCondLst>
                                        </p:cTn>
                                        <p:tgtEl>
                                          <p:spTgt spid="129"/>
                                        </p:tgtEl>
                                        <p:attrNameLst>
                                          <p:attrName>style.visibility</p:attrName>
                                        </p:attrNameLst>
                                      </p:cBhvr>
                                      <p:to>
                                        <p:strVal val="visible"/>
                                      </p:to>
                                    </p:set>
                                    <p:anim calcmode="lin" valueType="num">
                                      <p:cBhvr>
                                        <p:cTn id="707" dur="4500" fill="hold"/>
                                        <p:tgtEl>
                                          <p:spTgt spid="129"/>
                                        </p:tgtEl>
                                        <p:attrNameLst>
                                          <p:attrName>ppt_w</p:attrName>
                                        </p:attrNameLst>
                                      </p:cBhvr>
                                      <p:tavLst>
                                        <p:tav tm="0">
                                          <p:val>
                                            <p:strVal val="#ppt_w"/>
                                          </p:val>
                                        </p:tav>
                                        <p:tav tm="100000">
                                          <p:val>
                                            <p:strVal val="#ppt_w"/>
                                          </p:val>
                                        </p:tav>
                                      </p:tavLst>
                                    </p:anim>
                                    <p:anim calcmode="lin" valueType="num">
                                      <p:cBhvr>
                                        <p:cTn id="708" dur="4500" fill="hold"/>
                                        <p:tgtEl>
                                          <p:spTgt spid="129"/>
                                        </p:tgtEl>
                                        <p:attrNameLst>
                                          <p:attrName>ppt_h</p:attrName>
                                        </p:attrNameLst>
                                      </p:cBhvr>
                                      <p:tavLst>
                                        <p:tav tm="0" fmla="#ppt_h*sin(2.5*pi*$)">
                                          <p:val>
                                            <p:fltVal val="0"/>
                                          </p:val>
                                        </p:tav>
                                        <p:tav tm="100000">
                                          <p:val>
                                            <p:fltVal val="1"/>
                                          </p:val>
                                        </p:tav>
                                      </p:tavLst>
                                    </p:anim>
                                  </p:childTnLst>
                                </p:cTn>
                              </p:par>
                              <p:par>
                                <p:cTn id="709" presetID="8" presetClass="emph" presetSubtype="0" repeatCount="indefinite" fill="hold" grpId="1" nodeType="withEffect">
                                  <p:stCondLst>
                                    <p:cond delay="0"/>
                                  </p:stCondLst>
                                  <p:childTnLst>
                                    <p:animRot by="-21600000">
                                      <p:cBhvr>
                                        <p:cTn id="710" dur="4500" fill="hold"/>
                                        <p:tgtEl>
                                          <p:spTgt spid="129"/>
                                        </p:tgtEl>
                                        <p:attrNameLst>
                                          <p:attrName>r</p:attrName>
                                        </p:attrNameLst>
                                      </p:cBhvr>
                                    </p:animRot>
                                  </p:childTnLst>
                                </p:cTn>
                              </p:par>
                              <p:par>
                                <p:cTn id="711" presetID="2" presetClass="exit" presetSubtype="12" fill="hold" grpId="2" nodeType="withEffect">
                                  <p:stCondLst>
                                    <p:cond delay="0"/>
                                  </p:stCondLst>
                                  <p:childTnLst>
                                    <p:anim calcmode="lin" valueType="num">
                                      <p:cBhvr additive="base">
                                        <p:cTn id="712" dur="4500"/>
                                        <p:tgtEl>
                                          <p:spTgt spid="129"/>
                                        </p:tgtEl>
                                        <p:attrNameLst>
                                          <p:attrName>ppt_x</p:attrName>
                                        </p:attrNameLst>
                                      </p:cBhvr>
                                      <p:tavLst>
                                        <p:tav tm="0">
                                          <p:val>
                                            <p:strVal val="ppt_x"/>
                                          </p:val>
                                        </p:tav>
                                        <p:tav tm="100000">
                                          <p:val>
                                            <p:strVal val="0-ppt_w/2"/>
                                          </p:val>
                                        </p:tav>
                                      </p:tavLst>
                                    </p:anim>
                                    <p:anim calcmode="lin" valueType="num">
                                      <p:cBhvr additive="base">
                                        <p:cTn id="713" dur="4500"/>
                                        <p:tgtEl>
                                          <p:spTgt spid="129"/>
                                        </p:tgtEl>
                                        <p:attrNameLst>
                                          <p:attrName>ppt_y</p:attrName>
                                        </p:attrNameLst>
                                      </p:cBhvr>
                                      <p:tavLst>
                                        <p:tav tm="0">
                                          <p:val>
                                            <p:strVal val="ppt_y"/>
                                          </p:val>
                                        </p:tav>
                                        <p:tav tm="100000">
                                          <p:val>
                                            <p:strVal val="1+ppt_h/2"/>
                                          </p:val>
                                        </p:tav>
                                      </p:tavLst>
                                    </p:anim>
                                    <p:set>
                                      <p:cBhvr>
                                        <p:cTn id="714" dur="1" fill="hold">
                                          <p:stCondLst>
                                            <p:cond delay="4499"/>
                                          </p:stCondLst>
                                        </p:cTn>
                                        <p:tgtEl>
                                          <p:spTgt spid="129"/>
                                        </p:tgtEl>
                                        <p:attrNameLst>
                                          <p:attrName>style.visibility</p:attrName>
                                        </p:attrNameLst>
                                      </p:cBhvr>
                                      <p:to>
                                        <p:strVal val="hidden"/>
                                      </p:to>
                                    </p:set>
                                  </p:childTnLst>
                                </p:cTn>
                              </p:par>
                              <p:par>
                                <p:cTn id="715" presetID="19" presetClass="entr" presetSubtype="5" fill="hold" grpId="0" nodeType="withEffect">
                                  <p:stCondLst>
                                    <p:cond delay="0"/>
                                  </p:stCondLst>
                                  <p:childTnLst>
                                    <p:set>
                                      <p:cBhvr>
                                        <p:cTn id="716" dur="1" fill="hold">
                                          <p:stCondLst>
                                            <p:cond delay="0"/>
                                          </p:stCondLst>
                                        </p:cTn>
                                        <p:tgtEl>
                                          <p:spTgt spid="128"/>
                                        </p:tgtEl>
                                        <p:attrNameLst>
                                          <p:attrName>style.visibility</p:attrName>
                                        </p:attrNameLst>
                                      </p:cBhvr>
                                      <p:to>
                                        <p:strVal val="visible"/>
                                      </p:to>
                                    </p:set>
                                    <p:anim calcmode="lin" valueType="num">
                                      <p:cBhvr>
                                        <p:cTn id="717" dur="4500" fill="hold"/>
                                        <p:tgtEl>
                                          <p:spTgt spid="128"/>
                                        </p:tgtEl>
                                        <p:attrNameLst>
                                          <p:attrName>ppt_w</p:attrName>
                                        </p:attrNameLst>
                                      </p:cBhvr>
                                      <p:tavLst>
                                        <p:tav tm="0">
                                          <p:val>
                                            <p:strVal val="#ppt_w"/>
                                          </p:val>
                                        </p:tav>
                                        <p:tav tm="100000">
                                          <p:val>
                                            <p:strVal val="#ppt_w"/>
                                          </p:val>
                                        </p:tav>
                                      </p:tavLst>
                                    </p:anim>
                                    <p:anim calcmode="lin" valueType="num">
                                      <p:cBhvr>
                                        <p:cTn id="718" dur="4500" fill="hold"/>
                                        <p:tgtEl>
                                          <p:spTgt spid="128"/>
                                        </p:tgtEl>
                                        <p:attrNameLst>
                                          <p:attrName>ppt_h</p:attrName>
                                        </p:attrNameLst>
                                      </p:cBhvr>
                                      <p:tavLst>
                                        <p:tav tm="0" fmla="#ppt_h*sin(2.5*pi*$)">
                                          <p:val>
                                            <p:fltVal val="0"/>
                                          </p:val>
                                        </p:tav>
                                        <p:tav tm="100000">
                                          <p:val>
                                            <p:fltVal val="1"/>
                                          </p:val>
                                        </p:tav>
                                      </p:tavLst>
                                    </p:anim>
                                  </p:childTnLst>
                                </p:cTn>
                              </p:par>
                              <p:par>
                                <p:cTn id="719" presetID="8" presetClass="emph" presetSubtype="0" repeatCount="indefinite" fill="hold" grpId="1" nodeType="withEffect">
                                  <p:stCondLst>
                                    <p:cond delay="0"/>
                                  </p:stCondLst>
                                  <p:childTnLst>
                                    <p:animRot by="-21600000">
                                      <p:cBhvr>
                                        <p:cTn id="720" dur="4500" fill="hold"/>
                                        <p:tgtEl>
                                          <p:spTgt spid="128"/>
                                        </p:tgtEl>
                                        <p:attrNameLst>
                                          <p:attrName>r</p:attrName>
                                        </p:attrNameLst>
                                      </p:cBhvr>
                                    </p:animRot>
                                  </p:childTnLst>
                                </p:cTn>
                              </p:par>
                              <p:par>
                                <p:cTn id="721" presetID="2" presetClass="exit" presetSubtype="12" fill="hold" grpId="2" nodeType="withEffect">
                                  <p:stCondLst>
                                    <p:cond delay="0"/>
                                  </p:stCondLst>
                                  <p:childTnLst>
                                    <p:anim calcmode="lin" valueType="num">
                                      <p:cBhvr additive="base">
                                        <p:cTn id="722" dur="4500"/>
                                        <p:tgtEl>
                                          <p:spTgt spid="128"/>
                                        </p:tgtEl>
                                        <p:attrNameLst>
                                          <p:attrName>ppt_x</p:attrName>
                                        </p:attrNameLst>
                                      </p:cBhvr>
                                      <p:tavLst>
                                        <p:tav tm="0">
                                          <p:val>
                                            <p:strVal val="ppt_x"/>
                                          </p:val>
                                        </p:tav>
                                        <p:tav tm="100000">
                                          <p:val>
                                            <p:strVal val="0-ppt_w/2"/>
                                          </p:val>
                                        </p:tav>
                                      </p:tavLst>
                                    </p:anim>
                                    <p:anim calcmode="lin" valueType="num">
                                      <p:cBhvr additive="base">
                                        <p:cTn id="723" dur="4500"/>
                                        <p:tgtEl>
                                          <p:spTgt spid="128"/>
                                        </p:tgtEl>
                                        <p:attrNameLst>
                                          <p:attrName>ppt_y</p:attrName>
                                        </p:attrNameLst>
                                      </p:cBhvr>
                                      <p:tavLst>
                                        <p:tav tm="0">
                                          <p:val>
                                            <p:strVal val="ppt_y"/>
                                          </p:val>
                                        </p:tav>
                                        <p:tav tm="100000">
                                          <p:val>
                                            <p:strVal val="1+ppt_h/2"/>
                                          </p:val>
                                        </p:tav>
                                      </p:tavLst>
                                    </p:anim>
                                    <p:set>
                                      <p:cBhvr>
                                        <p:cTn id="724" dur="1" fill="hold">
                                          <p:stCondLst>
                                            <p:cond delay="4499"/>
                                          </p:stCondLst>
                                        </p:cTn>
                                        <p:tgtEl>
                                          <p:spTgt spid="128"/>
                                        </p:tgtEl>
                                        <p:attrNameLst>
                                          <p:attrName>style.visibility</p:attrName>
                                        </p:attrNameLst>
                                      </p:cBhvr>
                                      <p:to>
                                        <p:strVal val="hidden"/>
                                      </p:to>
                                    </p:set>
                                  </p:childTnLst>
                                </p:cTn>
                              </p:par>
                              <p:par>
                                <p:cTn id="725" presetID="19" presetClass="entr" presetSubtype="5" fill="hold" grpId="0" nodeType="withEffect">
                                  <p:stCondLst>
                                    <p:cond delay="0"/>
                                  </p:stCondLst>
                                  <p:childTnLst>
                                    <p:set>
                                      <p:cBhvr>
                                        <p:cTn id="726" dur="1" fill="hold">
                                          <p:stCondLst>
                                            <p:cond delay="0"/>
                                          </p:stCondLst>
                                        </p:cTn>
                                        <p:tgtEl>
                                          <p:spTgt spid="127"/>
                                        </p:tgtEl>
                                        <p:attrNameLst>
                                          <p:attrName>style.visibility</p:attrName>
                                        </p:attrNameLst>
                                      </p:cBhvr>
                                      <p:to>
                                        <p:strVal val="visible"/>
                                      </p:to>
                                    </p:set>
                                    <p:anim calcmode="lin" valueType="num">
                                      <p:cBhvr>
                                        <p:cTn id="727" dur="4500" fill="hold"/>
                                        <p:tgtEl>
                                          <p:spTgt spid="127"/>
                                        </p:tgtEl>
                                        <p:attrNameLst>
                                          <p:attrName>ppt_w</p:attrName>
                                        </p:attrNameLst>
                                      </p:cBhvr>
                                      <p:tavLst>
                                        <p:tav tm="0">
                                          <p:val>
                                            <p:strVal val="#ppt_w"/>
                                          </p:val>
                                        </p:tav>
                                        <p:tav tm="100000">
                                          <p:val>
                                            <p:strVal val="#ppt_w"/>
                                          </p:val>
                                        </p:tav>
                                      </p:tavLst>
                                    </p:anim>
                                    <p:anim calcmode="lin" valueType="num">
                                      <p:cBhvr>
                                        <p:cTn id="728" dur="4500" fill="hold"/>
                                        <p:tgtEl>
                                          <p:spTgt spid="127"/>
                                        </p:tgtEl>
                                        <p:attrNameLst>
                                          <p:attrName>ppt_h</p:attrName>
                                        </p:attrNameLst>
                                      </p:cBhvr>
                                      <p:tavLst>
                                        <p:tav tm="0" fmla="#ppt_h*sin(2.5*pi*$)">
                                          <p:val>
                                            <p:fltVal val="0"/>
                                          </p:val>
                                        </p:tav>
                                        <p:tav tm="100000">
                                          <p:val>
                                            <p:fltVal val="1"/>
                                          </p:val>
                                        </p:tav>
                                      </p:tavLst>
                                    </p:anim>
                                  </p:childTnLst>
                                </p:cTn>
                              </p:par>
                              <p:par>
                                <p:cTn id="729" presetID="8" presetClass="emph" presetSubtype="0" repeatCount="indefinite" fill="hold" grpId="1" nodeType="withEffect">
                                  <p:stCondLst>
                                    <p:cond delay="0"/>
                                  </p:stCondLst>
                                  <p:childTnLst>
                                    <p:animRot by="-21600000">
                                      <p:cBhvr>
                                        <p:cTn id="730" dur="4500" fill="hold"/>
                                        <p:tgtEl>
                                          <p:spTgt spid="127"/>
                                        </p:tgtEl>
                                        <p:attrNameLst>
                                          <p:attrName>r</p:attrName>
                                        </p:attrNameLst>
                                      </p:cBhvr>
                                    </p:animRot>
                                  </p:childTnLst>
                                </p:cTn>
                              </p:par>
                              <p:par>
                                <p:cTn id="731" presetID="2" presetClass="exit" presetSubtype="12" fill="hold" grpId="2" nodeType="withEffect">
                                  <p:stCondLst>
                                    <p:cond delay="0"/>
                                  </p:stCondLst>
                                  <p:childTnLst>
                                    <p:anim calcmode="lin" valueType="num">
                                      <p:cBhvr additive="base">
                                        <p:cTn id="732" dur="4500"/>
                                        <p:tgtEl>
                                          <p:spTgt spid="127"/>
                                        </p:tgtEl>
                                        <p:attrNameLst>
                                          <p:attrName>ppt_x</p:attrName>
                                        </p:attrNameLst>
                                      </p:cBhvr>
                                      <p:tavLst>
                                        <p:tav tm="0">
                                          <p:val>
                                            <p:strVal val="ppt_x"/>
                                          </p:val>
                                        </p:tav>
                                        <p:tav tm="100000">
                                          <p:val>
                                            <p:strVal val="0-ppt_w/2"/>
                                          </p:val>
                                        </p:tav>
                                      </p:tavLst>
                                    </p:anim>
                                    <p:anim calcmode="lin" valueType="num">
                                      <p:cBhvr additive="base">
                                        <p:cTn id="733" dur="4500"/>
                                        <p:tgtEl>
                                          <p:spTgt spid="127"/>
                                        </p:tgtEl>
                                        <p:attrNameLst>
                                          <p:attrName>ppt_y</p:attrName>
                                        </p:attrNameLst>
                                      </p:cBhvr>
                                      <p:tavLst>
                                        <p:tav tm="0">
                                          <p:val>
                                            <p:strVal val="ppt_y"/>
                                          </p:val>
                                        </p:tav>
                                        <p:tav tm="100000">
                                          <p:val>
                                            <p:strVal val="1+ppt_h/2"/>
                                          </p:val>
                                        </p:tav>
                                      </p:tavLst>
                                    </p:anim>
                                    <p:set>
                                      <p:cBhvr>
                                        <p:cTn id="734" dur="1" fill="hold">
                                          <p:stCondLst>
                                            <p:cond delay="4499"/>
                                          </p:stCondLst>
                                        </p:cTn>
                                        <p:tgtEl>
                                          <p:spTgt spid="127"/>
                                        </p:tgtEl>
                                        <p:attrNameLst>
                                          <p:attrName>style.visibility</p:attrName>
                                        </p:attrNameLst>
                                      </p:cBhvr>
                                      <p:to>
                                        <p:strVal val="hidden"/>
                                      </p:to>
                                    </p:set>
                                  </p:childTnLst>
                                </p:cTn>
                              </p:par>
                              <p:par>
                                <p:cTn id="735" presetID="19" presetClass="entr" presetSubtype="5" fill="hold" grpId="0" nodeType="withEffect">
                                  <p:stCondLst>
                                    <p:cond delay="0"/>
                                  </p:stCondLst>
                                  <p:childTnLst>
                                    <p:set>
                                      <p:cBhvr>
                                        <p:cTn id="736" dur="1" fill="hold">
                                          <p:stCondLst>
                                            <p:cond delay="0"/>
                                          </p:stCondLst>
                                        </p:cTn>
                                        <p:tgtEl>
                                          <p:spTgt spid="126"/>
                                        </p:tgtEl>
                                        <p:attrNameLst>
                                          <p:attrName>style.visibility</p:attrName>
                                        </p:attrNameLst>
                                      </p:cBhvr>
                                      <p:to>
                                        <p:strVal val="visible"/>
                                      </p:to>
                                    </p:set>
                                    <p:anim calcmode="lin" valueType="num">
                                      <p:cBhvr>
                                        <p:cTn id="737" dur="4500" fill="hold"/>
                                        <p:tgtEl>
                                          <p:spTgt spid="126"/>
                                        </p:tgtEl>
                                        <p:attrNameLst>
                                          <p:attrName>ppt_w</p:attrName>
                                        </p:attrNameLst>
                                      </p:cBhvr>
                                      <p:tavLst>
                                        <p:tav tm="0">
                                          <p:val>
                                            <p:strVal val="#ppt_w"/>
                                          </p:val>
                                        </p:tav>
                                        <p:tav tm="100000">
                                          <p:val>
                                            <p:strVal val="#ppt_w"/>
                                          </p:val>
                                        </p:tav>
                                      </p:tavLst>
                                    </p:anim>
                                    <p:anim calcmode="lin" valueType="num">
                                      <p:cBhvr>
                                        <p:cTn id="738" dur="4500" fill="hold"/>
                                        <p:tgtEl>
                                          <p:spTgt spid="126"/>
                                        </p:tgtEl>
                                        <p:attrNameLst>
                                          <p:attrName>ppt_h</p:attrName>
                                        </p:attrNameLst>
                                      </p:cBhvr>
                                      <p:tavLst>
                                        <p:tav tm="0" fmla="#ppt_h*sin(2.5*pi*$)">
                                          <p:val>
                                            <p:fltVal val="0"/>
                                          </p:val>
                                        </p:tav>
                                        <p:tav tm="100000">
                                          <p:val>
                                            <p:fltVal val="1"/>
                                          </p:val>
                                        </p:tav>
                                      </p:tavLst>
                                    </p:anim>
                                  </p:childTnLst>
                                </p:cTn>
                              </p:par>
                              <p:par>
                                <p:cTn id="739" presetID="8" presetClass="emph" presetSubtype="0" repeatCount="indefinite" fill="hold" grpId="1" nodeType="withEffect">
                                  <p:stCondLst>
                                    <p:cond delay="0"/>
                                  </p:stCondLst>
                                  <p:childTnLst>
                                    <p:animRot by="-21600000">
                                      <p:cBhvr>
                                        <p:cTn id="740" dur="4500" fill="hold"/>
                                        <p:tgtEl>
                                          <p:spTgt spid="126"/>
                                        </p:tgtEl>
                                        <p:attrNameLst>
                                          <p:attrName>r</p:attrName>
                                        </p:attrNameLst>
                                      </p:cBhvr>
                                    </p:animRot>
                                  </p:childTnLst>
                                </p:cTn>
                              </p:par>
                              <p:par>
                                <p:cTn id="741" presetID="2" presetClass="exit" presetSubtype="12" fill="hold" grpId="2" nodeType="withEffect">
                                  <p:stCondLst>
                                    <p:cond delay="0"/>
                                  </p:stCondLst>
                                  <p:childTnLst>
                                    <p:anim calcmode="lin" valueType="num">
                                      <p:cBhvr additive="base">
                                        <p:cTn id="742" dur="4500"/>
                                        <p:tgtEl>
                                          <p:spTgt spid="126"/>
                                        </p:tgtEl>
                                        <p:attrNameLst>
                                          <p:attrName>ppt_x</p:attrName>
                                        </p:attrNameLst>
                                      </p:cBhvr>
                                      <p:tavLst>
                                        <p:tav tm="0">
                                          <p:val>
                                            <p:strVal val="ppt_x"/>
                                          </p:val>
                                        </p:tav>
                                        <p:tav tm="100000">
                                          <p:val>
                                            <p:strVal val="0-ppt_w/2"/>
                                          </p:val>
                                        </p:tav>
                                      </p:tavLst>
                                    </p:anim>
                                    <p:anim calcmode="lin" valueType="num">
                                      <p:cBhvr additive="base">
                                        <p:cTn id="743" dur="4500"/>
                                        <p:tgtEl>
                                          <p:spTgt spid="126"/>
                                        </p:tgtEl>
                                        <p:attrNameLst>
                                          <p:attrName>ppt_y</p:attrName>
                                        </p:attrNameLst>
                                      </p:cBhvr>
                                      <p:tavLst>
                                        <p:tav tm="0">
                                          <p:val>
                                            <p:strVal val="ppt_y"/>
                                          </p:val>
                                        </p:tav>
                                        <p:tav tm="100000">
                                          <p:val>
                                            <p:strVal val="1+ppt_h/2"/>
                                          </p:val>
                                        </p:tav>
                                      </p:tavLst>
                                    </p:anim>
                                    <p:set>
                                      <p:cBhvr>
                                        <p:cTn id="744" dur="1" fill="hold">
                                          <p:stCondLst>
                                            <p:cond delay="4499"/>
                                          </p:stCondLst>
                                        </p:cTn>
                                        <p:tgtEl>
                                          <p:spTgt spid="126"/>
                                        </p:tgtEl>
                                        <p:attrNameLst>
                                          <p:attrName>style.visibility</p:attrName>
                                        </p:attrNameLst>
                                      </p:cBhvr>
                                      <p:to>
                                        <p:strVal val="hidden"/>
                                      </p:to>
                                    </p:set>
                                  </p:childTnLst>
                                </p:cTn>
                              </p:par>
                              <p:par>
                                <p:cTn id="745" presetID="19" presetClass="entr" presetSubtype="5" fill="hold" grpId="0" nodeType="withEffect">
                                  <p:stCondLst>
                                    <p:cond delay="0"/>
                                  </p:stCondLst>
                                  <p:childTnLst>
                                    <p:set>
                                      <p:cBhvr>
                                        <p:cTn id="746" dur="1" fill="hold">
                                          <p:stCondLst>
                                            <p:cond delay="0"/>
                                          </p:stCondLst>
                                        </p:cTn>
                                        <p:tgtEl>
                                          <p:spTgt spid="125"/>
                                        </p:tgtEl>
                                        <p:attrNameLst>
                                          <p:attrName>style.visibility</p:attrName>
                                        </p:attrNameLst>
                                      </p:cBhvr>
                                      <p:to>
                                        <p:strVal val="visible"/>
                                      </p:to>
                                    </p:set>
                                    <p:anim calcmode="lin" valueType="num">
                                      <p:cBhvr>
                                        <p:cTn id="747" dur="4500" fill="hold"/>
                                        <p:tgtEl>
                                          <p:spTgt spid="125"/>
                                        </p:tgtEl>
                                        <p:attrNameLst>
                                          <p:attrName>ppt_w</p:attrName>
                                        </p:attrNameLst>
                                      </p:cBhvr>
                                      <p:tavLst>
                                        <p:tav tm="0">
                                          <p:val>
                                            <p:strVal val="#ppt_w"/>
                                          </p:val>
                                        </p:tav>
                                        <p:tav tm="100000">
                                          <p:val>
                                            <p:strVal val="#ppt_w"/>
                                          </p:val>
                                        </p:tav>
                                      </p:tavLst>
                                    </p:anim>
                                    <p:anim calcmode="lin" valueType="num">
                                      <p:cBhvr>
                                        <p:cTn id="748" dur="4500" fill="hold"/>
                                        <p:tgtEl>
                                          <p:spTgt spid="125"/>
                                        </p:tgtEl>
                                        <p:attrNameLst>
                                          <p:attrName>ppt_h</p:attrName>
                                        </p:attrNameLst>
                                      </p:cBhvr>
                                      <p:tavLst>
                                        <p:tav tm="0" fmla="#ppt_h*sin(2.5*pi*$)">
                                          <p:val>
                                            <p:fltVal val="0"/>
                                          </p:val>
                                        </p:tav>
                                        <p:tav tm="100000">
                                          <p:val>
                                            <p:fltVal val="1"/>
                                          </p:val>
                                        </p:tav>
                                      </p:tavLst>
                                    </p:anim>
                                  </p:childTnLst>
                                </p:cTn>
                              </p:par>
                              <p:par>
                                <p:cTn id="749" presetID="8" presetClass="emph" presetSubtype="0" repeatCount="indefinite" fill="hold" grpId="1" nodeType="withEffect">
                                  <p:stCondLst>
                                    <p:cond delay="0"/>
                                  </p:stCondLst>
                                  <p:childTnLst>
                                    <p:animRot by="-21600000">
                                      <p:cBhvr>
                                        <p:cTn id="750" dur="4500" fill="hold"/>
                                        <p:tgtEl>
                                          <p:spTgt spid="125"/>
                                        </p:tgtEl>
                                        <p:attrNameLst>
                                          <p:attrName>r</p:attrName>
                                        </p:attrNameLst>
                                      </p:cBhvr>
                                    </p:animRot>
                                  </p:childTnLst>
                                </p:cTn>
                              </p:par>
                              <p:par>
                                <p:cTn id="751" presetID="2" presetClass="exit" presetSubtype="12" fill="hold" grpId="2" nodeType="withEffect">
                                  <p:stCondLst>
                                    <p:cond delay="0"/>
                                  </p:stCondLst>
                                  <p:childTnLst>
                                    <p:anim calcmode="lin" valueType="num">
                                      <p:cBhvr additive="base">
                                        <p:cTn id="752" dur="4500"/>
                                        <p:tgtEl>
                                          <p:spTgt spid="125"/>
                                        </p:tgtEl>
                                        <p:attrNameLst>
                                          <p:attrName>ppt_x</p:attrName>
                                        </p:attrNameLst>
                                      </p:cBhvr>
                                      <p:tavLst>
                                        <p:tav tm="0">
                                          <p:val>
                                            <p:strVal val="ppt_x"/>
                                          </p:val>
                                        </p:tav>
                                        <p:tav tm="100000">
                                          <p:val>
                                            <p:strVal val="0-ppt_w/2"/>
                                          </p:val>
                                        </p:tav>
                                      </p:tavLst>
                                    </p:anim>
                                    <p:anim calcmode="lin" valueType="num">
                                      <p:cBhvr additive="base">
                                        <p:cTn id="753" dur="4500"/>
                                        <p:tgtEl>
                                          <p:spTgt spid="125"/>
                                        </p:tgtEl>
                                        <p:attrNameLst>
                                          <p:attrName>ppt_y</p:attrName>
                                        </p:attrNameLst>
                                      </p:cBhvr>
                                      <p:tavLst>
                                        <p:tav tm="0">
                                          <p:val>
                                            <p:strVal val="ppt_y"/>
                                          </p:val>
                                        </p:tav>
                                        <p:tav tm="100000">
                                          <p:val>
                                            <p:strVal val="1+ppt_h/2"/>
                                          </p:val>
                                        </p:tav>
                                      </p:tavLst>
                                    </p:anim>
                                    <p:set>
                                      <p:cBhvr>
                                        <p:cTn id="754" dur="1" fill="hold">
                                          <p:stCondLst>
                                            <p:cond delay="4499"/>
                                          </p:stCondLst>
                                        </p:cTn>
                                        <p:tgtEl>
                                          <p:spTgt spid="125"/>
                                        </p:tgtEl>
                                        <p:attrNameLst>
                                          <p:attrName>style.visibility</p:attrName>
                                        </p:attrNameLst>
                                      </p:cBhvr>
                                      <p:to>
                                        <p:strVal val="hidden"/>
                                      </p:to>
                                    </p:set>
                                  </p:childTnLst>
                                </p:cTn>
                              </p:par>
                              <p:par>
                                <p:cTn id="755" presetID="19" presetClass="entr" presetSubtype="5" fill="hold" grpId="0" nodeType="withEffect">
                                  <p:stCondLst>
                                    <p:cond delay="0"/>
                                  </p:stCondLst>
                                  <p:childTnLst>
                                    <p:set>
                                      <p:cBhvr>
                                        <p:cTn id="756" dur="1" fill="hold">
                                          <p:stCondLst>
                                            <p:cond delay="0"/>
                                          </p:stCondLst>
                                        </p:cTn>
                                        <p:tgtEl>
                                          <p:spTgt spid="154"/>
                                        </p:tgtEl>
                                        <p:attrNameLst>
                                          <p:attrName>style.visibility</p:attrName>
                                        </p:attrNameLst>
                                      </p:cBhvr>
                                      <p:to>
                                        <p:strVal val="visible"/>
                                      </p:to>
                                    </p:set>
                                    <p:anim calcmode="lin" valueType="num">
                                      <p:cBhvr>
                                        <p:cTn id="757" dur="4500" fill="hold"/>
                                        <p:tgtEl>
                                          <p:spTgt spid="154"/>
                                        </p:tgtEl>
                                        <p:attrNameLst>
                                          <p:attrName>ppt_w</p:attrName>
                                        </p:attrNameLst>
                                      </p:cBhvr>
                                      <p:tavLst>
                                        <p:tav tm="0">
                                          <p:val>
                                            <p:strVal val="#ppt_w"/>
                                          </p:val>
                                        </p:tav>
                                        <p:tav tm="100000">
                                          <p:val>
                                            <p:strVal val="#ppt_w"/>
                                          </p:val>
                                        </p:tav>
                                      </p:tavLst>
                                    </p:anim>
                                    <p:anim calcmode="lin" valueType="num">
                                      <p:cBhvr>
                                        <p:cTn id="758" dur="4500" fill="hold"/>
                                        <p:tgtEl>
                                          <p:spTgt spid="154"/>
                                        </p:tgtEl>
                                        <p:attrNameLst>
                                          <p:attrName>ppt_h</p:attrName>
                                        </p:attrNameLst>
                                      </p:cBhvr>
                                      <p:tavLst>
                                        <p:tav tm="0" fmla="#ppt_h*sin(2.5*pi*$)">
                                          <p:val>
                                            <p:fltVal val="0"/>
                                          </p:val>
                                        </p:tav>
                                        <p:tav tm="100000">
                                          <p:val>
                                            <p:fltVal val="1"/>
                                          </p:val>
                                        </p:tav>
                                      </p:tavLst>
                                    </p:anim>
                                  </p:childTnLst>
                                </p:cTn>
                              </p:par>
                              <p:par>
                                <p:cTn id="759" presetID="8" presetClass="emph" presetSubtype="0" repeatCount="indefinite" fill="hold" grpId="1" nodeType="withEffect">
                                  <p:stCondLst>
                                    <p:cond delay="0"/>
                                  </p:stCondLst>
                                  <p:childTnLst>
                                    <p:animRot by="-21600000">
                                      <p:cBhvr>
                                        <p:cTn id="760" dur="4500" fill="hold"/>
                                        <p:tgtEl>
                                          <p:spTgt spid="154"/>
                                        </p:tgtEl>
                                        <p:attrNameLst>
                                          <p:attrName>r</p:attrName>
                                        </p:attrNameLst>
                                      </p:cBhvr>
                                    </p:animRot>
                                  </p:childTnLst>
                                </p:cTn>
                              </p:par>
                              <p:par>
                                <p:cTn id="761" presetID="2" presetClass="exit" presetSubtype="12" fill="hold" grpId="2" nodeType="withEffect">
                                  <p:stCondLst>
                                    <p:cond delay="0"/>
                                  </p:stCondLst>
                                  <p:childTnLst>
                                    <p:anim calcmode="lin" valueType="num">
                                      <p:cBhvr additive="base">
                                        <p:cTn id="762" dur="4500"/>
                                        <p:tgtEl>
                                          <p:spTgt spid="154"/>
                                        </p:tgtEl>
                                        <p:attrNameLst>
                                          <p:attrName>ppt_x</p:attrName>
                                        </p:attrNameLst>
                                      </p:cBhvr>
                                      <p:tavLst>
                                        <p:tav tm="0">
                                          <p:val>
                                            <p:strVal val="ppt_x"/>
                                          </p:val>
                                        </p:tav>
                                        <p:tav tm="100000">
                                          <p:val>
                                            <p:strVal val="0-ppt_w/2"/>
                                          </p:val>
                                        </p:tav>
                                      </p:tavLst>
                                    </p:anim>
                                    <p:anim calcmode="lin" valueType="num">
                                      <p:cBhvr additive="base">
                                        <p:cTn id="763" dur="4500"/>
                                        <p:tgtEl>
                                          <p:spTgt spid="154"/>
                                        </p:tgtEl>
                                        <p:attrNameLst>
                                          <p:attrName>ppt_y</p:attrName>
                                        </p:attrNameLst>
                                      </p:cBhvr>
                                      <p:tavLst>
                                        <p:tav tm="0">
                                          <p:val>
                                            <p:strVal val="ppt_y"/>
                                          </p:val>
                                        </p:tav>
                                        <p:tav tm="100000">
                                          <p:val>
                                            <p:strVal val="1+ppt_h/2"/>
                                          </p:val>
                                        </p:tav>
                                      </p:tavLst>
                                    </p:anim>
                                    <p:set>
                                      <p:cBhvr>
                                        <p:cTn id="764" dur="1" fill="hold">
                                          <p:stCondLst>
                                            <p:cond delay="4499"/>
                                          </p:stCondLst>
                                        </p:cTn>
                                        <p:tgtEl>
                                          <p:spTgt spid="154"/>
                                        </p:tgtEl>
                                        <p:attrNameLst>
                                          <p:attrName>style.visibility</p:attrName>
                                        </p:attrNameLst>
                                      </p:cBhvr>
                                      <p:to>
                                        <p:strVal val="hidden"/>
                                      </p:to>
                                    </p:set>
                                  </p:childTnLst>
                                </p:cTn>
                              </p:par>
                              <p:par>
                                <p:cTn id="765" presetID="19" presetClass="entr" presetSubtype="5" fill="hold" grpId="0" nodeType="withEffect">
                                  <p:stCondLst>
                                    <p:cond delay="0"/>
                                  </p:stCondLst>
                                  <p:childTnLst>
                                    <p:set>
                                      <p:cBhvr>
                                        <p:cTn id="766" dur="1" fill="hold">
                                          <p:stCondLst>
                                            <p:cond delay="0"/>
                                          </p:stCondLst>
                                        </p:cTn>
                                        <p:tgtEl>
                                          <p:spTgt spid="153"/>
                                        </p:tgtEl>
                                        <p:attrNameLst>
                                          <p:attrName>style.visibility</p:attrName>
                                        </p:attrNameLst>
                                      </p:cBhvr>
                                      <p:to>
                                        <p:strVal val="visible"/>
                                      </p:to>
                                    </p:set>
                                    <p:anim calcmode="lin" valueType="num">
                                      <p:cBhvr>
                                        <p:cTn id="767" dur="4500" fill="hold"/>
                                        <p:tgtEl>
                                          <p:spTgt spid="153"/>
                                        </p:tgtEl>
                                        <p:attrNameLst>
                                          <p:attrName>ppt_w</p:attrName>
                                        </p:attrNameLst>
                                      </p:cBhvr>
                                      <p:tavLst>
                                        <p:tav tm="0">
                                          <p:val>
                                            <p:strVal val="#ppt_w"/>
                                          </p:val>
                                        </p:tav>
                                        <p:tav tm="100000">
                                          <p:val>
                                            <p:strVal val="#ppt_w"/>
                                          </p:val>
                                        </p:tav>
                                      </p:tavLst>
                                    </p:anim>
                                    <p:anim calcmode="lin" valueType="num">
                                      <p:cBhvr>
                                        <p:cTn id="768" dur="4500" fill="hold"/>
                                        <p:tgtEl>
                                          <p:spTgt spid="153"/>
                                        </p:tgtEl>
                                        <p:attrNameLst>
                                          <p:attrName>ppt_h</p:attrName>
                                        </p:attrNameLst>
                                      </p:cBhvr>
                                      <p:tavLst>
                                        <p:tav tm="0" fmla="#ppt_h*sin(2.5*pi*$)">
                                          <p:val>
                                            <p:fltVal val="0"/>
                                          </p:val>
                                        </p:tav>
                                        <p:tav tm="100000">
                                          <p:val>
                                            <p:fltVal val="1"/>
                                          </p:val>
                                        </p:tav>
                                      </p:tavLst>
                                    </p:anim>
                                  </p:childTnLst>
                                </p:cTn>
                              </p:par>
                              <p:par>
                                <p:cTn id="769" presetID="8" presetClass="emph" presetSubtype="0" repeatCount="indefinite" fill="hold" grpId="1" nodeType="withEffect">
                                  <p:stCondLst>
                                    <p:cond delay="0"/>
                                  </p:stCondLst>
                                  <p:childTnLst>
                                    <p:animRot by="-21600000">
                                      <p:cBhvr>
                                        <p:cTn id="770" dur="4500" fill="hold"/>
                                        <p:tgtEl>
                                          <p:spTgt spid="153"/>
                                        </p:tgtEl>
                                        <p:attrNameLst>
                                          <p:attrName>r</p:attrName>
                                        </p:attrNameLst>
                                      </p:cBhvr>
                                    </p:animRot>
                                  </p:childTnLst>
                                </p:cTn>
                              </p:par>
                              <p:par>
                                <p:cTn id="771" presetID="2" presetClass="exit" presetSubtype="12" fill="hold" grpId="2" nodeType="withEffect">
                                  <p:stCondLst>
                                    <p:cond delay="0"/>
                                  </p:stCondLst>
                                  <p:childTnLst>
                                    <p:anim calcmode="lin" valueType="num">
                                      <p:cBhvr additive="base">
                                        <p:cTn id="772" dur="4500"/>
                                        <p:tgtEl>
                                          <p:spTgt spid="153"/>
                                        </p:tgtEl>
                                        <p:attrNameLst>
                                          <p:attrName>ppt_x</p:attrName>
                                        </p:attrNameLst>
                                      </p:cBhvr>
                                      <p:tavLst>
                                        <p:tav tm="0">
                                          <p:val>
                                            <p:strVal val="ppt_x"/>
                                          </p:val>
                                        </p:tav>
                                        <p:tav tm="100000">
                                          <p:val>
                                            <p:strVal val="0-ppt_w/2"/>
                                          </p:val>
                                        </p:tav>
                                      </p:tavLst>
                                    </p:anim>
                                    <p:anim calcmode="lin" valueType="num">
                                      <p:cBhvr additive="base">
                                        <p:cTn id="773" dur="4500"/>
                                        <p:tgtEl>
                                          <p:spTgt spid="153"/>
                                        </p:tgtEl>
                                        <p:attrNameLst>
                                          <p:attrName>ppt_y</p:attrName>
                                        </p:attrNameLst>
                                      </p:cBhvr>
                                      <p:tavLst>
                                        <p:tav tm="0">
                                          <p:val>
                                            <p:strVal val="ppt_y"/>
                                          </p:val>
                                        </p:tav>
                                        <p:tav tm="100000">
                                          <p:val>
                                            <p:strVal val="1+ppt_h/2"/>
                                          </p:val>
                                        </p:tav>
                                      </p:tavLst>
                                    </p:anim>
                                    <p:set>
                                      <p:cBhvr>
                                        <p:cTn id="774" dur="1" fill="hold">
                                          <p:stCondLst>
                                            <p:cond delay="4499"/>
                                          </p:stCondLst>
                                        </p:cTn>
                                        <p:tgtEl>
                                          <p:spTgt spid="153"/>
                                        </p:tgtEl>
                                        <p:attrNameLst>
                                          <p:attrName>style.visibility</p:attrName>
                                        </p:attrNameLst>
                                      </p:cBhvr>
                                      <p:to>
                                        <p:strVal val="hidden"/>
                                      </p:to>
                                    </p:set>
                                  </p:childTnLst>
                                </p:cTn>
                              </p:par>
                              <p:par>
                                <p:cTn id="775" presetID="19" presetClass="entr" presetSubtype="5" fill="hold" grpId="0" nodeType="withEffect">
                                  <p:stCondLst>
                                    <p:cond delay="0"/>
                                  </p:stCondLst>
                                  <p:childTnLst>
                                    <p:set>
                                      <p:cBhvr>
                                        <p:cTn id="776" dur="1" fill="hold">
                                          <p:stCondLst>
                                            <p:cond delay="0"/>
                                          </p:stCondLst>
                                        </p:cTn>
                                        <p:tgtEl>
                                          <p:spTgt spid="152"/>
                                        </p:tgtEl>
                                        <p:attrNameLst>
                                          <p:attrName>style.visibility</p:attrName>
                                        </p:attrNameLst>
                                      </p:cBhvr>
                                      <p:to>
                                        <p:strVal val="visible"/>
                                      </p:to>
                                    </p:set>
                                    <p:anim calcmode="lin" valueType="num">
                                      <p:cBhvr>
                                        <p:cTn id="777" dur="4500" fill="hold"/>
                                        <p:tgtEl>
                                          <p:spTgt spid="152"/>
                                        </p:tgtEl>
                                        <p:attrNameLst>
                                          <p:attrName>ppt_w</p:attrName>
                                        </p:attrNameLst>
                                      </p:cBhvr>
                                      <p:tavLst>
                                        <p:tav tm="0">
                                          <p:val>
                                            <p:strVal val="#ppt_w"/>
                                          </p:val>
                                        </p:tav>
                                        <p:tav tm="100000">
                                          <p:val>
                                            <p:strVal val="#ppt_w"/>
                                          </p:val>
                                        </p:tav>
                                      </p:tavLst>
                                    </p:anim>
                                    <p:anim calcmode="lin" valueType="num">
                                      <p:cBhvr>
                                        <p:cTn id="778" dur="4500" fill="hold"/>
                                        <p:tgtEl>
                                          <p:spTgt spid="152"/>
                                        </p:tgtEl>
                                        <p:attrNameLst>
                                          <p:attrName>ppt_h</p:attrName>
                                        </p:attrNameLst>
                                      </p:cBhvr>
                                      <p:tavLst>
                                        <p:tav tm="0" fmla="#ppt_h*sin(2.5*pi*$)">
                                          <p:val>
                                            <p:fltVal val="0"/>
                                          </p:val>
                                        </p:tav>
                                        <p:tav tm="100000">
                                          <p:val>
                                            <p:fltVal val="1"/>
                                          </p:val>
                                        </p:tav>
                                      </p:tavLst>
                                    </p:anim>
                                  </p:childTnLst>
                                </p:cTn>
                              </p:par>
                              <p:par>
                                <p:cTn id="779" presetID="8" presetClass="emph" presetSubtype="0" repeatCount="indefinite" fill="hold" grpId="1" nodeType="withEffect">
                                  <p:stCondLst>
                                    <p:cond delay="0"/>
                                  </p:stCondLst>
                                  <p:childTnLst>
                                    <p:animRot by="-21600000">
                                      <p:cBhvr>
                                        <p:cTn id="780" dur="4500" fill="hold"/>
                                        <p:tgtEl>
                                          <p:spTgt spid="152"/>
                                        </p:tgtEl>
                                        <p:attrNameLst>
                                          <p:attrName>r</p:attrName>
                                        </p:attrNameLst>
                                      </p:cBhvr>
                                    </p:animRot>
                                  </p:childTnLst>
                                </p:cTn>
                              </p:par>
                              <p:par>
                                <p:cTn id="781" presetID="2" presetClass="exit" presetSubtype="12" fill="hold" grpId="2" nodeType="withEffect">
                                  <p:stCondLst>
                                    <p:cond delay="0"/>
                                  </p:stCondLst>
                                  <p:childTnLst>
                                    <p:anim calcmode="lin" valueType="num">
                                      <p:cBhvr additive="base">
                                        <p:cTn id="782" dur="4500"/>
                                        <p:tgtEl>
                                          <p:spTgt spid="152"/>
                                        </p:tgtEl>
                                        <p:attrNameLst>
                                          <p:attrName>ppt_x</p:attrName>
                                        </p:attrNameLst>
                                      </p:cBhvr>
                                      <p:tavLst>
                                        <p:tav tm="0">
                                          <p:val>
                                            <p:strVal val="ppt_x"/>
                                          </p:val>
                                        </p:tav>
                                        <p:tav tm="100000">
                                          <p:val>
                                            <p:strVal val="0-ppt_w/2"/>
                                          </p:val>
                                        </p:tav>
                                      </p:tavLst>
                                    </p:anim>
                                    <p:anim calcmode="lin" valueType="num">
                                      <p:cBhvr additive="base">
                                        <p:cTn id="783" dur="4500"/>
                                        <p:tgtEl>
                                          <p:spTgt spid="152"/>
                                        </p:tgtEl>
                                        <p:attrNameLst>
                                          <p:attrName>ppt_y</p:attrName>
                                        </p:attrNameLst>
                                      </p:cBhvr>
                                      <p:tavLst>
                                        <p:tav tm="0">
                                          <p:val>
                                            <p:strVal val="ppt_y"/>
                                          </p:val>
                                        </p:tav>
                                        <p:tav tm="100000">
                                          <p:val>
                                            <p:strVal val="1+ppt_h/2"/>
                                          </p:val>
                                        </p:tav>
                                      </p:tavLst>
                                    </p:anim>
                                    <p:set>
                                      <p:cBhvr>
                                        <p:cTn id="784" dur="1" fill="hold">
                                          <p:stCondLst>
                                            <p:cond delay="4499"/>
                                          </p:stCondLst>
                                        </p:cTn>
                                        <p:tgtEl>
                                          <p:spTgt spid="152"/>
                                        </p:tgtEl>
                                        <p:attrNameLst>
                                          <p:attrName>style.visibility</p:attrName>
                                        </p:attrNameLst>
                                      </p:cBhvr>
                                      <p:to>
                                        <p:strVal val="hidden"/>
                                      </p:to>
                                    </p:set>
                                  </p:childTnLst>
                                </p:cTn>
                              </p:par>
                              <p:par>
                                <p:cTn id="785" presetID="19" presetClass="entr" presetSubtype="5" fill="hold" grpId="0" nodeType="withEffect">
                                  <p:stCondLst>
                                    <p:cond delay="0"/>
                                  </p:stCondLst>
                                  <p:childTnLst>
                                    <p:set>
                                      <p:cBhvr>
                                        <p:cTn id="786" dur="1" fill="hold">
                                          <p:stCondLst>
                                            <p:cond delay="0"/>
                                          </p:stCondLst>
                                        </p:cTn>
                                        <p:tgtEl>
                                          <p:spTgt spid="151"/>
                                        </p:tgtEl>
                                        <p:attrNameLst>
                                          <p:attrName>style.visibility</p:attrName>
                                        </p:attrNameLst>
                                      </p:cBhvr>
                                      <p:to>
                                        <p:strVal val="visible"/>
                                      </p:to>
                                    </p:set>
                                    <p:anim calcmode="lin" valueType="num">
                                      <p:cBhvr>
                                        <p:cTn id="787" dur="4500" fill="hold"/>
                                        <p:tgtEl>
                                          <p:spTgt spid="151"/>
                                        </p:tgtEl>
                                        <p:attrNameLst>
                                          <p:attrName>ppt_w</p:attrName>
                                        </p:attrNameLst>
                                      </p:cBhvr>
                                      <p:tavLst>
                                        <p:tav tm="0">
                                          <p:val>
                                            <p:strVal val="#ppt_w"/>
                                          </p:val>
                                        </p:tav>
                                        <p:tav tm="100000">
                                          <p:val>
                                            <p:strVal val="#ppt_w"/>
                                          </p:val>
                                        </p:tav>
                                      </p:tavLst>
                                    </p:anim>
                                    <p:anim calcmode="lin" valueType="num">
                                      <p:cBhvr>
                                        <p:cTn id="788" dur="4500" fill="hold"/>
                                        <p:tgtEl>
                                          <p:spTgt spid="151"/>
                                        </p:tgtEl>
                                        <p:attrNameLst>
                                          <p:attrName>ppt_h</p:attrName>
                                        </p:attrNameLst>
                                      </p:cBhvr>
                                      <p:tavLst>
                                        <p:tav tm="0" fmla="#ppt_h*sin(2.5*pi*$)">
                                          <p:val>
                                            <p:fltVal val="0"/>
                                          </p:val>
                                        </p:tav>
                                        <p:tav tm="100000">
                                          <p:val>
                                            <p:fltVal val="1"/>
                                          </p:val>
                                        </p:tav>
                                      </p:tavLst>
                                    </p:anim>
                                  </p:childTnLst>
                                </p:cTn>
                              </p:par>
                              <p:par>
                                <p:cTn id="789" presetID="8" presetClass="emph" presetSubtype="0" repeatCount="indefinite" fill="hold" grpId="1" nodeType="withEffect">
                                  <p:stCondLst>
                                    <p:cond delay="0"/>
                                  </p:stCondLst>
                                  <p:childTnLst>
                                    <p:animRot by="-21600000">
                                      <p:cBhvr>
                                        <p:cTn id="790" dur="4500" fill="hold"/>
                                        <p:tgtEl>
                                          <p:spTgt spid="151"/>
                                        </p:tgtEl>
                                        <p:attrNameLst>
                                          <p:attrName>r</p:attrName>
                                        </p:attrNameLst>
                                      </p:cBhvr>
                                    </p:animRot>
                                  </p:childTnLst>
                                </p:cTn>
                              </p:par>
                              <p:par>
                                <p:cTn id="791" presetID="2" presetClass="exit" presetSubtype="12" fill="hold" grpId="2" nodeType="withEffect">
                                  <p:stCondLst>
                                    <p:cond delay="0"/>
                                  </p:stCondLst>
                                  <p:childTnLst>
                                    <p:anim calcmode="lin" valueType="num">
                                      <p:cBhvr additive="base">
                                        <p:cTn id="792" dur="4500"/>
                                        <p:tgtEl>
                                          <p:spTgt spid="151"/>
                                        </p:tgtEl>
                                        <p:attrNameLst>
                                          <p:attrName>ppt_x</p:attrName>
                                        </p:attrNameLst>
                                      </p:cBhvr>
                                      <p:tavLst>
                                        <p:tav tm="0">
                                          <p:val>
                                            <p:strVal val="ppt_x"/>
                                          </p:val>
                                        </p:tav>
                                        <p:tav tm="100000">
                                          <p:val>
                                            <p:strVal val="0-ppt_w/2"/>
                                          </p:val>
                                        </p:tav>
                                      </p:tavLst>
                                    </p:anim>
                                    <p:anim calcmode="lin" valueType="num">
                                      <p:cBhvr additive="base">
                                        <p:cTn id="793" dur="4500"/>
                                        <p:tgtEl>
                                          <p:spTgt spid="151"/>
                                        </p:tgtEl>
                                        <p:attrNameLst>
                                          <p:attrName>ppt_y</p:attrName>
                                        </p:attrNameLst>
                                      </p:cBhvr>
                                      <p:tavLst>
                                        <p:tav tm="0">
                                          <p:val>
                                            <p:strVal val="ppt_y"/>
                                          </p:val>
                                        </p:tav>
                                        <p:tav tm="100000">
                                          <p:val>
                                            <p:strVal val="1+ppt_h/2"/>
                                          </p:val>
                                        </p:tav>
                                      </p:tavLst>
                                    </p:anim>
                                    <p:set>
                                      <p:cBhvr>
                                        <p:cTn id="794" dur="1" fill="hold">
                                          <p:stCondLst>
                                            <p:cond delay="4499"/>
                                          </p:stCondLst>
                                        </p:cTn>
                                        <p:tgtEl>
                                          <p:spTgt spid="151"/>
                                        </p:tgtEl>
                                        <p:attrNameLst>
                                          <p:attrName>style.visibility</p:attrName>
                                        </p:attrNameLst>
                                      </p:cBhvr>
                                      <p:to>
                                        <p:strVal val="hidden"/>
                                      </p:to>
                                    </p:set>
                                  </p:childTnLst>
                                </p:cTn>
                              </p:par>
                              <p:par>
                                <p:cTn id="795" presetID="19" presetClass="entr" presetSubtype="5" fill="hold" grpId="0" nodeType="withEffect">
                                  <p:stCondLst>
                                    <p:cond delay="0"/>
                                  </p:stCondLst>
                                  <p:childTnLst>
                                    <p:set>
                                      <p:cBhvr>
                                        <p:cTn id="796" dur="1" fill="hold">
                                          <p:stCondLst>
                                            <p:cond delay="0"/>
                                          </p:stCondLst>
                                        </p:cTn>
                                        <p:tgtEl>
                                          <p:spTgt spid="150"/>
                                        </p:tgtEl>
                                        <p:attrNameLst>
                                          <p:attrName>style.visibility</p:attrName>
                                        </p:attrNameLst>
                                      </p:cBhvr>
                                      <p:to>
                                        <p:strVal val="visible"/>
                                      </p:to>
                                    </p:set>
                                    <p:anim calcmode="lin" valueType="num">
                                      <p:cBhvr>
                                        <p:cTn id="797" dur="4500" fill="hold"/>
                                        <p:tgtEl>
                                          <p:spTgt spid="150"/>
                                        </p:tgtEl>
                                        <p:attrNameLst>
                                          <p:attrName>ppt_w</p:attrName>
                                        </p:attrNameLst>
                                      </p:cBhvr>
                                      <p:tavLst>
                                        <p:tav tm="0">
                                          <p:val>
                                            <p:strVal val="#ppt_w"/>
                                          </p:val>
                                        </p:tav>
                                        <p:tav tm="100000">
                                          <p:val>
                                            <p:strVal val="#ppt_w"/>
                                          </p:val>
                                        </p:tav>
                                      </p:tavLst>
                                    </p:anim>
                                    <p:anim calcmode="lin" valueType="num">
                                      <p:cBhvr>
                                        <p:cTn id="798" dur="4500" fill="hold"/>
                                        <p:tgtEl>
                                          <p:spTgt spid="150"/>
                                        </p:tgtEl>
                                        <p:attrNameLst>
                                          <p:attrName>ppt_h</p:attrName>
                                        </p:attrNameLst>
                                      </p:cBhvr>
                                      <p:tavLst>
                                        <p:tav tm="0" fmla="#ppt_h*sin(2.5*pi*$)">
                                          <p:val>
                                            <p:fltVal val="0"/>
                                          </p:val>
                                        </p:tav>
                                        <p:tav tm="100000">
                                          <p:val>
                                            <p:fltVal val="1"/>
                                          </p:val>
                                        </p:tav>
                                      </p:tavLst>
                                    </p:anim>
                                  </p:childTnLst>
                                </p:cTn>
                              </p:par>
                              <p:par>
                                <p:cTn id="799" presetID="8" presetClass="emph" presetSubtype="0" repeatCount="indefinite" fill="hold" grpId="1" nodeType="withEffect">
                                  <p:stCondLst>
                                    <p:cond delay="0"/>
                                  </p:stCondLst>
                                  <p:childTnLst>
                                    <p:animRot by="-21600000">
                                      <p:cBhvr>
                                        <p:cTn id="800" dur="4500" fill="hold"/>
                                        <p:tgtEl>
                                          <p:spTgt spid="150"/>
                                        </p:tgtEl>
                                        <p:attrNameLst>
                                          <p:attrName>r</p:attrName>
                                        </p:attrNameLst>
                                      </p:cBhvr>
                                    </p:animRot>
                                  </p:childTnLst>
                                </p:cTn>
                              </p:par>
                              <p:par>
                                <p:cTn id="801" presetID="2" presetClass="exit" presetSubtype="12" fill="hold" grpId="2" nodeType="withEffect">
                                  <p:stCondLst>
                                    <p:cond delay="0"/>
                                  </p:stCondLst>
                                  <p:childTnLst>
                                    <p:anim calcmode="lin" valueType="num">
                                      <p:cBhvr additive="base">
                                        <p:cTn id="802" dur="4500"/>
                                        <p:tgtEl>
                                          <p:spTgt spid="150"/>
                                        </p:tgtEl>
                                        <p:attrNameLst>
                                          <p:attrName>ppt_x</p:attrName>
                                        </p:attrNameLst>
                                      </p:cBhvr>
                                      <p:tavLst>
                                        <p:tav tm="0">
                                          <p:val>
                                            <p:strVal val="ppt_x"/>
                                          </p:val>
                                        </p:tav>
                                        <p:tav tm="100000">
                                          <p:val>
                                            <p:strVal val="0-ppt_w/2"/>
                                          </p:val>
                                        </p:tav>
                                      </p:tavLst>
                                    </p:anim>
                                    <p:anim calcmode="lin" valueType="num">
                                      <p:cBhvr additive="base">
                                        <p:cTn id="803" dur="4500"/>
                                        <p:tgtEl>
                                          <p:spTgt spid="150"/>
                                        </p:tgtEl>
                                        <p:attrNameLst>
                                          <p:attrName>ppt_y</p:attrName>
                                        </p:attrNameLst>
                                      </p:cBhvr>
                                      <p:tavLst>
                                        <p:tav tm="0">
                                          <p:val>
                                            <p:strVal val="ppt_y"/>
                                          </p:val>
                                        </p:tav>
                                        <p:tav tm="100000">
                                          <p:val>
                                            <p:strVal val="1+ppt_h/2"/>
                                          </p:val>
                                        </p:tav>
                                      </p:tavLst>
                                    </p:anim>
                                    <p:set>
                                      <p:cBhvr>
                                        <p:cTn id="804" dur="1" fill="hold">
                                          <p:stCondLst>
                                            <p:cond delay="4499"/>
                                          </p:stCondLst>
                                        </p:cTn>
                                        <p:tgtEl>
                                          <p:spTgt spid="150"/>
                                        </p:tgtEl>
                                        <p:attrNameLst>
                                          <p:attrName>style.visibility</p:attrName>
                                        </p:attrNameLst>
                                      </p:cBhvr>
                                      <p:to>
                                        <p:strVal val="hidden"/>
                                      </p:to>
                                    </p:set>
                                  </p:childTnLst>
                                </p:cTn>
                              </p:par>
                              <p:par>
                                <p:cTn id="805" presetID="19" presetClass="entr" presetSubtype="5" fill="hold" grpId="0" nodeType="withEffect">
                                  <p:stCondLst>
                                    <p:cond delay="0"/>
                                  </p:stCondLst>
                                  <p:childTnLst>
                                    <p:set>
                                      <p:cBhvr>
                                        <p:cTn id="806" dur="1" fill="hold">
                                          <p:stCondLst>
                                            <p:cond delay="0"/>
                                          </p:stCondLst>
                                        </p:cTn>
                                        <p:tgtEl>
                                          <p:spTgt spid="149"/>
                                        </p:tgtEl>
                                        <p:attrNameLst>
                                          <p:attrName>style.visibility</p:attrName>
                                        </p:attrNameLst>
                                      </p:cBhvr>
                                      <p:to>
                                        <p:strVal val="visible"/>
                                      </p:to>
                                    </p:set>
                                    <p:anim calcmode="lin" valueType="num">
                                      <p:cBhvr>
                                        <p:cTn id="807" dur="4500" fill="hold"/>
                                        <p:tgtEl>
                                          <p:spTgt spid="149"/>
                                        </p:tgtEl>
                                        <p:attrNameLst>
                                          <p:attrName>ppt_w</p:attrName>
                                        </p:attrNameLst>
                                      </p:cBhvr>
                                      <p:tavLst>
                                        <p:tav tm="0">
                                          <p:val>
                                            <p:strVal val="#ppt_w"/>
                                          </p:val>
                                        </p:tav>
                                        <p:tav tm="100000">
                                          <p:val>
                                            <p:strVal val="#ppt_w"/>
                                          </p:val>
                                        </p:tav>
                                      </p:tavLst>
                                    </p:anim>
                                    <p:anim calcmode="lin" valueType="num">
                                      <p:cBhvr>
                                        <p:cTn id="808" dur="4500" fill="hold"/>
                                        <p:tgtEl>
                                          <p:spTgt spid="149"/>
                                        </p:tgtEl>
                                        <p:attrNameLst>
                                          <p:attrName>ppt_h</p:attrName>
                                        </p:attrNameLst>
                                      </p:cBhvr>
                                      <p:tavLst>
                                        <p:tav tm="0" fmla="#ppt_h*sin(2.5*pi*$)">
                                          <p:val>
                                            <p:fltVal val="0"/>
                                          </p:val>
                                        </p:tav>
                                        <p:tav tm="100000">
                                          <p:val>
                                            <p:fltVal val="1"/>
                                          </p:val>
                                        </p:tav>
                                      </p:tavLst>
                                    </p:anim>
                                  </p:childTnLst>
                                </p:cTn>
                              </p:par>
                              <p:par>
                                <p:cTn id="809" presetID="8" presetClass="emph" presetSubtype="0" repeatCount="indefinite" fill="hold" grpId="1" nodeType="withEffect">
                                  <p:stCondLst>
                                    <p:cond delay="0"/>
                                  </p:stCondLst>
                                  <p:childTnLst>
                                    <p:animRot by="-21600000">
                                      <p:cBhvr>
                                        <p:cTn id="810" dur="4500" fill="hold"/>
                                        <p:tgtEl>
                                          <p:spTgt spid="149"/>
                                        </p:tgtEl>
                                        <p:attrNameLst>
                                          <p:attrName>r</p:attrName>
                                        </p:attrNameLst>
                                      </p:cBhvr>
                                    </p:animRot>
                                  </p:childTnLst>
                                </p:cTn>
                              </p:par>
                              <p:par>
                                <p:cTn id="811" presetID="2" presetClass="exit" presetSubtype="12" fill="hold" grpId="2" nodeType="withEffect">
                                  <p:stCondLst>
                                    <p:cond delay="0"/>
                                  </p:stCondLst>
                                  <p:childTnLst>
                                    <p:anim calcmode="lin" valueType="num">
                                      <p:cBhvr additive="base">
                                        <p:cTn id="812" dur="4500"/>
                                        <p:tgtEl>
                                          <p:spTgt spid="149"/>
                                        </p:tgtEl>
                                        <p:attrNameLst>
                                          <p:attrName>ppt_x</p:attrName>
                                        </p:attrNameLst>
                                      </p:cBhvr>
                                      <p:tavLst>
                                        <p:tav tm="0">
                                          <p:val>
                                            <p:strVal val="ppt_x"/>
                                          </p:val>
                                        </p:tav>
                                        <p:tav tm="100000">
                                          <p:val>
                                            <p:strVal val="0-ppt_w/2"/>
                                          </p:val>
                                        </p:tav>
                                      </p:tavLst>
                                    </p:anim>
                                    <p:anim calcmode="lin" valueType="num">
                                      <p:cBhvr additive="base">
                                        <p:cTn id="813" dur="4500"/>
                                        <p:tgtEl>
                                          <p:spTgt spid="149"/>
                                        </p:tgtEl>
                                        <p:attrNameLst>
                                          <p:attrName>ppt_y</p:attrName>
                                        </p:attrNameLst>
                                      </p:cBhvr>
                                      <p:tavLst>
                                        <p:tav tm="0">
                                          <p:val>
                                            <p:strVal val="ppt_y"/>
                                          </p:val>
                                        </p:tav>
                                        <p:tav tm="100000">
                                          <p:val>
                                            <p:strVal val="1+ppt_h/2"/>
                                          </p:val>
                                        </p:tav>
                                      </p:tavLst>
                                    </p:anim>
                                    <p:set>
                                      <p:cBhvr>
                                        <p:cTn id="814" dur="1" fill="hold">
                                          <p:stCondLst>
                                            <p:cond delay="4499"/>
                                          </p:stCondLst>
                                        </p:cTn>
                                        <p:tgtEl>
                                          <p:spTgt spid="149"/>
                                        </p:tgtEl>
                                        <p:attrNameLst>
                                          <p:attrName>style.visibility</p:attrName>
                                        </p:attrNameLst>
                                      </p:cBhvr>
                                      <p:to>
                                        <p:strVal val="hidden"/>
                                      </p:to>
                                    </p:set>
                                  </p:childTnLst>
                                </p:cTn>
                              </p:par>
                              <p:par>
                                <p:cTn id="815" presetID="19" presetClass="entr" presetSubtype="5" fill="hold" grpId="0" nodeType="withEffect">
                                  <p:stCondLst>
                                    <p:cond delay="0"/>
                                  </p:stCondLst>
                                  <p:childTnLst>
                                    <p:set>
                                      <p:cBhvr>
                                        <p:cTn id="816" dur="1" fill="hold">
                                          <p:stCondLst>
                                            <p:cond delay="0"/>
                                          </p:stCondLst>
                                        </p:cTn>
                                        <p:tgtEl>
                                          <p:spTgt spid="148"/>
                                        </p:tgtEl>
                                        <p:attrNameLst>
                                          <p:attrName>style.visibility</p:attrName>
                                        </p:attrNameLst>
                                      </p:cBhvr>
                                      <p:to>
                                        <p:strVal val="visible"/>
                                      </p:to>
                                    </p:set>
                                    <p:anim calcmode="lin" valueType="num">
                                      <p:cBhvr>
                                        <p:cTn id="817" dur="4500" fill="hold"/>
                                        <p:tgtEl>
                                          <p:spTgt spid="148"/>
                                        </p:tgtEl>
                                        <p:attrNameLst>
                                          <p:attrName>ppt_w</p:attrName>
                                        </p:attrNameLst>
                                      </p:cBhvr>
                                      <p:tavLst>
                                        <p:tav tm="0">
                                          <p:val>
                                            <p:strVal val="#ppt_w"/>
                                          </p:val>
                                        </p:tav>
                                        <p:tav tm="100000">
                                          <p:val>
                                            <p:strVal val="#ppt_w"/>
                                          </p:val>
                                        </p:tav>
                                      </p:tavLst>
                                    </p:anim>
                                    <p:anim calcmode="lin" valueType="num">
                                      <p:cBhvr>
                                        <p:cTn id="818" dur="4500" fill="hold"/>
                                        <p:tgtEl>
                                          <p:spTgt spid="148"/>
                                        </p:tgtEl>
                                        <p:attrNameLst>
                                          <p:attrName>ppt_h</p:attrName>
                                        </p:attrNameLst>
                                      </p:cBhvr>
                                      <p:tavLst>
                                        <p:tav tm="0" fmla="#ppt_h*sin(2.5*pi*$)">
                                          <p:val>
                                            <p:fltVal val="0"/>
                                          </p:val>
                                        </p:tav>
                                        <p:tav tm="100000">
                                          <p:val>
                                            <p:fltVal val="1"/>
                                          </p:val>
                                        </p:tav>
                                      </p:tavLst>
                                    </p:anim>
                                  </p:childTnLst>
                                </p:cTn>
                              </p:par>
                              <p:par>
                                <p:cTn id="819" presetID="8" presetClass="emph" presetSubtype="0" repeatCount="indefinite" fill="hold" grpId="1" nodeType="withEffect">
                                  <p:stCondLst>
                                    <p:cond delay="0"/>
                                  </p:stCondLst>
                                  <p:childTnLst>
                                    <p:animRot by="-21600000">
                                      <p:cBhvr>
                                        <p:cTn id="820" dur="4500" fill="hold"/>
                                        <p:tgtEl>
                                          <p:spTgt spid="148"/>
                                        </p:tgtEl>
                                        <p:attrNameLst>
                                          <p:attrName>r</p:attrName>
                                        </p:attrNameLst>
                                      </p:cBhvr>
                                    </p:animRot>
                                  </p:childTnLst>
                                </p:cTn>
                              </p:par>
                              <p:par>
                                <p:cTn id="821" presetID="2" presetClass="exit" presetSubtype="12" fill="hold" grpId="2" nodeType="withEffect">
                                  <p:stCondLst>
                                    <p:cond delay="0"/>
                                  </p:stCondLst>
                                  <p:childTnLst>
                                    <p:anim calcmode="lin" valueType="num">
                                      <p:cBhvr additive="base">
                                        <p:cTn id="822" dur="4500"/>
                                        <p:tgtEl>
                                          <p:spTgt spid="148"/>
                                        </p:tgtEl>
                                        <p:attrNameLst>
                                          <p:attrName>ppt_x</p:attrName>
                                        </p:attrNameLst>
                                      </p:cBhvr>
                                      <p:tavLst>
                                        <p:tav tm="0">
                                          <p:val>
                                            <p:strVal val="ppt_x"/>
                                          </p:val>
                                        </p:tav>
                                        <p:tav tm="100000">
                                          <p:val>
                                            <p:strVal val="0-ppt_w/2"/>
                                          </p:val>
                                        </p:tav>
                                      </p:tavLst>
                                    </p:anim>
                                    <p:anim calcmode="lin" valueType="num">
                                      <p:cBhvr additive="base">
                                        <p:cTn id="823" dur="4500"/>
                                        <p:tgtEl>
                                          <p:spTgt spid="148"/>
                                        </p:tgtEl>
                                        <p:attrNameLst>
                                          <p:attrName>ppt_y</p:attrName>
                                        </p:attrNameLst>
                                      </p:cBhvr>
                                      <p:tavLst>
                                        <p:tav tm="0">
                                          <p:val>
                                            <p:strVal val="ppt_y"/>
                                          </p:val>
                                        </p:tav>
                                        <p:tav tm="100000">
                                          <p:val>
                                            <p:strVal val="1+ppt_h/2"/>
                                          </p:val>
                                        </p:tav>
                                      </p:tavLst>
                                    </p:anim>
                                    <p:set>
                                      <p:cBhvr>
                                        <p:cTn id="824" dur="1" fill="hold">
                                          <p:stCondLst>
                                            <p:cond delay="4499"/>
                                          </p:stCondLst>
                                        </p:cTn>
                                        <p:tgtEl>
                                          <p:spTgt spid="148"/>
                                        </p:tgtEl>
                                        <p:attrNameLst>
                                          <p:attrName>style.visibility</p:attrName>
                                        </p:attrNameLst>
                                      </p:cBhvr>
                                      <p:to>
                                        <p:strVal val="hidden"/>
                                      </p:to>
                                    </p:set>
                                  </p:childTnLst>
                                </p:cTn>
                              </p:par>
                              <p:par>
                                <p:cTn id="825" presetID="19" presetClass="entr" presetSubtype="5" fill="hold" grpId="0" nodeType="withEffect">
                                  <p:stCondLst>
                                    <p:cond delay="0"/>
                                  </p:stCondLst>
                                  <p:childTnLst>
                                    <p:set>
                                      <p:cBhvr>
                                        <p:cTn id="826" dur="1" fill="hold">
                                          <p:stCondLst>
                                            <p:cond delay="0"/>
                                          </p:stCondLst>
                                        </p:cTn>
                                        <p:tgtEl>
                                          <p:spTgt spid="147"/>
                                        </p:tgtEl>
                                        <p:attrNameLst>
                                          <p:attrName>style.visibility</p:attrName>
                                        </p:attrNameLst>
                                      </p:cBhvr>
                                      <p:to>
                                        <p:strVal val="visible"/>
                                      </p:to>
                                    </p:set>
                                    <p:anim calcmode="lin" valueType="num">
                                      <p:cBhvr>
                                        <p:cTn id="827" dur="4500" fill="hold"/>
                                        <p:tgtEl>
                                          <p:spTgt spid="147"/>
                                        </p:tgtEl>
                                        <p:attrNameLst>
                                          <p:attrName>ppt_w</p:attrName>
                                        </p:attrNameLst>
                                      </p:cBhvr>
                                      <p:tavLst>
                                        <p:tav tm="0">
                                          <p:val>
                                            <p:strVal val="#ppt_w"/>
                                          </p:val>
                                        </p:tav>
                                        <p:tav tm="100000">
                                          <p:val>
                                            <p:strVal val="#ppt_w"/>
                                          </p:val>
                                        </p:tav>
                                      </p:tavLst>
                                    </p:anim>
                                    <p:anim calcmode="lin" valueType="num">
                                      <p:cBhvr>
                                        <p:cTn id="828" dur="4500" fill="hold"/>
                                        <p:tgtEl>
                                          <p:spTgt spid="147"/>
                                        </p:tgtEl>
                                        <p:attrNameLst>
                                          <p:attrName>ppt_h</p:attrName>
                                        </p:attrNameLst>
                                      </p:cBhvr>
                                      <p:tavLst>
                                        <p:tav tm="0" fmla="#ppt_h*sin(2.5*pi*$)">
                                          <p:val>
                                            <p:fltVal val="0"/>
                                          </p:val>
                                        </p:tav>
                                        <p:tav tm="100000">
                                          <p:val>
                                            <p:fltVal val="1"/>
                                          </p:val>
                                        </p:tav>
                                      </p:tavLst>
                                    </p:anim>
                                  </p:childTnLst>
                                </p:cTn>
                              </p:par>
                              <p:par>
                                <p:cTn id="829" presetID="8" presetClass="emph" presetSubtype="0" repeatCount="indefinite" fill="hold" grpId="1" nodeType="withEffect">
                                  <p:stCondLst>
                                    <p:cond delay="0"/>
                                  </p:stCondLst>
                                  <p:childTnLst>
                                    <p:animRot by="-21600000">
                                      <p:cBhvr>
                                        <p:cTn id="830" dur="4500" fill="hold"/>
                                        <p:tgtEl>
                                          <p:spTgt spid="147"/>
                                        </p:tgtEl>
                                        <p:attrNameLst>
                                          <p:attrName>r</p:attrName>
                                        </p:attrNameLst>
                                      </p:cBhvr>
                                    </p:animRot>
                                  </p:childTnLst>
                                </p:cTn>
                              </p:par>
                              <p:par>
                                <p:cTn id="831" presetID="2" presetClass="exit" presetSubtype="12" fill="hold" grpId="2" nodeType="withEffect">
                                  <p:stCondLst>
                                    <p:cond delay="0"/>
                                  </p:stCondLst>
                                  <p:childTnLst>
                                    <p:anim calcmode="lin" valueType="num">
                                      <p:cBhvr additive="base">
                                        <p:cTn id="832" dur="4500"/>
                                        <p:tgtEl>
                                          <p:spTgt spid="147"/>
                                        </p:tgtEl>
                                        <p:attrNameLst>
                                          <p:attrName>ppt_x</p:attrName>
                                        </p:attrNameLst>
                                      </p:cBhvr>
                                      <p:tavLst>
                                        <p:tav tm="0">
                                          <p:val>
                                            <p:strVal val="ppt_x"/>
                                          </p:val>
                                        </p:tav>
                                        <p:tav tm="100000">
                                          <p:val>
                                            <p:strVal val="0-ppt_w/2"/>
                                          </p:val>
                                        </p:tav>
                                      </p:tavLst>
                                    </p:anim>
                                    <p:anim calcmode="lin" valueType="num">
                                      <p:cBhvr additive="base">
                                        <p:cTn id="833" dur="4500"/>
                                        <p:tgtEl>
                                          <p:spTgt spid="147"/>
                                        </p:tgtEl>
                                        <p:attrNameLst>
                                          <p:attrName>ppt_y</p:attrName>
                                        </p:attrNameLst>
                                      </p:cBhvr>
                                      <p:tavLst>
                                        <p:tav tm="0">
                                          <p:val>
                                            <p:strVal val="ppt_y"/>
                                          </p:val>
                                        </p:tav>
                                        <p:tav tm="100000">
                                          <p:val>
                                            <p:strVal val="1+ppt_h/2"/>
                                          </p:val>
                                        </p:tav>
                                      </p:tavLst>
                                    </p:anim>
                                    <p:set>
                                      <p:cBhvr>
                                        <p:cTn id="834" dur="1" fill="hold">
                                          <p:stCondLst>
                                            <p:cond delay="4499"/>
                                          </p:stCondLst>
                                        </p:cTn>
                                        <p:tgtEl>
                                          <p:spTgt spid="147"/>
                                        </p:tgtEl>
                                        <p:attrNameLst>
                                          <p:attrName>style.visibility</p:attrName>
                                        </p:attrNameLst>
                                      </p:cBhvr>
                                      <p:to>
                                        <p:strVal val="hidden"/>
                                      </p:to>
                                    </p:set>
                                  </p:childTnLst>
                                </p:cTn>
                              </p:par>
                              <p:par>
                                <p:cTn id="835" presetID="19" presetClass="entr" presetSubtype="5" fill="hold" grpId="0" nodeType="withEffect">
                                  <p:stCondLst>
                                    <p:cond delay="0"/>
                                  </p:stCondLst>
                                  <p:childTnLst>
                                    <p:set>
                                      <p:cBhvr>
                                        <p:cTn id="836" dur="1" fill="hold">
                                          <p:stCondLst>
                                            <p:cond delay="0"/>
                                          </p:stCondLst>
                                        </p:cTn>
                                        <p:tgtEl>
                                          <p:spTgt spid="146"/>
                                        </p:tgtEl>
                                        <p:attrNameLst>
                                          <p:attrName>style.visibility</p:attrName>
                                        </p:attrNameLst>
                                      </p:cBhvr>
                                      <p:to>
                                        <p:strVal val="visible"/>
                                      </p:to>
                                    </p:set>
                                    <p:anim calcmode="lin" valueType="num">
                                      <p:cBhvr>
                                        <p:cTn id="837" dur="4500" fill="hold"/>
                                        <p:tgtEl>
                                          <p:spTgt spid="146"/>
                                        </p:tgtEl>
                                        <p:attrNameLst>
                                          <p:attrName>ppt_w</p:attrName>
                                        </p:attrNameLst>
                                      </p:cBhvr>
                                      <p:tavLst>
                                        <p:tav tm="0">
                                          <p:val>
                                            <p:strVal val="#ppt_w"/>
                                          </p:val>
                                        </p:tav>
                                        <p:tav tm="100000">
                                          <p:val>
                                            <p:strVal val="#ppt_w"/>
                                          </p:val>
                                        </p:tav>
                                      </p:tavLst>
                                    </p:anim>
                                    <p:anim calcmode="lin" valueType="num">
                                      <p:cBhvr>
                                        <p:cTn id="838" dur="4500" fill="hold"/>
                                        <p:tgtEl>
                                          <p:spTgt spid="146"/>
                                        </p:tgtEl>
                                        <p:attrNameLst>
                                          <p:attrName>ppt_h</p:attrName>
                                        </p:attrNameLst>
                                      </p:cBhvr>
                                      <p:tavLst>
                                        <p:tav tm="0" fmla="#ppt_h*sin(2.5*pi*$)">
                                          <p:val>
                                            <p:fltVal val="0"/>
                                          </p:val>
                                        </p:tav>
                                        <p:tav tm="100000">
                                          <p:val>
                                            <p:fltVal val="1"/>
                                          </p:val>
                                        </p:tav>
                                      </p:tavLst>
                                    </p:anim>
                                  </p:childTnLst>
                                </p:cTn>
                              </p:par>
                              <p:par>
                                <p:cTn id="839" presetID="8" presetClass="emph" presetSubtype="0" repeatCount="indefinite" fill="hold" grpId="1" nodeType="withEffect">
                                  <p:stCondLst>
                                    <p:cond delay="0"/>
                                  </p:stCondLst>
                                  <p:childTnLst>
                                    <p:animRot by="-21600000">
                                      <p:cBhvr>
                                        <p:cTn id="840" dur="4500" fill="hold"/>
                                        <p:tgtEl>
                                          <p:spTgt spid="146"/>
                                        </p:tgtEl>
                                        <p:attrNameLst>
                                          <p:attrName>r</p:attrName>
                                        </p:attrNameLst>
                                      </p:cBhvr>
                                    </p:animRot>
                                  </p:childTnLst>
                                </p:cTn>
                              </p:par>
                              <p:par>
                                <p:cTn id="841" presetID="2" presetClass="exit" presetSubtype="12" fill="hold" grpId="2" nodeType="withEffect">
                                  <p:stCondLst>
                                    <p:cond delay="0"/>
                                  </p:stCondLst>
                                  <p:childTnLst>
                                    <p:anim calcmode="lin" valueType="num">
                                      <p:cBhvr additive="base">
                                        <p:cTn id="842" dur="4500"/>
                                        <p:tgtEl>
                                          <p:spTgt spid="146"/>
                                        </p:tgtEl>
                                        <p:attrNameLst>
                                          <p:attrName>ppt_x</p:attrName>
                                        </p:attrNameLst>
                                      </p:cBhvr>
                                      <p:tavLst>
                                        <p:tav tm="0">
                                          <p:val>
                                            <p:strVal val="ppt_x"/>
                                          </p:val>
                                        </p:tav>
                                        <p:tav tm="100000">
                                          <p:val>
                                            <p:strVal val="0-ppt_w/2"/>
                                          </p:val>
                                        </p:tav>
                                      </p:tavLst>
                                    </p:anim>
                                    <p:anim calcmode="lin" valueType="num">
                                      <p:cBhvr additive="base">
                                        <p:cTn id="843" dur="4500"/>
                                        <p:tgtEl>
                                          <p:spTgt spid="146"/>
                                        </p:tgtEl>
                                        <p:attrNameLst>
                                          <p:attrName>ppt_y</p:attrName>
                                        </p:attrNameLst>
                                      </p:cBhvr>
                                      <p:tavLst>
                                        <p:tav tm="0">
                                          <p:val>
                                            <p:strVal val="ppt_y"/>
                                          </p:val>
                                        </p:tav>
                                        <p:tav tm="100000">
                                          <p:val>
                                            <p:strVal val="1+ppt_h/2"/>
                                          </p:val>
                                        </p:tav>
                                      </p:tavLst>
                                    </p:anim>
                                    <p:set>
                                      <p:cBhvr>
                                        <p:cTn id="844" dur="1" fill="hold">
                                          <p:stCondLst>
                                            <p:cond delay="4499"/>
                                          </p:stCondLst>
                                        </p:cTn>
                                        <p:tgtEl>
                                          <p:spTgt spid="146"/>
                                        </p:tgtEl>
                                        <p:attrNameLst>
                                          <p:attrName>style.visibility</p:attrName>
                                        </p:attrNameLst>
                                      </p:cBhvr>
                                      <p:to>
                                        <p:strVal val="hidden"/>
                                      </p:to>
                                    </p:set>
                                  </p:childTnLst>
                                </p:cTn>
                              </p:par>
                              <p:par>
                                <p:cTn id="845" presetID="19" presetClass="entr" presetSubtype="5" fill="hold" grpId="0" nodeType="withEffect">
                                  <p:stCondLst>
                                    <p:cond delay="0"/>
                                  </p:stCondLst>
                                  <p:childTnLst>
                                    <p:set>
                                      <p:cBhvr>
                                        <p:cTn id="846" dur="1" fill="hold">
                                          <p:stCondLst>
                                            <p:cond delay="0"/>
                                          </p:stCondLst>
                                        </p:cTn>
                                        <p:tgtEl>
                                          <p:spTgt spid="145"/>
                                        </p:tgtEl>
                                        <p:attrNameLst>
                                          <p:attrName>style.visibility</p:attrName>
                                        </p:attrNameLst>
                                      </p:cBhvr>
                                      <p:to>
                                        <p:strVal val="visible"/>
                                      </p:to>
                                    </p:set>
                                    <p:anim calcmode="lin" valueType="num">
                                      <p:cBhvr>
                                        <p:cTn id="847" dur="4500" fill="hold"/>
                                        <p:tgtEl>
                                          <p:spTgt spid="145"/>
                                        </p:tgtEl>
                                        <p:attrNameLst>
                                          <p:attrName>ppt_w</p:attrName>
                                        </p:attrNameLst>
                                      </p:cBhvr>
                                      <p:tavLst>
                                        <p:tav tm="0">
                                          <p:val>
                                            <p:strVal val="#ppt_w"/>
                                          </p:val>
                                        </p:tav>
                                        <p:tav tm="100000">
                                          <p:val>
                                            <p:strVal val="#ppt_w"/>
                                          </p:val>
                                        </p:tav>
                                      </p:tavLst>
                                    </p:anim>
                                    <p:anim calcmode="lin" valueType="num">
                                      <p:cBhvr>
                                        <p:cTn id="848" dur="4500" fill="hold"/>
                                        <p:tgtEl>
                                          <p:spTgt spid="145"/>
                                        </p:tgtEl>
                                        <p:attrNameLst>
                                          <p:attrName>ppt_h</p:attrName>
                                        </p:attrNameLst>
                                      </p:cBhvr>
                                      <p:tavLst>
                                        <p:tav tm="0" fmla="#ppt_h*sin(2.5*pi*$)">
                                          <p:val>
                                            <p:fltVal val="0"/>
                                          </p:val>
                                        </p:tav>
                                        <p:tav tm="100000">
                                          <p:val>
                                            <p:fltVal val="1"/>
                                          </p:val>
                                        </p:tav>
                                      </p:tavLst>
                                    </p:anim>
                                  </p:childTnLst>
                                </p:cTn>
                              </p:par>
                              <p:par>
                                <p:cTn id="849" presetID="8" presetClass="emph" presetSubtype="0" repeatCount="indefinite" fill="hold" grpId="1" nodeType="withEffect">
                                  <p:stCondLst>
                                    <p:cond delay="0"/>
                                  </p:stCondLst>
                                  <p:childTnLst>
                                    <p:animRot by="-21600000">
                                      <p:cBhvr>
                                        <p:cTn id="850" dur="4500" fill="hold"/>
                                        <p:tgtEl>
                                          <p:spTgt spid="145"/>
                                        </p:tgtEl>
                                        <p:attrNameLst>
                                          <p:attrName>r</p:attrName>
                                        </p:attrNameLst>
                                      </p:cBhvr>
                                    </p:animRot>
                                  </p:childTnLst>
                                </p:cTn>
                              </p:par>
                              <p:par>
                                <p:cTn id="851" presetID="2" presetClass="exit" presetSubtype="12" fill="hold" grpId="2" nodeType="withEffect">
                                  <p:stCondLst>
                                    <p:cond delay="0"/>
                                  </p:stCondLst>
                                  <p:childTnLst>
                                    <p:anim calcmode="lin" valueType="num">
                                      <p:cBhvr additive="base">
                                        <p:cTn id="852" dur="4500"/>
                                        <p:tgtEl>
                                          <p:spTgt spid="145"/>
                                        </p:tgtEl>
                                        <p:attrNameLst>
                                          <p:attrName>ppt_x</p:attrName>
                                        </p:attrNameLst>
                                      </p:cBhvr>
                                      <p:tavLst>
                                        <p:tav tm="0">
                                          <p:val>
                                            <p:strVal val="ppt_x"/>
                                          </p:val>
                                        </p:tav>
                                        <p:tav tm="100000">
                                          <p:val>
                                            <p:strVal val="0-ppt_w/2"/>
                                          </p:val>
                                        </p:tav>
                                      </p:tavLst>
                                    </p:anim>
                                    <p:anim calcmode="lin" valueType="num">
                                      <p:cBhvr additive="base">
                                        <p:cTn id="853" dur="4500"/>
                                        <p:tgtEl>
                                          <p:spTgt spid="145"/>
                                        </p:tgtEl>
                                        <p:attrNameLst>
                                          <p:attrName>ppt_y</p:attrName>
                                        </p:attrNameLst>
                                      </p:cBhvr>
                                      <p:tavLst>
                                        <p:tav tm="0">
                                          <p:val>
                                            <p:strVal val="ppt_y"/>
                                          </p:val>
                                        </p:tav>
                                        <p:tav tm="100000">
                                          <p:val>
                                            <p:strVal val="1+ppt_h/2"/>
                                          </p:val>
                                        </p:tav>
                                      </p:tavLst>
                                    </p:anim>
                                    <p:set>
                                      <p:cBhvr>
                                        <p:cTn id="854" dur="1" fill="hold">
                                          <p:stCondLst>
                                            <p:cond delay="4499"/>
                                          </p:stCondLst>
                                        </p:cTn>
                                        <p:tgtEl>
                                          <p:spTgt spid="145"/>
                                        </p:tgtEl>
                                        <p:attrNameLst>
                                          <p:attrName>style.visibility</p:attrName>
                                        </p:attrNameLst>
                                      </p:cBhvr>
                                      <p:to>
                                        <p:strVal val="hidden"/>
                                      </p:to>
                                    </p:set>
                                  </p:childTnLst>
                                </p:cTn>
                              </p:par>
                              <p:par>
                                <p:cTn id="855" presetID="19" presetClass="entr" presetSubtype="5" fill="hold" grpId="0" nodeType="withEffect">
                                  <p:stCondLst>
                                    <p:cond delay="0"/>
                                  </p:stCondLst>
                                  <p:childTnLst>
                                    <p:set>
                                      <p:cBhvr>
                                        <p:cTn id="856" dur="1" fill="hold">
                                          <p:stCondLst>
                                            <p:cond delay="0"/>
                                          </p:stCondLst>
                                        </p:cTn>
                                        <p:tgtEl>
                                          <p:spTgt spid="144"/>
                                        </p:tgtEl>
                                        <p:attrNameLst>
                                          <p:attrName>style.visibility</p:attrName>
                                        </p:attrNameLst>
                                      </p:cBhvr>
                                      <p:to>
                                        <p:strVal val="visible"/>
                                      </p:to>
                                    </p:set>
                                    <p:anim calcmode="lin" valueType="num">
                                      <p:cBhvr>
                                        <p:cTn id="857" dur="4500" fill="hold"/>
                                        <p:tgtEl>
                                          <p:spTgt spid="144"/>
                                        </p:tgtEl>
                                        <p:attrNameLst>
                                          <p:attrName>ppt_w</p:attrName>
                                        </p:attrNameLst>
                                      </p:cBhvr>
                                      <p:tavLst>
                                        <p:tav tm="0">
                                          <p:val>
                                            <p:strVal val="#ppt_w"/>
                                          </p:val>
                                        </p:tav>
                                        <p:tav tm="100000">
                                          <p:val>
                                            <p:strVal val="#ppt_w"/>
                                          </p:val>
                                        </p:tav>
                                      </p:tavLst>
                                    </p:anim>
                                    <p:anim calcmode="lin" valueType="num">
                                      <p:cBhvr>
                                        <p:cTn id="858" dur="4500" fill="hold"/>
                                        <p:tgtEl>
                                          <p:spTgt spid="144"/>
                                        </p:tgtEl>
                                        <p:attrNameLst>
                                          <p:attrName>ppt_h</p:attrName>
                                        </p:attrNameLst>
                                      </p:cBhvr>
                                      <p:tavLst>
                                        <p:tav tm="0" fmla="#ppt_h*sin(2.5*pi*$)">
                                          <p:val>
                                            <p:fltVal val="0"/>
                                          </p:val>
                                        </p:tav>
                                        <p:tav tm="100000">
                                          <p:val>
                                            <p:fltVal val="1"/>
                                          </p:val>
                                        </p:tav>
                                      </p:tavLst>
                                    </p:anim>
                                  </p:childTnLst>
                                </p:cTn>
                              </p:par>
                              <p:par>
                                <p:cTn id="859" presetID="8" presetClass="emph" presetSubtype="0" repeatCount="indefinite" fill="hold" grpId="1" nodeType="withEffect">
                                  <p:stCondLst>
                                    <p:cond delay="0"/>
                                  </p:stCondLst>
                                  <p:childTnLst>
                                    <p:animRot by="-21600000">
                                      <p:cBhvr>
                                        <p:cTn id="860" dur="4500" fill="hold"/>
                                        <p:tgtEl>
                                          <p:spTgt spid="144"/>
                                        </p:tgtEl>
                                        <p:attrNameLst>
                                          <p:attrName>r</p:attrName>
                                        </p:attrNameLst>
                                      </p:cBhvr>
                                    </p:animRot>
                                  </p:childTnLst>
                                </p:cTn>
                              </p:par>
                              <p:par>
                                <p:cTn id="861" presetID="2" presetClass="exit" presetSubtype="12" fill="hold" grpId="2" nodeType="withEffect">
                                  <p:stCondLst>
                                    <p:cond delay="0"/>
                                  </p:stCondLst>
                                  <p:childTnLst>
                                    <p:anim calcmode="lin" valueType="num">
                                      <p:cBhvr additive="base">
                                        <p:cTn id="862" dur="4500"/>
                                        <p:tgtEl>
                                          <p:spTgt spid="144"/>
                                        </p:tgtEl>
                                        <p:attrNameLst>
                                          <p:attrName>ppt_x</p:attrName>
                                        </p:attrNameLst>
                                      </p:cBhvr>
                                      <p:tavLst>
                                        <p:tav tm="0">
                                          <p:val>
                                            <p:strVal val="ppt_x"/>
                                          </p:val>
                                        </p:tav>
                                        <p:tav tm="100000">
                                          <p:val>
                                            <p:strVal val="0-ppt_w/2"/>
                                          </p:val>
                                        </p:tav>
                                      </p:tavLst>
                                    </p:anim>
                                    <p:anim calcmode="lin" valueType="num">
                                      <p:cBhvr additive="base">
                                        <p:cTn id="863" dur="4500"/>
                                        <p:tgtEl>
                                          <p:spTgt spid="144"/>
                                        </p:tgtEl>
                                        <p:attrNameLst>
                                          <p:attrName>ppt_y</p:attrName>
                                        </p:attrNameLst>
                                      </p:cBhvr>
                                      <p:tavLst>
                                        <p:tav tm="0">
                                          <p:val>
                                            <p:strVal val="ppt_y"/>
                                          </p:val>
                                        </p:tav>
                                        <p:tav tm="100000">
                                          <p:val>
                                            <p:strVal val="1+ppt_h/2"/>
                                          </p:val>
                                        </p:tav>
                                      </p:tavLst>
                                    </p:anim>
                                    <p:set>
                                      <p:cBhvr>
                                        <p:cTn id="864" dur="1" fill="hold">
                                          <p:stCondLst>
                                            <p:cond delay="4499"/>
                                          </p:stCondLst>
                                        </p:cTn>
                                        <p:tgtEl>
                                          <p:spTgt spid="144"/>
                                        </p:tgtEl>
                                        <p:attrNameLst>
                                          <p:attrName>style.visibility</p:attrName>
                                        </p:attrNameLst>
                                      </p:cBhvr>
                                      <p:to>
                                        <p:strVal val="hidden"/>
                                      </p:to>
                                    </p:set>
                                  </p:childTnLst>
                                </p:cTn>
                              </p:par>
                              <p:par>
                                <p:cTn id="865" presetID="19" presetClass="entr" presetSubtype="5" fill="hold" grpId="0" nodeType="withEffect">
                                  <p:stCondLst>
                                    <p:cond delay="0"/>
                                  </p:stCondLst>
                                  <p:childTnLst>
                                    <p:set>
                                      <p:cBhvr>
                                        <p:cTn id="866" dur="1" fill="hold">
                                          <p:stCondLst>
                                            <p:cond delay="0"/>
                                          </p:stCondLst>
                                        </p:cTn>
                                        <p:tgtEl>
                                          <p:spTgt spid="143"/>
                                        </p:tgtEl>
                                        <p:attrNameLst>
                                          <p:attrName>style.visibility</p:attrName>
                                        </p:attrNameLst>
                                      </p:cBhvr>
                                      <p:to>
                                        <p:strVal val="visible"/>
                                      </p:to>
                                    </p:set>
                                    <p:anim calcmode="lin" valueType="num">
                                      <p:cBhvr>
                                        <p:cTn id="867" dur="4500" fill="hold"/>
                                        <p:tgtEl>
                                          <p:spTgt spid="143"/>
                                        </p:tgtEl>
                                        <p:attrNameLst>
                                          <p:attrName>ppt_w</p:attrName>
                                        </p:attrNameLst>
                                      </p:cBhvr>
                                      <p:tavLst>
                                        <p:tav tm="0">
                                          <p:val>
                                            <p:strVal val="#ppt_w"/>
                                          </p:val>
                                        </p:tav>
                                        <p:tav tm="100000">
                                          <p:val>
                                            <p:strVal val="#ppt_w"/>
                                          </p:val>
                                        </p:tav>
                                      </p:tavLst>
                                    </p:anim>
                                    <p:anim calcmode="lin" valueType="num">
                                      <p:cBhvr>
                                        <p:cTn id="868" dur="4500" fill="hold"/>
                                        <p:tgtEl>
                                          <p:spTgt spid="143"/>
                                        </p:tgtEl>
                                        <p:attrNameLst>
                                          <p:attrName>ppt_h</p:attrName>
                                        </p:attrNameLst>
                                      </p:cBhvr>
                                      <p:tavLst>
                                        <p:tav tm="0" fmla="#ppt_h*sin(2.5*pi*$)">
                                          <p:val>
                                            <p:fltVal val="0"/>
                                          </p:val>
                                        </p:tav>
                                        <p:tav tm="100000">
                                          <p:val>
                                            <p:fltVal val="1"/>
                                          </p:val>
                                        </p:tav>
                                      </p:tavLst>
                                    </p:anim>
                                  </p:childTnLst>
                                </p:cTn>
                              </p:par>
                              <p:par>
                                <p:cTn id="869" presetID="8" presetClass="emph" presetSubtype="0" repeatCount="indefinite" fill="hold" grpId="1" nodeType="withEffect">
                                  <p:stCondLst>
                                    <p:cond delay="0"/>
                                  </p:stCondLst>
                                  <p:childTnLst>
                                    <p:animRot by="-21600000">
                                      <p:cBhvr>
                                        <p:cTn id="870" dur="4500" fill="hold"/>
                                        <p:tgtEl>
                                          <p:spTgt spid="143"/>
                                        </p:tgtEl>
                                        <p:attrNameLst>
                                          <p:attrName>r</p:attrName>
                                        </p:attrNameLst>
                                      </p:cBhvr>
                                    </p:animRot>
                                  </p:childTnLst>
                                </p:cTn>
                              </p:par>
                              <p:par>
                                <p:cTn id="871" presetID="2" presetClass="exit" presetSubtype="12" fill="hold" grpId="2" nodeType="withEffect">
                                  <p:stCondLst>
                                    <p:cond delay="0"/>
                                  </p:stCondLst>
                                  <p:childTnLst>
                                    <p:anim calcmode="lin" valueType="num">
                                      <p:cBhvr additive="base">
                                        <p:cTn id="872" dur="4500"/>
                                        <p:tgtEl>
                                          <p:spTgt spid="143"/>
                                        </p:tgtEl>
                                        <p:attrNameLst>
                                          <p:attrName>ppt_x</p:attrName>
                                        </p:attrNameLst>
                                      </p:cBhvr>
                                      <p:tavLst>
                                        <p:tav tm="0">
                                          <p:val>
                                            <p:strVal val="ppt_x"/>
                                          </p:val>
                                        </p:tav>
                                        <p:tav tm="100000">
                                          <p:val>
                                            <p:strVal val="0-ppt_w/2"/>
                                          </p:val>
                                        </p:tav>
                                      </p:tavLst>
                                    </p:anim>
                                    <p:anim calcmode="lin" valueType="num">
                                      <p:cBhvr additive="base">
                                        <p:cTn id="873" dur="4500"/>
                                        <p:tgtEl>
                                          <p:spTgt spid="143"/>
                                        </p:tgtEl>
                                        <p:attrNameLst>
                                          <p:attrName>ppt_y</p:attrName>
                                        </p:attrNameLst>
                                      </p:cBhvr>
                                      <p:tavLst>
                                        <p:tav tm="0">
                                          <p:val>
                                            <p:strVal val="ppt_y"/>
                                          </p:val>
                                        </p:tav>
                                        <p:tav tm="100000">
                                          <p:val>
                                            <p:strVal val="1+ppt_h/2"/>
                                          </p:val>
                                        </p:tav>
                                      </p:tavLst>
                                    </p:anim>
                                    <p:set>
                                      <p:cBhvr>
                                        <p:cTn id="874" dur="1" fill="hold">
                                          <p:stCondLst>
                                            <p:cond delay="4499"/>
                                          </p:stCondLst>
                                        </p:cTn>
                                        <p:tgtEl>
                                          <p:spTgt spid="143"/>
                                        </p:tgtEl>
                                        <p:attrNameLst>
                                          <p:attrName>style.visibility</p:attrName>
                                        </p:attrNameLst>
                                      </p:cBhvr>
                                      <p:to>
                                        <p:strVal val="hidden"/>
                                      </p:to>
                                    </p:set>
                                  </p:childTnLst>
                                </p:cTn>
                              </p:par>
                              <p:par>
                                <p:cTn id="875" presetID="19" presetClass="entr" presetSubtype="5" fill="hold" grpId="0" nodeType="withEffect">
                                  <p:stCondLst>
                                    <p:cond delay="0"/>
                                  </p:stCondLst>
                                  <p:childTnLst>
                                    <p:set>
                                      <p:cBhvr>
                                        <p:cTn id="876" dur="1" fill="hold">
                                          <p:stCondLst>
                                            <p:cond delay="0"/>
                                          </p:stCondLst>
                                        </p:cTn>
                                        <p:tgtEl>
                                          <p:spTgt spid="142"/>
                                        </p:tgtEl>
                                        <p:attrNameLst>
                                          <p:attrName>style.visibility</p:attrName>
                                        </p:attrNameLst>
                                      </p:cBhvr>
                                      <p:to>
                                        <p:strVal val="visible"/>
                                      </p:to>
                                    </p:set>
                                    <p:anim calcmode="lin" valueType="num">
                                      <p:cBhvr>
                                        <p:cTn id="877" dur="4500" fill="hold"/>
                                        <p:tgtEl>
                                          <p:spTgt spid="142"/>
                                        </p:tgtEl>
                                        <p:attrNameLst>
                                          <p:attrName>ppt_w</p:attrName>
                                        </p:attrNameLst>
                                      </p:cBhvr>
                                      <p:tavLst>
                                        <p:tav tm="0">
                                          <p:val>
                                            <p:strVal val="#ppt_w"/>
                                          </p:val>
                                        </p:tav>
                                        <p:tav tm="100000">
                                          <p:val>
                                            <p:strVal val="#ppt_w"/>
                                          </p:val>
                                        </p:tav>
                                      </p:tavLst>
                                    </p:anim>
                                    <p:anim calcmode="lin" valueType="num">
                                      <p:cBhvr>
                                        <p:cTn id="878" dur="4500" fill="hold"/>
                                        <p:tgtEl>
                                          <p:spTgt spid="142"/>
                                        </p:tgtEl>
                                        <p:attrNameLst>
                                          <p:attrName>ppt_h</p:attrName>
                                        </p:attrNameLst>
                                      </p:cBhvr>
                                      <p:tavLst>
                                        <p:tav tm="0" fmla="#ppt_h*sin(2.5*pi*$)">
                                          <p:val>
                                            <p:fltVal val="0"/>
                                          </p:val>
                                        </p:tav>
                                        <p:tav tm="100000">
                                          <p:val>
                                            <p:fltVal val="1"/>
                                          </p:val>
                                        </p:tav>
                                      </p:tavLst>
                                    </p:anim>
                                  </p:childTnLst>
                                </p:cTn>
                              </p:par>
                              <p:par>
                                <p:cTn id="879" presetID="8" presetClass="emph" presetSubtype="0" repeatCount="indefinite" fill="hold" grpId="1" nodeType="withEffect">
                                  <p:stCondLst>
                                    <p:cond delay="0"/>
                                  </p:stCondLst>
                                  <p:childTnLst>
                                    <p:animRot by="-21600000">
                                      <p:cBhvr>
                                        <p:cTn id="880" dur="4500" fill="hold"/>
                                        <p:tgtEl>
                                          <p:spTgt spid="142"/>
                                        </p:tgtEl>
                                        <p:attrNameLst>
                                          <p:attrName>r</p:attrName>
                                        </p:attrNameLst>
                                      </p:cBhvr>
                                    </p:animRot>
                                  </p:childTnLst>
                                </p:cTn>
                              </p:par>
                              <p:par>
                                <p:cTn id="881" presetID="2" presetClass="exit" presetSubtype="12" fill="hold" grpId="2" nodeType="withEffect">
                                  <p:stCondLst>
                                    <p:cond delay="0"/>
                                  </p:stCondLst>
                                  <p:childTnLst>
                                    <p:anim calcmode="lin" valueType="num">
                                      <p:cBhvr additive="base">
                                        <p:cTn id="882" dur="4500"/>
                                        <p:tgtEl>
                                          <p:spTgt spid="142"/>
                                        </p:tgtEl>
                                        <p:attrNameLst>
                                          <p:attrName>ppt_x</p:attrName>
                                        </p:attrNameLst>
                                      </p:cBhvr>
                                      <p:tavLst>
                                        <p:tav tm="0">
                                          <p:val>
                                            <p:strVal val="ppt_x"/>
                                          </p:val>
                                        </p:tav>
                                        <p:tav tm="100000">
                                          <p:val>
                                            <p:strVal val="0-ppt_w/2"/>
                                          </p:val>
                                        </p:tav>
                                      </p:tavLst>
                                    </p:anim>
                                    <p:anim calcmode="lin" valueType="num">
                                      <p:cBhvr additive="base">
                                        <p:cTn id="883" dur="4500"/>
                                        <p:tgtEl>
                                          <p:spTgt spid="142"/>
                                        </p:tgtEl>
                                        <p:attrNameLst>
                                          <p:attrName>ppt_y</p:attrName>
                                        </p:attrNameLst>
                                      </p:cBhvr>
                                      <p:tavLst>
                                        <p:tav tm="0">
                                          <p:val>
                                            <p:strVal val="ppt_y"/>
                                          </p:val>
                                        </p:tav>
                                        <p:tav tm="100000">
                                          <p:val>
                                            <p:strVal val="1+ppt_h/2"/>
                                          </p:val>
                                        </p:tav>
                                      </p:tavLst>
                                    </p:anim>
                                    <p:set>
                                      <p:cBhvr>
                                        <p:cTn id="884" dur="1" fill="hold">
                                          <p:stCondLst>
                                            <p:cond delay="4499"/>
                                          </p:stCondLst>
                                        </p:cTn>
                                        <p:tgtEl>
                                          <p:spTgt spid="142"/>
                                        </p:tgtEl>
                                        <p:attrNameLst>
                                          <p:attrName>style.visibility</p:attrName>
                                        </p:attrNameLst>
                                      </p:cBhvr>
                                      <p:to>
                                        <p:strVal val="hidden"/>
                                      </p:to>
                                    </p:set>
                                  </p:childTnLst>
                                </p:cTn>
                              </p:par>
                              <p:par>
                                <p:cTn id="885" presetID="19" presetClass="entr" presetSubtype="5" fill="hold" grpId="0" nodeType="withEffect">
                                  <p:stCondLst>
                                    <p:cond delay="0"/>
                                  </p:stCondLst>
                                  <p:childTnLst>
                                    <p:set>
                                      <p:cBhvr>
                                        <p:cTn id="886" dur="1" fill="hold">
                                          <p:stCondLst>
                                            <p:cond delay="0"/>
                                          </p:stCondLst>
                                        </p:cTn>
                                        <p:tgtEl>
                                          <p:spTgt spid="141"/>
                                        </p:tgtEl>
                                        <p:attrNameLst>
                                          <p:attrName>style.visibility</p:attrName>
                                        </p:attrNameLst>
                                      </p:cBhvr>
                                      <p:to>
                                        <p:strVal val="visible"/>
                                      </p:to>
                                    </p:set>
                                    <p:anim calcmode="lin" valueType="num">
                                      <p:cBhvr>
                                        <p:cTn id="887" dur="4500" fill="hold"/>
                                        <p:tgtEl>
                                          <p:spTgt spid="141"/>
                                        </p:tgtEl>
                                        <p:attrNameLst>
                                          <p:attrName>ppt_w</p:attrName>
                                        </p:attrNameLst>
                                      </p:cBhvr>
                                      <p:tavLst>
                                        <p:tav tm="0">
                                          <p:val>
                                            <p:strVal val="#ppt_w"/>
                                          </p:val>
                                        </p:tav>
                                        <p:tav tm="100000">
                                          <p:val>
                                            <p:strVal val="#ppt_w"/>
                                          </p:val>
                                        </p:tav>
                                      </p:tavLst>
                                    </p:anim>
                                    <p:anim calcmode="lin" valueType="num">
                                      <p:cBhvr>
                                        <p:cTn id="888" dur="4500" fill="hold"/>
                                        <p:tgtEl>
                                          <p:spTgt spid="141"/>
                                        </p:tgtEl>
                                        <p:attrNameLst>
                                          <p:attrName>ppt_h</p:attrName>
                                        </p:attrNameLst>
                                      </p:cBhvr>
                                      <p:tavLst>
                                        <p:tav tm="0" fmla="#ppt_h*sin(2.5*pi*$)">
                                          <p:val>
                                            <p:fltVal val="0"/>
                                          </p:val>
                                        </p:tav>
                                        <p:tav tm="100000">
                                          <p:val>
                                            <p:fltVal val="1"/>
                                          </p:val>
                                        </p:tav>
                                      </p:tavLst>
                                    </p:anim>
                                  </p:childTnLst>
                                </p:cTn>
                              </p:par>
                              <p:par>
                                <p:cTn id="889" presetID="8" presetClass="emph" presetSubtype="0" repeatCount="indefinite" fill="hold" grpId="1" nodeType="withEffect">
                                  <p:stCondLst>
                                    <p:cond delay="0"/>
                                  </p:stCondLst>
                                  <p:childTnLst>
                                    <p:animRot by="-21600000">
                                      <p:cBhvr>
                                        <p:cTn id="890" dur="4500" fill="hold"/>
                                        <p:tgtEl>
                                          <p:spTgt spid="141"/>
                                        </p:tgtEl>
                                        <p:attrNameLst>
                                          <p:attrName>r</p:attrName>
                                        </p:attrNameLst>
                                      </p:cBhvr>
                                    </p:animRot>
                                  </p:childTnLst>
                                </p:cTn>
                              </p:par>
                              <p:par>
                                <p:cTn id="891" presetID="2" presetClass="exit" presetSubtype="12" fill="hold" grpId="2" nodeType="withEffect">
                                  <p:stCondLst>
                                    <p:cond delay="0"/>
                                  </p:stCondLst>
                                  <p:childTnLst>
                                    <p:anim calcmode="lin" valueType="num">
                                      <p:cBhvr additive="base">
                                        <p:cTn id="892" dur="4500"/>
                                        <p:tgtEl>
                                          <p:spTgt spid="141"/>
                                        </p:tgtEl>
                                        <p:attrNameLst>
                                          <p:attrName>ppt_x</p:attrName>
                                        </p:attrNameLst>
                                      </p:cBhvr>
                                      <p:tavLst>
                                        <p:tav tm="0">
                                          <p:val>
                                            <p:strVal val="ppt_x"/>
                                          </p:val>
                                        </p:tav>
                                        <p:tav tm="100000">
                                          <p:val>
                                            <p:strVal val="0-ppt_w/2"/>
                                          </p:val>
                                        </p:tav>
                                      </p:tavLst>
                                    </p:anim>
                                    <p:anim calcmode="lin" valueType="num">
                                      <p:cBhvr additive="base">
                                        <p:cTn id="893" dur="4500"/>
                                        <p:tgtEl>
                                          <p:spTgt spid="141"/>
                                        </p:tgtEl>
                                        <p:attrNameLst>
                                          <p:attrName>ppt_y</p:attrName>
                                        </p:attrNameLst>
                                      </p:cBhvr>
                                      <p:tavLst>
                                        <p:tav tm="0">
                                          <p:val>
                                            <p:strVal val="ppt_y"/>
                                          </p:val>
                                        </p:tav>
                                        <p:tav tm="100000">
                                          <p:val>
                                            <p:strVal val="1+ppt_h/2"/>
                                          </p:val>
                                        </p:tav>
                                      </p:tavLst>
                                    </p:anim>
                                    <p:set>
                                      <p:cBhvr>
                                        <p:cTn id="894" dur="1" fill="hold">
                                          <p:stCondLst>
                                            <p:cond delay="4499"/>
                                          </p:stCondLst>
                                        </p:cTn>
                                        <p:tgtEl>
                                          <p:spTgt spid="141"/>
                                        </p:tgtEl>
                                        <p:attrNameLst>
                                          <p:attrName>style.visibility</p:attrName>
                                        </p:attrNameLst>
                                      </p:cBhvr>
                                      <p:to>
                                        <p:strVal val="hidden"/>
                                      </p:to>
                                    </p:set>
                                  </p:childTnLst>
                                </p:cTn>
                              </p:par>
                              <p:par>
                                <p:cTn id="895" presetID="19" presetClass="entr" presetSubtype="5" fill="hold" grpId="0" nodeType="withEffect">
                                  <p:stCondLst>
                                    <p:cond delay="0"/>
                                  </p:stCondLst>
                                  <p:childTnLst>
                                    <p:set>
                                      <p:cBhvr>
                                        <p:cTn id="896" dur="1" fill="hold">
                                          <p:stCondLst>
                                            <p:cond delay="0"/>
                                          </p:stCondLst>
                                        </p:cTn>
                                        <p:tgtEl>
                                          <p:spTgt spid="140"/>
                                        </p:tgtEl>
                                        <p:attrNameLst>
                                          <p:attrName>style.visibility</p:attrName>
                                        </p:attrNameLst>
                                      </p:cBhvr>
                                      <p:to>
                                        <p:strVal val="visible"/>
                                      </p:to>
                                    </p:set>
                                    <p:anim calcmode="lin" valueType="num">
                                      <p:cBhvr>
                                        <p:cTn id="897" dur="4500" fill="hold"/>
                                        <p:tgtEl>
                                          <p:spTgt spid="140"/>
                                        </p:tgtEl>
                                        <p:attrNameLst>
                                          <p:attrName>ppt_w</p:attrName>
                                        </p:attrNameLst>
                                      </p:cBhvr>
                                      <p:tavLst>
                                        <p:tav tm="0">
                                          <p:val>
                                            <p:strVal val="#ppt_w"/>
                                          </p:val>
                                        </p:tav>
                                        <p:tav tm="100000">
                                          <p:val>
                                            <p:strVal val="#ppt_w"/>
                                          </p:val>
                                        </p:tav>
                                      </p:tavLst>
                                    </p:anim>
                                    <p:anim calcmode="lin" valueType="num">
                                      <p:cBhvr>
                                        <p:cTn id="898" dur="4500" fill="hold"/>
                                        <p:tgtEl>
                                          <p:spTgt spid="140"/>
                                        </p:tgtEl>
                                        <p:attrNameLst>
                                          <p:attrName>ppt_h</p:attrName>
                                        </p:attrNameLst>
                                      </p:cBhvr>
                                      <p:tavLst>
                                        <p:tav tm="0" fmla="#ppt_h*sin(2.5*pi*$)">
                                          <p:val>
                                            <p:fltVal val="0"/>
                                          </p:val>
                                        </p:tav>
                                        <p:tav tm="100000">
                                          <p:val>
                                            <p:fltVal val="1"/>
                                          </p:val>
                                        </p:tav>
                                      </p:tavLst>
                                    </p:anim>
                                  </p:childTnLst>
                                </p:cTn>
                              </p:par>
                              <p:par>
                                <p:cTn id="899" presetID="8" presetClass="emph" presetSubtype="0" repeatCount="indefinite" fill="hold" grpId="1" nodeType="withEffect">
                                  <p:stCondLst>
                                    <p:cond delay="0"/>
                                  </p:stCondLst>
                                  <p:childTnLst>
                                    <p:animRot by="-21600000">
                                      <p:cBhvr>
                                        <p:cTn id="900" dur="4500" fill="hold"/>
                                        <p:tgtEl>
                                          <p:spTgt spid="140"/>
                                        </p:tgtEl>
                                        <p:attrNameLst>
                                          <p:attrName>r</p:attrName>
                                        </p:attrNameLst>
                                      </p:cBhvr>
                                    </p:animRot>
                                  </p:childTnLst>
                                </p:cTn>
                              </p:par>
                              <p:par>
                                <p:cTn id="901" presetID="2" presetClass="exit" presetSubtype="12" fill="hold" grpId="2" nodeType="withEffect">
                                  <p:stCondLst>
                                    <p:cond delay="0"/>
                                  </p:stCondLst>
                                  <p:childTnLst>
                                    <p:anim calcmode="lin" valueType="num">
                                      <p:cBhvr additive="base">
                                        <p:cTn id="902" dur="4500"/>
                                        <p:tgtEl>
                                          <p:spTgt spid="140"/>
                                        </p:tgtEl>
                                        <p:attrNameLst>
                                          <p:attrName>ppt_x</p:attrName>
                                        </p:attrNameLst>
                                      </p:cBhvr>
                                      <p:tavLst>
                                        <p:tav tm="0">
                                          <p:val>
                                            <p:strVal val="ppt_x"/>
                                          </p:val>
                                        </p:tav>
                                        <p:tav tm="100000">
                                          <p:val>
                                            <p:strVal val="0-ppt_w/2"/>
                                          </p:val>
                                        </p:tav>
                                      </p:tavLst>
                                    </p:anim>
                                    <p:anim calcmode="lin" valueType="num">
                                      <p:cBhvr additive="base">
                                        <p:cTn id="903" dur="4500"/>
                                        <p:tgtEl>
                                          <p:spTgt spid="140"/>
                                        </p:tgtEl>
                                        <p:attrNameLst>
                                          <p:attrName>ppt_y</p:attrName>
                                        </p:attrNameLst>
                                      </p:cBhvr>
                                      <p:tavLst>
                                        <p:tav tm="0">
                                          <p:val>
                                            <p:strVal val="ppt_y"/>
                                          </p:val>
                                        </p:tav>
                                        <p:tav tm="100000">
                                          <p:val>
                                            <p:strVal val="1+ppt_h/2"/>
                                          </p:val>
                                        </p:tav>
                                      </p:tavLst>
                                    </p:anim>
                                    <p:set>
                                      <p:cBhvr>
                                        <p:cTn id="904" dur="1" fill="hold">
                                          <p:stCondLst>
                                            <p:cond delay="4499"/>
                                          </p:stCondLst>
                                        </p:cTn>
                                        <p:tgtEl>
                                          <p:spTgt spid="140"/>
                                        </p:tgtEl>
                                        <p:attrNameLst>
                                          <p:attrName>style.visibility</p:attrName>
                                        </p:attrNameLst>
                                      </p:cBhvr>
                                      <p:to>
                                        <p:strVal val="hidden"/>
                                      </p:to>
                                    </p:set>
                                  </p:childTnLst>
                                </p:cTn>
                              </p:par>
                              <p:par>
                                <p:cTn id="905" presetID="19" presetClass="entr" presetSubtype="5" fill="hold" grpId="0" nodeType="withEffect">
                                  <p:stCondLst>
                                    <p:cond delay="0"/>
                                  </p:stCondLst>
                                  <p:childTnLst>
                                    <p:set>
                                      <p:cBhvr>
                                        <p:cTn id="906" dur="1" fill="hold">
                                          <p:stCondLst>
                                            <p:cond delay="0"/>
                                          </p:stCondLst>
                                        </p:cTn>
                                        <p:tgtEl>
                                          <p:spTgt spid="186"/>
                                        </p:tgtEl>
                                        <p:attrNameLst>
                                          <p:attrName>style.visibility</p:attrName>
                                        </p:attrNameLst>
                                      </p:cBhvr>
                                      <p:to>
                                        <p:strVal val="visible"/>
                                      </p:to>
                                    </p:set>
                                    <p:anim calcmode="lin" valueType="num">
                                      <p:cBhvr>
                                        <p:cTn id="907" dur="4500" fill="hold"/>
                                        <p:tgtEl>
                                          <p:spTgt spid="186"/>
                                        </p:tgtEl>
                                        <p:attrNameLst>
                                          <p:attrName>ppt_w</p:attrName>
                                        </p:attrNameLst>
                                      </p:cBhvr>
                                      <p:tavLst>
                                        <p:tav tm="0">
                                          <p:val>
                                            <p:strVal val="#ppt_w"/>
                                          </p:val>
                                        </p:tav>
                                        <p:tav tm="100000">
                                          <p:val>
                                            <p:strVal val="#ppt_w"/>
                                          </p:val>
                                        </p:tav>
                                      </p:tavLst>
                                    </p:anim>
                                    <p:anim calcmode="lin" valueType="num">
                                      <p:cBhvr>
                                        <p:cTn id="908" dur="4500" fill="hold"/>
                                        <p:tgtEl>
                                          <p:spTgt spid="186"/>
                                        </p:tgtEl>
                                        <p:attrNameLst>
                                          <p:attrName>ppt_h</p:attrName>
                                        </p:attrNameLst>
                                      </p:cBhvr>
                                      <p:tavLst>
                                        <p:tav tm="0" fmla="#ppt_h*sin(2.5*pi*$)">
                                          <p:val>
                                            <p:fltVal val="0"/>
                                          </p:val>
                                        </p:tav>
                                        <p:tav tm="100000">
                                          <p:val>
                                            <p:fltVal val="1"/>
                                          </p:val>
                                        </p:tav>
                                      </p:tavLst>
                                    </p:anim>
                                  </p:childTnLst>
                                </p:cTn>
                              </p:par>
                              <p:par>
                                <p:cTn id="909" presetID="8" presetClass="emph" presetSubtype="0" repeatCount="indefinite" fill="hold" grpId="1" nodeType="withEffect">
                                  <p:stCondLst>
                                    <p:cond delay="0"/>
                                  </p:stCondLst>
                                  <p:childTnLst>
                                    <p:animRot by="21600000">
                                      <p:cBhvr>
                                        <p:cTn id="910" dur="4500" fill="hold"/>
                                        <p:tgtEl>
                                          <p:spTgt spid="186"/>
                                        </p:tgtEl>
                                        <p:attrNameLst>
                                          <p:attrName>r</p:attrName>
                                        </p:attrNameLst>
                                      </p:cBhvr>
                                    </p:animRot>
                                  </p:childTnLst>
                                </p:cTn>
                              </p:par>
                              <p:par>
                                <p:cTn id="911" presetID="2" presetClass="exit" presetSubtype="6" fill="hold" grpId="2" nodeType="withEffect">
                                  <p:stCondLst>
                                    <p:cond delay="0"/>
                                  </p:stCondLst>
                                  <p:childTnLst>
                                    <p:anim calcmode="lin" valueType="num">
                                      <p:cBhvr additive="base">
                                        <p:cTn id="912" dur="4500"/>
                                        <p:tgtEl>
                                          <p:spTgt spid="186"/>
                                        </p:tgtEl>
                                        <p:attrNameLst>
                                          <p:attrName>ppt_x</p:attrName>
                                        </p:attrNameLst>
                                      </p:cBhvr>
                                      <p:tavLst>
                                        <p:tav tm="0">
                                          <p:val>
                                            <p:strVal val="ppt_x"/>
                                          </p:val>
                                        </p:tav>
                                        <p:tav tm="100000">
                                          <p:val>
                                            <p:strVal val="1+ppt_w/2"/>
                                          </p:val>
                                        </p:tav>
                                      </p:tavLst>
                                    </p:anim>
                                    <p:anim calcmode="lin" valueType="num">
                                      <p:cBhvr additive="base">
                                        <p:cTn id="913" dur="4500"/>
                                        <p:tgtEl>
                                          <p:spTgt spid="186"/>
                                        </p:tgtEl>
                                        <p:attrNameLst>
                                          <p:attrName>ppt_y</p:attrName>
                                        </p:attrNameLst>
                                      </p:cBhvr>
                                      <p:tavLst>
                                        <p:tav tm="0">
                                          <p:val>
                                            <p:strVal val="ppt_y"/>
                                          </p:val>
                                        </p:tav>
                                        <p:tav tm="100000">
                                          <p:val>
                                            <p:strVal val="1+ppt_h/2"/>
                                          </p:val>
                                        </p:tav>
                                      </p:tavLst>
                                    </p:anim>
                                    <p:set>
                                      <p:cBhvr>
                                        <p:cTn id="914" dur="1" fill="hold">
                                          <p:stCondLst>
                                            <p:cond delay="4499"/>
                                          </p:stCondLst>
                                        </p:cTn>
                                        <p:tgtEl>
                                          <p:spTgt spid="186"/>
                                        </p:tgtEl>
                                        <p:attrNameLst>
                                          <p:attrName>style.visibility</p:attrName>
                                        </p:attrNameLst>
                                      </p:cBhvr>
                                      <p:to>
                                        <p:strVal val="hidden"/>
                                      </p:to>
                                    </p:set>
                                  </p:childTnLst>
                                </p:cTn>
                              </p:par>
                              <p:par>
                                <p:cTn id="915" presetID="19" presetClass="entr" presetSubtype="5" fill="hold" grpId="0" nodeType="withEffect">
                                  <p:stCondLst>
                                    <p:cond delay="0"/>
                                  </p:stCondLst>
                                  <p:childTnLst>
                                    <p:set>
                                      <p:cBhvr>
                                        <p:cTn id="916" dur="1" fill="hold">
                                          <p:stCondLst>
                                            <p:cond delay="0"/>
                                          </p:stCondLst>
                                        </p:cTn>
                                        <p:tgtEl>
                                          <p:spTgt spid="187"/>
                                        </p:tgtEl>
                                        <p:attrNameLst>
                                          <p:attrName>style.visibility</p:attrName>
                                        </p:attrNameLst>
                                      </p:cBhvr>
                                      <p:to>
                                        <p:strVal val="visible"/>
                                      </p:to>
                                    </p:set>
                                    <p:anim calcmode="lin" valueType="num">
                                      <p:cBhvr>
                                        <p:cTn id="917" dur="4500" fill="hold"/>
                                        <p:tgtEl>
                                          <p:spTgt spid="187"/>
                                        </p:tgtEl>
                                        <p:attrNameLst>
                                          <p:attrName>ppt_w</p:attrName>
                                        </p:attrNameLst>
                                      </p:cBhvr>
                                      <p:tavLst>
                                        <p:tav tm="0">
                                          <p:val>
                                            <p:strVal val="#ppt_w"/>
                                          </p:val>
                                        </p:tav>
                                        <p:tav tm="100000">
                                          <p:val>
                                            <p:strVal val="#ppt_w"/>
                                          </p:val>
                                        </p:tav>
                                      </p:tavLst>
                                    </p:anim>
                                    <p:anim calcmode="lin" valueType="num">
                                      <p:cBhvr>
                                        <p:cTn id="918" dur="4500" fill="hold"/>
                                        <p:tgtEl>
                                          <p:spTgt spid="187"/>
                                        </p:tgtEl>
                                        <p:attrNameLst>
                                          <p:attrName>ppt_h</p:attrName>
                                        </p:attrNameLst>
                                      </p:cBhvr>
                                      <p:tavLst>
                                        <p:tav tm="0" fmla="#ppt_h*sin(2.5*pi*$)">
                                          <p:val>
                                            <p:fltVal val="0"/>
                                          </p:val>
                                        </p:tav>
                                        <p:tav tm="100000">
                                          <p:val>
                                            <p:fltVal val="1"/>
                                          </p:val>
                                        </p:tav>
                                      </p:tavLst>
                                    </p:anim>
                                  </p:childTnLst>
                                </p:cTn>
                              </p:par>
                              <p:par>
                                <p:cTn id="919" presetID="8" presetClass="emph" presetSubtype="0" repeatCount="indefinite" fill="hold" grpId="1" nodeType="withEffect">
                                  <p:stCondLst>
                                    <p:cond delay="0"/>
                                  </p:stCondLst>
                                  <p:childTnLst>
                                    <p:animRot by="21600000">
                                      <p:cBhvr>
                                        <p:cTn id="920" dur="4500" fill="hold"/>
                                        <p:tgtEl>
                                          <p:spTgt spid="187"/>
                                        </p:tgtEl>
                                        <p:attrNameLst>
                                          <p:attrName>r</p:attrName>
                                        </p:attrNameLst>
                                      </p:cBhvr>
                                    </p:animRot>
                                  </p:childTnLst>
                                </p:cTn>
                              </p:par>
                              <p:par>
                                <p:cTn id="921" presetID="2" presetClass="exit" presetSubtype="6" fill="hold" grpId="2" nodeType="withEffect">
                                  <p:stCondLst>
                                    <p:cond delay="0"/>
                                  </p:stCondLst>
                                  <p:childTnLst>
                                    <p:anim calcmode="lin" valueType="num">
                                      <p:cBhvr additive="base">
                                        <p:cTn id="922" dur="4500"/>
                                        <p:tgtEl>
                                          <p:spTgt spid="187"/>
                                        </p:tgtEl>
                                        <p:attrNameLst>
                                          <p:attrName>ppt_x</p:attrName>
                                        </p:attrNameLst>
                                      </p:cBhvr>
                                      <p:tavLst>
                                        <p:tav tm="0">
                                          <p:val>
                                            <p:strVal val="ppt_x"/>
                                          </p:val>
                                        </p:tav>
                                        <p:tav tm="100000">
                                          <p:val>
                                            <p:strVal val="1+ppt_w/2"/>
                                          </p:val>
                                        </p:tav>
                                      </p:tavLst>
                                    </p:anim>
                                    <p:anim calcmode="lin" valueType="num">
                                      <p:cBhvr additive="base">
                                        <p:cTn id="923" dur="4500"/>
                                        <p:tgtEl>
                                          <p:spTgt spid="187"/>
                                        </p:tgtEl>
                                        <p:attrNameLst>
                                          <p:attrName>ppt_y</p:attrName>
                                        </p:attrNameLst>
                                      </p:cBhvr>
                                      <p:tavLst>
                                        <p:tav tm="0">
                                          <p:val>
                                            <p:strVal val="ppt_y"/>
                                          </p:val>
                                        </p:tav>
                                        <p:tav tm="100000">
                                          <p:val>
                                            <p:strVal val="1+ppt_h/2"/>
                                          </p:val>
                                        </p:tav>
                                      </p:tavLst>
                                    </p:anim>
                                    <p:set>
                                      <p:cBhvr>
                                        <p:cTn id="924" dur="1" fill="hold">
                                          <p:stCondLst>
                                            <p:cond delay="4499"/>
                                          </p:stCondLst>
                                        </p:cTn>
                                        <p:tgtEl>
                                          <p:spTgt spid="187"/>
                                        </p:tgtEl>
                                        <p:attrNameLst>
                                          <p:attrName>style.visibility</p:attrName>
                                        </p:attrNameLst>
                                      </p:cBhvr>
                                      <p:to>
                                        <p:strVal val="hidden"/>
                                      </p:to>
                                    </p:set>
                                  </p:childTnLst>
                                </p:cTn>
                              </p:par>
                              <p:par>
                                <p:cTn id="925" presetID="19" presetClass="entr" presetSubtype="5" fill="hold" grpId="0" nodeType="withEffect">
                                  <p:stCondLst>
                                    <p:cond delay="0"/>
                                  </p:stCondLst>
                                  <p:childTnLst>
                                    <p:set>
                                      <p:cBhvr>
                                        <p:cTn id="926" dur="1" fill="hold">
                                          <p:stCondLst>
                                            <p:cond delay="0"/>
                                          </p:stCondLst>
                                        </p:cTn>
                                        <p:tgtEl>
                                          <p:spTgt spid="188"/>
                                        </p:tgtEl>
                                        <p:attrNameLst>
                                          <p:attrName>style.visibility</p:attrName>
                                        </p:attrNameLst>
                                      </p:cBhvr>
                                      <p:to>
                                        <p:strVal val="visible"/>
                                      </p:to>
                                    </p:set>
                                    <p:anim calcmode="lin" valueType="num">
                                      <p:cBhvr>
                                        <p:cTn id="927" dur="4500" fill="hold"/>
                                        <p:tgtEl>
                                          <p:spTgt spid="188"/>
                                        </p:tgtEl>
                                        <p:attrNameLst>
                                          <p:attrName>ppt_w</p:attrName>
                                        </p:attrNameLst>
                                      </p:cBhvr>
                                      <p:tavLst>
                                        <p:tav tm="0">
                                          <p:val>
                                            <p:strVal val="#ppt_w"/>
                                          </p:val>
                                        </p:tav>
                                        <p:tav tm="100000">
                                          <p:val>
                                            <p:strVal val="#ppt_w"/>
                                          </p:val>
                                        </p:tav>
                                      </p:tavLst>
                                    </p:anim>
                                    <p:anim calcmode="lin" valueType="num">
                                      <p:cBhvr>
                                        <p:cTn id="928" dur="4500" fill="hold"/>
                                        <p:tgtEl>
                                          <p:spTgt spid="188"/>
                                        </p:tgtEl>
                                        <p:attrNameLst>
                                          <p:attrName>ppt_h</p:attrName>
                                        </p:attrNameLst>
                                      </p:cBhvr>
                                      <p:tavLst>
                                        <p:tav tm="0" fmla="#ppt_h*sin(2.5*pi*$)">
                                          <p:val>
                                            <p:fltVal val="0"/>
                                          </p:val>
                                        </p:tav>
                                        <p:tav tm="100000">
                                          <p:val>
                                            <p:fltVal val="1"/>
                                          </p:val>
                                        </p:tav>
                                      </p:tavLst>
                                    </p:anim>
                                  </p:childTnLst>
                                </p:cTn>
                              </p:par>
                              <p:par>
                                <p:cTn id="929" presetID="8" presetClass="emph" presetSubtype="0" repeatCount="indefinite" fill="hold" grpId="1" nodeType="withEffect">
                                  <p:stCondLst>
                                    <p:cond delay="0"/>
                                  </p:stCondLst>
                                  <p:childTnLst>
                                    <p:animRot by="21600000">
                                      <p:cBhvr>
                                        <p:cTn id="930" dur="4500" fill="hold"/>
                                        <p:tgtEl>
                                          <p:spTgt spid="188"/>
                                        </p:tgtEl>
                                        <p:attrNameLst>
                                          <p:attrName>r</p:attrName>
                                        </p:attrNameLst>
                                      </p:cBhvr>
                                    </p:animRot>
                                  </p:childTnLst>
                                </p:cTn>
                              </p:par>
                              <p:par>
                                <p:cTn id="931" presetID="2" presetClass="exit" presetSubtype="6" fill="hold" grpId="2" nodeType="withEffect">
                                  <p:stCondLst>
                                    <p:cond delay="0"/>
                                  </p:stCondLst>
                                  <p:childTnLst>
                                    <p:anim calcmode="lin" valueType="num">
                                      <p:cBhvr additive="base">
                                        <p:cTn id="932" dur="4500"/>
                                        <p:tgtEl>
                                          <p:spTgt spid="188"/>
                                        </p:tgtEl>
                                        <p:attrNameLst>
                                          <p:attrName>ppt_x</p:attrName>
                                        </p:attrNameLst>
                                      </p:cBhvr>
                                      <p:tavLst>
                                        <p:tav tm="0">
                                          <p:val>
                                            <p:strVal val="ppt_x"/>
                                          </p:val>
                                        </p:tav>
                                        <p:tav tm="100000">
                                          <p:val>
                                            <p:strVal val="1+ppt_w/2"/>
                                          </p:val>
                                        </p:tav>
                                      </p:tavLst>
                                    </p:anim>
                                    <p:anim calcmode="lin" valueType="num">
                                      <p:cBhvr additive="base">
                                        <p:cTn id="933" dur="4500"/>
                                        <p:tgtEl>
                                          <p:spTgt spid="188"/>
                                        </p:tgtEl>
                                        <p:attrNameLst>
                                          <p:attrName>ppt_y</p:attrName>
                                        </p:attrNameLst>
                                      </p:cBhvr>
                                      <p:tavLst>
                                        <p:tav tm="0">
                                          <p:val>
                                            <p:strVal val="ppt_y"/>
                                          </p:val>
                                        </p:tav>
                                        <p:tav tm="100000">
                                          <p:val>
                                            <p:strVal val="1+ppt_h/2"/>
                                          </p:val>
                                        </p:tav>
                                      </p:tavLst>
                                    </p:anim>
                                    <p:set>
                                      <p:cBhvr>
                                        <p:cTn id="934" dur="1" fill="hold">
                                          <p:stCondLst>
                                            <p:cond delay="4499"/>
                                          </p:stCondLst>
                                        </p:cTn>
                                        <p:tgtEl>
                                          <p:spTgt spid="188"/>
                                        </p:tgtEl>
                                        <p:attrNameLst>
                                          <p:attrName>style.visibility</p:attrName>
                                        </p:attrNameLst>
                                      </p:cBhvr>
                                      <p:to>
                                        <p:strVal val="hidden"/>
                                      </p:to>
                                    </p:set>
                                  </p:childTnLst>
                                </p:cTn>
                              </p:par>
                              <p:par>
                                <p:cTn id="935" presetID="19" presetClass="entr" presetSubtype="5" fill="hold" grpId="0" nodeType="withEffect">
                                  <p:stCondLst>
                                    <p:cond delay="0"/>
                                  </p:stCondLst>
                                  <p:childTnLst>
                                    <p:set>
                                      <p:cBhvr>
                                        <p:cTn id="936" dur="1" fill="hold">
                                          <p:stCondLst>
                                            <p:cond delay="0"/>
                                          </p:stCondLst>
                                        </p:cTn>
                                        <p:tgtEl>
                                          <p:spTgt spid="189"/>
                                        </p:tgtEl>
                                        <p:attrNameLst>
                                          <p:attrName>style.visibility</p:attrName>
                                        </p:attrNameLst>
                                      </p:cBhvr>
                                      <p:to>
                                        <p:strVal val="visible"/>
                                      </p:to>
                                    </p:set>
                                    <p:anim calcmode="lin" valueType="num">
                                      <p:cBhvr>
                                        <p:cTn id="937" dur="4500" fill="hold"/>
                                        <p:tgtEl>
                                          <p:spTgt spid="189"/>
                                        </p:tgtEl>
                                        <p:attrNameLst>
                                          <p:attrName>ppt_w</p:attrName>
                                        </p:attrNameLst>
                                      </p:cBhvr>
                                      <p:tavLst>
                                        <p:tav tm="0">
                                          <p:val>
                                            <p:strVal val="#ppt_w"/>
                                          </p:val>
                                        </p:tav>
                                        <p:tav tm="100000">
                                          <p:val>
                                            <p:strVal val="#ppt_w"/>
                                          </p:val>
                                        </p:tav>
                                      </p:tavLst>
                                    </p:anim>
                                    <p:anim calcmode="lin" valueType="num">
                                      <p:cBhvr>
                                        <p:cTn id="938" dur="4500" fill="hold"/>
                                        <p:tgtEl>
                                          <p:spTgt spid="189"/>
                                        </p:tgtEl>
                                        <p:attrNameLst>
                                          <p:attrName>ppt_h</p:attrName>
                                        </p:attrNameLst>
                                      </p:cBhvr>
                                      <p:tavLst>
                                        <p:tav tm="0" fmla="#ppt_h*sin(2.5*pi*$)">
                                          <p:val>
                                            <p:fltVal val="0"/>
                                          </p:val>
                                        </p:tav>
                                        <p:tav tm="100000">
                                          <p:val>
                                            <p:fltVal val="1"/>
                                          </p:val>
                                        </p:tav>
                                      </p:tavLst>
                                    </p:anim>
                                  </p:childTnLst>
                                </p:cTn>
                              </p:par>
                              <p:par>
                                <p:cTn id="939" presetID="8" presetClass="emph" presetSubtype="0" repeatCount="indefinite" fill="hold" grpId="1" nodeType="withEffect">
                                  <p:stCondLst>
                                    <p:cond delay="0"/>
                                  </p:stCondLst>
                                  <p:childTnLst>
                                    <p:animRot by="21600000">
                                      <p:cBhvr>
                                        <p:cTn id="940" dur="4500" fill="hold"/>
                                        <p:tgtEl>
                                          <p:spTgt spid="189"/>
                                        </p:tgtEl>
                                        <p:attrNameLst>
                                          <p:attrName>r</p:attrName>
                                        </p:attrNameLst>
                                      </p:cBhvr>
                                    </p:animRot>
                                  </p:childTnLst>
                                </p:cTn>
                              </p:par>
                              <p:par>
                                <p:cTn id="941" presetID="2" presetClass="exit" presetSubtype="6" fill="hold" grpId="2" nodeType="withEffect">
                                  <p:stCondLst>
                                    <p:cond delay="0"/>
                                  </p:stCondLst>
                                  <p:childTnLst>
                                    <p:anim calcmode="lin" valueType="num">
                                      <p:cBhvr additive="base">
                                        <p:cTn id="942" dur="4500"/>
                                        <p:tgtEl>
                                          <p:spTgt spid="189"/>
                                        </p:tgtEl>
                                        <p:attrNameLst>
                                          <p:attrName>ppt_x</p:attrName>
                                        </p:attrNameLst>
                                      </p:cBhvr>
                                      <p:tavLst>
                                        <p:tav tm="0">
                                          <p:val>
                                            <p:strVal val="ppt_x"/>
                                          </p:val>
                                        </p:tav>
                                        <p:tav tm="100000">
                                          <p:val>
                                            <p:strVal val="1+ppt_w/2"/>
                                          </p:val>
                                        </p:tav>
                                      </p:tavLst>
                                    </p:anim>
                                    <p:anim calcmode="lin" valueType="num">
                                      <p:cBhvr additive="base">
                                        <p:cTn id="943" dur="4500"/>
                                        <p:tgtEl>
                                          <p:spTgt spid="189"/>
                                        </p:tgtEl>
                                        <p:attrNameLst>
                                          <p:attrName>ppt_y</p:attrName>
                                        </p:attrNameLst>
                                      </p:cBhvr>
                                      <p:tavLst>
                                        <p:tav tm="0">
                                          <p:val>
                                            <p:strVal val="ppt_y"/>
                                          </p:val>
                                        </p:tav>
                                        <p:tav tm="100000">
                                          <p:val>
                                            <p:strVal val="1+ppt_h/2"/>
                                          </p:val>
                                        </p:tav>
                                      </p:tavLst>
                                    </p:anim>
                                    <p:set>
                                      <p:cBhvr>
                                        <p:cTn id="944" dur="1" fill="hold">
                                          <p:stCondLst>
                                            <p:cond delay="4499"/>
                                          </p:stCondLst>
                                        </p:cTn>
                                        <p:tgtEl>
                                          <p:spTgt spid="189"/>
                                        </p:tgtEl>
                                        <p:attrNameLst>
                                          <p:attrName>style.visibility</p:attrName>
                                        </p:attrNameLst>
                                      </p:cBhvr>
                                      <p:to>
                                        <p:strVal val="hidden"/>
                                      </p:to>
                                    </p:set>
                                  </p:childTnLst>
                                </p:cTn>
                              </p:par>
                              <p:par>
                                <p:cTn id="945" presetID="19" presetClass="entr" presetSubtype="5" fill="hold" grpId="0" nodeType="withEffect">
                                  <p:stCondLst>
                                    <p:cond delay="0"/>
                                  </p:stCondLst>
                                  <p:childTnLst>
                                    <p:set>
                                      <p:cBhvr>
                                        <p:cTn id="946" dur="1" fill="hold">
                                          <p:stCondLst>
                                            <p:cond delay="0"/>
                                          </p:stCondLst>
                                        </p:cTn>
                                        <p:tgtEl>
                                          <p:spTgt spid="190"/>
                                        </p:tgtEl>
                                        <p:attrNameLst>
                                          <p:attrName>style.visibility</p:attrName>
                                        </p:attrNameLst>
                                      </p:cBhvr>
                                      <p:to>
                                        <p:strVal val="visible"/>
                                      </p:to>
                                    </p:set>
                                    <p:anim calcmode="lin" valueType="num">
                                      <p:cBhvr>
                                        <p:cTn id="947" dur="4500" fill="hold"/>
                                        <p:tgtEl>
                                          <p:spTgt spid="190"/>
                                        </p:tgtEl>
                                        <p:attrNameLst>
                                          <p:attrName>ppt_w</p:attrName>
                                        </p:attrNameLst>
                                      </p:cBhvr>
                                      <p:tavLst>
                                        <p:tav tm="0">
                                          <p:val>
                                            <p:strVal val="#ppt_w"/>
                                          </p:val>
                                        </p:tav>
                                        <p:tav tm="100000">
                                          <p:val>
                                            <p:strVal val="#ppt_w"/>
                                          </p:val>
                                        </p:tav>
                                      </p:tavLst>
                                    </p:anim>
                                    <p:anim calcmode="lin" valueType="num">
                                      <p:cBhvr>
                                        <p:cTn id="948" dur="4500" fill="hold"/>
                                        <p:tgtEl>
                                          <p:spTgt spid="190"/>
                                        </p:tgtEl>
                                        <p:attrNameLst>
                                          <p:attrName>ppt_h</p:attrName>
                                        </p:attrNameLst>
                                      </p:cBhvr>
                                      <p:tavLst>
                                        <p:tav tm="0" fmla="#ppt_h*sin(2.5*pi*$)">
                                          <p:val>
                                            <p:fltVal val="0"/>
                                          </p:val>
                                        </p:tav>
                                        <p:tav tm="100000">
                                          <p:val>
                                            <p:fltVal val="1"/>
                                          </p:val>
                                        </p:tav>
                                      </p:tavLst>
                                    </p:anim>
                                  </p:childTnLst>
                                </p:cTn>
                              </p:par>
                              <p:par>
                                <p:cTn id="949" presetID="8" presetClass="emph" presetSubtype="0" repeatCount="indefinite" fill="hold" grpId="1" nodeType="withEffect">
                                  <p:stCondLst>
                                    <p:cond delay="0"/>
                                  </p:stCondLst>
                                  <p:childTnLst>
                                    <p:animRot by="21600000">
                                      <p:cBhvr>
                                        <p:cTn id="950" dur="4500" fill="hold"/>
                                        <p:tgtEl>
                                          <p:spTgt spid="190"/>
                                        </p:tgtEl>
                                        <p:attrNameLst>
                                          <p:attrName>r</p:attrName>
                                        </p:attrNameLst>
                                      </p:cBhvr>
                                    </p:animRot>
                                  </p:childTnLst>
                                </p:cTn>
                              </p:par>
                              <p:par>
                                <p:cTn id="951" presetID="2" presetClass="exit" presetSubtype="6" fill="hold" grpId="2" nodeType="withEffect">
                                  <p:stCondLst>
                                    <p:cond delay="0"/>
                                  </p:stCondLst>
                                  <p:childTnLst>
                                    <p:anim calcmode="lin" valueType="num">
                                      <p:cBhvr additive="base">
                                        <p:cTn id="952" dur="4500"/>
                                        <p:tgtEl>
                                          <p:spTgt spid="190"/>
                                        </p:tgtEl>
                                        <p:attrNameLst>
                                          <p:attrName>ppt_x</p:attrName>
                                        </p:attrNameLst>
                                      </p:cBhvr>
                                      <p:tavLst>
                                        <p:tav tm="0">
                                          <p:val>
                                            <p:strVal val="ppt_x"/>
                                          </p:val>
                                        </p:tav>
                                        <p:tav tm="100000">
                                          <p:val>
                                            <p:strVal val="1+ppt_w/2"/>
                                          </p:val>
                                        </p:tav>
                                      </p:tavLst>
                                    </p:anim>
                                    <p:anim calcmode="lin" valueType="num">
                                      <p:cBhvr additive="base">
                                        <p:cTn id="953" dur="4500"/>
                                        <p:tgtEl>
                                          <p:spTgt spid="190"/>
                                        </p:tgtEl>
                                        <p:attrNameLst>
                                          <p:attrName>ppt_y</p:attrName>
                                        </p:attrNameLst>
                                      </p:cBhvr>
                                      <p:tavLst>
                                        <p:tav tm="0">
                                          <p:val>
                                            <p:strVal val="ppt_y"/>
                                          </p:val>
                                        </p:tav>
                                        <p:tav tm="100000">
                                          <p:val>
                                            <p:strVal val="1+ppt_h/2"/>
                                          </p:val>
                                        </p:tav>
                                      </p:tavLst>
                                    </p:anim>
                                    <p:set>
                                      <p:cBhvr>
                                        <p:cTn id="954" dur="1" fill="hold">
                                          <p:stCondLst>
                                            <p:cond delay="4499"/>
                                          </p:stCondLst>
                                        </p:cTn>
                                        <p:tgtEl>
                                          <p:spTgt spid="190"/>
                                        </p:tgtEl>
                                        <p:attrNameLst>
                                          <p:attrName>style.visibility</p:attrName>
                                        </p:attrNameLst>
                                      </p:cBhvr>
                                      <p:to>
                                        <p:strVal val="hidden"/>
                                      </p:to>
                                    </p:set>
                                  </p:childTnLst>
                                </p:cTn>
                              </p:par>
                              <p:par>
                                <p:cTn id="955" presetID="19" presetClass="entr" presetSubtype="5" fill="hold" grpId="0" nodeType="withEffect">
                                  <p:stCondLst>
                                    <p:cond delay="0"/>
                                  </p:stCondLst>
                                  <p:childTnLst>
                                    <p:set>
                                      <p:cBhvr>
                                        <p:cTn id="956" dur="1" fill="hold">
                                          <p:stCondLst>
                                            <p:cond delay="0"/>
                                          </p:stCondLst>
                                        </p:cTn>
                                        <p:tgtEl>
                                          <p:spTgt spid="191"/>
                                        </p:tgtEl>
                                        <p:attrNameLst>
                                          <p:attrName>style.visibility</p:attrName>
                                        </p:attrNameLst>
                                      </p:cBhvr>
                                      <p:to>
                                        <p:strVal val="visible"/>
                                      </p:to>
                                    </p:set>
                                    <p:anim calcmode="lin" valueType="num">
                                      <p:cBhvr>
                                        <p:cTn id="957" dur="4500" fill="hold"/>
                                        <p:tgtEl>
                                          <p:spTgt spid="191"/>
                                        </p:tgtEl>
                                        <p:attrNameLst>
                                          <p:attrName>ppt_w</p:attrName>
                                        </p:attrNameLst>
                                      </p:cBhvr>
                                      <p:tavLst>
                                        <p:tav tm="0">
                                          <p:val>
                                            <p:strVal val="#ppt_w"/>
                                          </p:val>
                                        </p:tav>
                                        <p:tav tm="100000">
                                          <p:val>
                                            <p:strVal val="#ppt_w"/>
                                          </p:val>
                                        </p:tav>
                                      </p:tavLst>
                                    </p:anim>
                                    <p:anim calcmode="lin" valueType="num">
                                      <p:cBhvr>
                                        <p:cTn id="958" dur="4500" fill="hold"/>
                                        <p:tgtEl>
                                          <p:spTgt spid="191"/>
                                        </p:tgtEl>
                                        <p:attrNameLst>
                                          <p:attrName>ppt_h</p:attrName>
                                        </p:attrNameLst>
                                      </p:cBhvr>
                                      <p:tavLst>
                                        <p:tav tm="0" fmla="#ppt_h*sin(2.5*pi*$)">
                                          <p:val>
                                            <p:fltVal val="0"/>
                                          </p:val>
                                        </p:tav>
                                        <p:tav tm="100000">
                                          <p:val>
                                            <p:fltVal val="1"/>
                                          </p:val>
                                        </p:tav>
                                      </p:tavLst>
                                    </p:anim>
                                  </p:childTnLst>
                                </p:cTn>
                              </p:par>
                              <p:par>
                                <p:cTn id="959" presetID="8" presetClass="emph" presetSubtype="0" repeatCount="indefinite" fill="hold" grpId="1" nodeType="withEffect">
                                  <p:stCondLst>
                                    <p:cond delay="0"/>
                                  </p:stCondLst>
                                  <p:childTnLst>
                                    <p:animRot by="21600000">
                                      <p:cBhvr>
                                        <p:cTn id="960" dur="4500" fill="hold"/>
                                        <p:tgtEl>
                                          <p:spTgt spid="191"/>
                                        </p:tgtEl>
                                        <p:attrNameLst>
                                          <p:attrName>r</p:attrName>
                                        </p:attrNameLst>
                                      </p:cBhvr>
                                    </p:animRot>
                                  </p:childTnLst>
                                </p:cTn>
                              </p:par>
                              <p:par>
                                <p:cTn id="961" presetID="2" presetClass="exit" presetSubtype="6" fill="hold" grpId="2" nodeType="withEffect">
                                  <p:stCondLst>
                                    <p:cond delay="0"/>
                                  </p:stCondLst>
                                  <p:childTnLst>
                                    <p:anim calcmode="lin" valueType="num">
                                      <p:cBhvr additive="base">
                                        <p:cTn id="962" dur="4500"/>
                                        <p:tgtEl>
                                          <p:spTgt spid="191"/>
                                        </p:tgtEl>
                                        <p:attrNameLst>
                                          <p:attrName>ppt_x</p:attrName>
                                        </p:attrNameLst>
                                      </p:cBhvr>
                                      <p:tavLst>
                                        <p:tav tm="0">
                                          <p:val>
                                            <p:strVal val="ppt_x"/>
                                          </p:val>
                                        </p:tav>
                                        <p:tav tm="100000">
                                          <p:val>
                                            <p:strVal val="1+ppt_w/2"/>
                                          </p:val>
                                        </p:tav>
                                      </p:tavLst>
                                    </p:anim>
                                    <p:anim calcmode="lin" valueType="num">
                                      <p:cBhvr additive="base">
                                        <p:cTn id="963" dur="4500"/>
                                        <p:tgtEl>
                                          <p:spTgt spid="191"/>
                                        </p:tgtEl>
                                        <p:attrNameLst>
                                          <p:attrName>ppt_y</p:attrName>
                                        </p:attrNameLst>
                                      </p:cBhvr>
                                      <p:tavLst>
                                        <p:tav tm="0">
                                          <p:val>
                                            <p:strVal val="ppt_y"/>
                                          </p:val>
                                        </p:tav>
                                        <p:tav tm="100000">
                                          <p:val>
                                            <p:strVal val="1+ppt_h/2"/>
                                          </p:val>
                                        </p:tav>
                                      </p:tavLst>
                                    </p:anim>
                                    <p:set>
                                      <p:cBhvr>
                                        <p:cTn id="964" dur="1" fill="hold">
                                          <p:stCondLst>
                                            <p:cond delay="4499"/>
                                          </p:stCondLst>
                                        </p:cTn>
                                        <p:tgtEl>
                                          <p:spTgt spid="191"/>
                                        </p:tgtEl>
                                        <p:attrNameLst>
                                          <p:attrName>style.visibility</p:attrName>
                                        </p:attrNameLst>
                                      </p:cBhvr>
                                      <p:to>
                                        <p:strVal val="hidden"/>
                                      </p:to>
                                    </p:set>
                                  </p:childTnLst>
                                </p:cTn>
                              </p:par>
                              <p:par>
                                <p:cTn id="965" presetID="19" presetClass="entr" presetSubtype="5" fill="hold" grpId="0" nodeType="withEffect">
                                  <p:stCondLst>
                                    <p:cond delay="0"/>
                                  </p:stCondLst>
                                  <p:childTnLst>
                                    <p:set>
                                      <p:cBhvr>
                                        <p:cTn id="966" dur="1" fill="hold">
                                          <p:stCondLst>
                                            <p:cond delay="0"/>
                                          </p:stCondLst>
                                        </p:cTn>
                                        <p:tgtEl>
                                          <p:spTgt spid="192"/>
                                        </p:tgtEl>
                                        <p:attrNameLst>
                                          <p:attrName>style.visibility</p:attrName>
                                        </p:attrNameLst>
                                      </p:cBhvr>
                                      <p:to>
                                        <p:strVal val="visible"/>
                                      </p:to>
                                    </p:set>
                                    <p:anim calcmode="lin" valueType="num">
                                      <p:cBhvr>
                                        <p:cTn id="967" dur="4500" fill="hold"/>
                                        <p:tgtEl>
                                          <p:spTgt spid="192"/>
                                        </p:tgtEl>
                                        <p:attrNameLst>
                                          <p:attrName>ppt_w</p:attrName>
                                        </p:attrNameLst>
                                      </p:cBhvr>
                                      <p:tavLst>
                                        <p:tav tm="0">
                                          <p:val>
                                            <p:strVal val="#ppt_w"/>
                                          </p:val>
                                        </p:tav>
                                        <p:tav tm="100000">
                                          <p:val>
                                            <p:strVal val="#ppt_w"/>
                                          </p:val>
                                        </p:tav>
                                      </p:tavLst>
                                    </p:anim>
                                    <p:anim calcmode="lin" valueType="num">
                                      <p:cBhvr>
                                        <p:cTn id="968" dur="4500" fill="hold"/>
                                        <p:tgtEl>
                                          <p:spTgt spid="192"/>
                                        </p:tgtEl>
                                        <p:attrNameLst>
                                          <p:attrName>ppt_h</p:attrName>
                                        </p:attrNameLst>
                                      </p:cBhvr>
                                      <p:tavLst>
                                        <p:tav tm="0" fmla="#ppt_h*sin(2.5*pi*$)">
                                          <p:val>
                                            <p:fltVal val="0"/>
                                          </p:val>
                                        </p:tav>
                                        <p:tav tm="100000">
                                          <p:val>
                                            <p:fltVal val="1"/>
                                          </p:val>
                                        </p:tav>
                                      </p:tavLst>
                                    </p:anim>
                                  </p:childTnLst>
                                </p:cTn>
                              </p:par>
                              <p:par>
                                <p:cTn id="969" presetID="8" presetClass="emph" presetSubtype="0" repeatCount="indefinite" fill="hold" grpId="1" nodeType="withEffect">
                                  <p:stCondLst>
                                    <p:cond delay="0"/>
                                  </p:stCondLst>
                                  <p:childTnLst>
                                    <p:animRot by="21600000">
                                      <p:cBhvr>
                                        <p:cTn id="970" dur="4500" fill="hold"/>
                                        <p:tgtEl>
                                          <p:spTgt spid="192"/>
                                        </p:tgtEl>
                                        <p:attrNameLst>
                                          <p:attrName>r</p:attrName>
                                        </p:attrNameLst>
                                      </p:cBhvr>
                                    </p:animRot>
                                  </p:childTnLst>
                                </p:cTn>
                              </p:par>
                              <p:par>
                                <p:cTn id="971" presetID="2" presetClass="exit" presetSubtype="6" fill="hold" grpId="2" nodeType="withEffect">
                                  <p:stCondLst>
                                    <p:cond delay="0"/>
                                  </p:stCondLst>
                                  <p:childTnLst>
                                    <p:anim calcmode="lin" valueType="num">
                                      <p:cBhvr additive="base">
                                        <p:cTn id="972" dur="4500"/>
                                        <p:tgtEl>
                                          <p:spTgt spid="192"/>
                                        </p:tgtEl>
                                        <p:attrNameLst>
                                          <p:attrName>ppt_x</p:attrName>
                                        </p:attrNameLst>
                                      </p:cBhvr>
                                      <p:tavLst>
                                        <p:tav tm="0">
                                          <p:val>
                                            <p:strVal val="ppt_x"/>
                                          </p:val>
                                        </p:tav>
                                        <p:tav tm="100000">
                                          <p:val>
                                            <p:strVal val="1+ppt_w/2"/>
                                          </p:val>
                                        </p:tav>
                                      </p:tavLst>
                                    </p:anim>
                                    <p:anim calcmode="lin" valueType="num">
                                      <p:cBhvr additive="base">
                                        <p:cTn id="973" dur="4500"/>
                                        <p:tgtEl>
                                          <p:spTgt spid="192"/>
                                        </p:tgtEl>
                                        <p:attrNameLst>
                                          <p:attrName>ppt_y</p:attrName>
                                        </p:attrNameLst>
                                      </p:cBhvr>
                                      <p:tavLst>
                                        <p:tav tm="0">
                                          <p:val>
                                            <p:strVal val="ppt_y"/>
                                          </p:val>
                                        </p:tav>
                                        <p:tav tm="100000">
                                          <p:val>
                                            <p:strVal val="1+ppt_h/2"/>
                                          </p:val>
                                        </p:tav>
                                      </p:tavLst>
                                    </p:anim>
                                    <p:set>
                                      <p:cBhvr>
                                        <p:cTn id="974" dur="1" fill="hold">
                                          <p:stCondLst>
                                            <p:cond delay="4499"/>
                                          </p:stCondLst>
                                        </p:cTn>
                                        <p:tgtEl>
                                          <p:spTgt spid="192"/>
                                        </p:tgtEl>
                                        <p:attrNameLst>
                                          <p:attrName>style.visibility</p:attrName>
                                        </p:attrNameLst>
                                      </p:cBhvr>
                                      <p:to>
                                        <p:strVal val="hidden"/>
                                      </p:to>
                                    </p:set>
                                  </p:childTnLst>
                                </p:cTn>
                              </p:par>
                              <p:par>
                                <p:cTn id="975" presetID="19" presetClass="entr" presetSubtype="5" fill="hold" grpId="0" nodeType="withEffect">
                                  <p:stCondLst>
                                    <p:cond delay="0"/>
                                  </p:stCondLst>
                                  <p:childTnLst>
                                    <p:set>
                                      <p:cBhvr>
                                        <p:cTn id="976" dur="1" fill="hold">
                                          <p:stCondLst>
                                            <p:cond delay="0"/>
                                          </p:stCondLst>
                                        </p:cTn>
                                        <p:tgtEl>
                                          <p:spTgt spid="193"/>
                                        </p:tgtEl>
                                        <p:attrNameLst>
                                          <p:attrName>style.visibility</p:attrName>
                                        </p:attrNameLst>
                                      </p:cBhvr>
                                      <p:to>
                                        <p:strVal val="visible"/>
                                      </p:to>
                                    </p:set>
                                    <p:anim calcmode="lin" valueType="num">
                                      <p:cBhvr>
                                        <p:cTn id="977" dur="4500" fill="hold"/>
                                        <p:tgtEl>
                                          <p:spTgt spid="193"/>
                                        </p:tgtEl>
                                        <p:attrNameLst>
                                          <p:attrName>ppt_w</p:attrName>
                                        </p:attrNameLst>
                                      </p:cBhvr>
                                      <p:tavLst>
                                        <p:tav tm="0">
                                          <p:val>
                                            <p:strVal val="#ppt_w"/>
                                          </p:val>
                                        </p:tav>
                                        <p:tav tm="100000">
                                          <p:val>
                                            <p:strVal val="#ppt_w"/>
                                          </p:val>
                                        </p:tav>
                                      </p:tavLst>
                                    </p:anim>
                                    <p:anim calcmode="lin" valueType="num">
                                      <p:cBhvr>
                                        <p:cTn id="978" dur="4500" fill="hold"/>
                                        <p:tgtEl>
                                          <p:spTgt spid="193"/>
                                        </p:tgtEl>
                                        <p:attrNameLst>
                                          <p:attrName>ppt_h</p:attrName>
                                        </p:attrNameLst>
                                      </p:cBhvr>
                                      <p:tavLst>
                                        <p:tav tm="0" fmla="#ppt_h*sin(2.5*pi*$)">
                                          <p:val>
                                            <p:fltVal val="0"/>
                                          </p:val>
                                        </p:tav>
                                        <p:tav tm="100000">
                                          <p:val>
                                            <p:fltVal val="1"/>
                                          </p:val>
                                        </p:tav>
                                      </p:tavLst>
                                    </p:anim>
                                  </p:childTnLst>
                                </p:cTn>
                              </p:par>
                              <p:par>
                                <p:cTn id="979" presetID="8" presetClass="emph" presetSubtype="0" repeatCount="indefinite" fill="hold" grpId="1" nodeType="withEffect">
                                  <p:stCondLst>
                                    <p:cond delay="0"/>
                                  </p:stCondLst>
                                  <p:childTnLst>
                                    <p:animRot by="21600000">
                                      <p:cBhvr>
                                        <p:cTn id="980" dur="4500" fill="hold"/>
                                        <p:tgtEl>
                                          <p:spTgt spid="193"/>
                                        </p:tgtEl>
                                        <p:attrNameLst>
                                          <p:attrName>r</p:attrName>
                                        </p:attrNameLst>
                                      </p:cBhvr>
                                    </p:animRot>
                                  </p:childTnLst>
                                </p:cTn>
                              </p:par>
                              <p:par>
                                <p:cTn id="981" presetID="2" presetClass="exit" presetSubtype="6" fill="hold" grpId="2" nodeType="withEffect">
                                  <p:stCondLst>
                                    <p:cond delay="0"/>
                                  </p:stCondLst>
                                  <p:childTnLst>
                                    <p:anim calcmode="lin" valueType="num">
                                      <p:cBhvr additive="base">
                                        <p:cTn id="982" dur="4500"/>
                                        <p:tgtEl>
                                          <p:spTgt spid="193"/>
                                        </p:tgtEl>
                                        <p:attrNameLst>
                                          <p:attrName>ppt_x</p:attrName>
                                        </p:attrNameLst>
                                      </p:cBhvr>
                                      <p:tavLst>
                                        <p:tav tm="0">
                                          <p:val>
                                            <p:strVal val="ppt_x"/>
                                          </p:val>
                                        </p:tav>
                                        <p:tav tm="100000">
                                          <p:val>
                                            <p:strVal val="1+ppt_w/2"/>
                                          </p:val>
                                        </p:tav>
                                      </p:tavLst>
                                    </p:anim>
                                    <p:anim calcmode="lin" valueType="num">
                                      <p:cBhvr additive="base">
                                        <p:cTn id="983" dur="4500"/>
                                        <p:tgtEl>
                                          <p:spTgt spid="193"/>
                                        </p:tgtEl>
                                        <p:attrNameLst>
                                          <p:attrName>ppt_y</p:attrName>
                                        </p:attrNameLst>
                                      </p:cBhvr>
                                      <p:tavLst>
                                        <p:tav tm="0">
                                          <p:val>
                                            <p:strVal val="ppt_y"/>
                                          </p:val>
                                        </p:tav>
                                        <p:tav tm="100000">
                                          <p:val>
                                            <p:strVal val="1+ppt_h/2"/>
                                          </p:val>
                                        </p:tav>
                                      </p:tavLst>
                                    </p:anim>
                                    <p:set>
                                      <p:cBhvr>
                                        <p:cTn id="984" dur="1" fill="hold">
                                          <p:stCondLst>
                                            <p:cond delay="4499"/>
                                          </p:stCondLst>
                                        </p:cTn>
                                        <p:tgtEl>
                                          <p:spTgt spid="193"/>
                                        </p:tgtEl>
                                        <p:attrNameLst>
                                          <p:attrName>style.visibility</p:attrName>
                                        </p:attrNameLst>
                                      </p:cBhvr>
                                      <p:to>
                                        <p:strVal val="hidden"/>
                                      </p:to>
                                    </p:set>
                                  </p:childTnLst>
                                </p:cTn>
                              </p:par>
                              <p:par>
                                <p:cTn id="985" presetID="19" presetClass="entr" presetSubtype="5" fill="hold" grpId="0" nodeType="withEffect">
                                  <p:stCondLst>
                                    <p:cond delay="0"/>
                                  </p:stCondLst>
                                  <p:childTnLst>
                                    <p:set>
                                      <p:cBhvr>
                                        <p:cTn id="986" dur="1" fill="hold">
                                          <p:stCondLst>
                                            <p:cond delay="0"/>
                                          </p:stCondLst>
                                        </p:cTn>
                                        <p:tgtEl>
                                          <p:spTgt spid="194"/>
                                        </p:tgtEl>
                                        <p:attrNameLst>
                                          <p:attrName>style.visibility</p:attrName>
                                        </p:attrNameLst>
                                      </p:cBhvr>
                                      <p:to>
                                        <p:strVal val="visible"/>
                                      </p:to>
                                    </p:set>
                                    <p:anim calcmode="lin" valueType="num">
                                      <p:cBhvr>
                                        <p:cTn id="987" dur="4500" fill="hold"/>
                                        <p:tgtEl>
                                          <p:spTgt spid="194"/>
                                        </p:tgtEl>
                                        <p:attrNameLst>
                                          <p:attrName>ppt_w</p:attrName>
                                        </p:attrNameLst>
                                      </p:cBhvr>
                                      <p:tavLst>
                                        <p:tav tm="0">
                                          <p:val>
                                            <p:strVal val="#ppt_w"/>
                                          </p:val>
                                        </p:tav>
                                        <p:tav tm="100000">
                                          <p:val>
                                            <p:strVal val="#ppt_w"/>
                                          </p:val>
                                        </p:tav>
                                      </p:tavLst>
                                    </p:anim>
                                    <p:anim calcmode="lin" valueType="num">
                                      <p:cBhvr>
                                        <p:cTn id="988" dur="4500" fill="hold"/>
                                        <p:tgtEl>
                                          <p:spTgt spid="194"/>
                                        </p:tgtEl>
                                        <p:attrNameLst>
                                          <p:attrName>ppt_h</p:attrName>
                                        </p:attrNameLst>
                                      </p:cBhvr>
                                      <p:tavLst>
                                        <p:tav tm="0" fmla="#ppt_h*sin(2.5*pi*$)">
                                          <p:val>
                                            <p:fltVal val="0"/>
                                          </p:val>
                                        </p:tav>
                                        <p:tav tm="100000">
                                          <p:val>
                                            <p:fltVal val="1"/>
                                          </p:val>
                                        </p:tav>
                                      </p:tavLst>
                                    </p:anim>
                                  </p:childTnLst>
                                </p:cTn>
                              </p:par>
                              <p:par>
                                <p:cTn id="989" presetID="8" presetClass="emph" presetSubtype="0" repeatCount="indefinite" fill="hold" grpId="1" nodeType="withEffect">
                                  <p:stCondLst>
                                    <p:cond delay="0"/>
                                  </p:stCondLst>
                                  <p:childTnLst>
                                    <p:animRot by="21600000">
                                      <p:cBhvr>
                                        <p:cTn id="990" dur="4500" fill="hold"/>
                                        <p:tgtEl>
                                          <p:spTgt spid="194"/>
                                        </p:tgtEl>
                                        <p:attrNameLst>
                                          <p:attrName>r</p:attrName>
                                        </p:attrNameLst>
                                      </p:cBhvr>
                                    </p:animRot>
                                  </p:childTnLst>
                                </p:cTn>
                              </p:par>
                              <p:par>
                                <p:cTn id="991" presetID="2" presetClass="exit" presetSubtype="6" fill="hold" grpId="2" nodeType="withEffect">
                                  <p:stCondLst>
                                    <p:cond delay="0"/>
                                  </p:stCondLst>
                                  <p:childTnLst>
                                    <p:anim calcmode="lin" valueType="num">
                                      <p:cBhvr additive="base">
                                        <p:cTn id="992" dur="4500"/>
                                        <p:tgtEl>
                                          <p:spTgt spid="194"/>
                                        </p:tgtEl>
                                        <p:attrNameLst>
                                          <p:attrName>ppt_x</p:attrName>
                                        </p:attrNameLst>
                                      </p:cBhvr>
                                      <p:tavLst>
                                        <p:tav tm="0">
                                          <p:val>
                                            <p:strVal val="ppt_x"/>
                                          </p:val>
                                        </p:tav>
                                        <p:tav tm="100000">
                                          <p:val>
                                            <p:strVal val="1+ppt_w/2"/>
                                          </p:val>
                                        </p:tav>
                                      </p:tavLst>
                                    </p:anim>
                                    <p:anim calcmode="lin" valueType="num">
                                      <p:cBhvr additive="base">
                                        <p:cTn id="993" dur="4500"/>
                                        <p:tgtEl>
                                          <p:spTgt spid="194"/>
                                        </p:tgtEl>
                                        <p:attrNameLst>
                                          <p:attrName>ppt_y</p:attrName>
                                        </p:attrNameLst>
                                      </p:cBhvr>
                                      <p:tavLst>
                                        <p:tav tm="0">
                                          <p:val>
                                            <p:strVal val="ppt_y"/>
                                          </p:val>
                                        </p:tav>
                                        <p:tav tm="100000">
                                          <p:val>
                                            <p:strVal val="1+ppt_h/2"/>
                                          </p:val>
                                        </p:tav>
                                      </p:tavLst>
                                    </p:anim>
                                    <p:set>
                                      <p:cBhvr>
                                        <p:cTn id="994" dur="1" fill="hold">
                                          <p:stCondLst>
                                            <p:cond delay="4499"/>
                                          </p:stCondLst>
                                        </p:cTn>
                                        <p:tgtEl>
                                          <p:spTgt spid="194"/>
                                        </p:tgtEl>
                                        <p:attrNameLst>
                                          <p:attrName>style.visibility</p:attrName>
                                        </p:attrNameLst>
                                      </p:cBhvr>
                                      <p:to>
                                        <p:strVal val="hidden"/>
                                      </p:to>
                                    </p:set>
                                  </p:childTnLst>
                                </p:cTn>
                              </p:par>
                              <p:par>
                                <p:cTn id="995" presetID="19" presetClass="entr" presetSubtype="5" fill="hold" grpId="0" nodeType="withEffect">
                                  <p:stCondLst>
                                    <p:cond delay="0"/>
                                  </p:stCondLst>
                                  <p:childTnLst>
                                    <p:set>
                                      <p:cBhvr>
                                        <p:cTn id="996" dur="1" fill="hold">
                                          <p:stCondLst>
                                            <p:cond delay="0"/>
                                          </p:stCondLst>
                                        </p:cTn>
                                        <p:tgtEl>
                                          <p:spTgt spid="195"/>
                                        </p:tgtEl>
                                        <p:attrNameLst>
                                          <p:attrName>style.visibility</p:attrName>
                                        </p:attrNameLst>
                                      </p:cBhvr>
                                      <p:to>
                                        <p:strVal val="visible"/>
                                      </p:to>
                                    </p:set>
                                    <p:anim calcmode="lin" valueType="num">
                                      <p:cBhvr>
                                        <p:cTn id="997" dur="4500" fill="hold"/>
                                        <p:tgtEl>
                                          <p:spTgt spid="195"/>
                                        </p:tgtEl>
                                        <p:attrNameLst>
                                          <p:attrName>ppt_w</p:attrName>
                                        </p:attrNameLst>
                                      </p:cBhvr>
                                      <p:tavLst>
                                        <p:tav tm="0">
                                          <p:val>
                                            <p:strVal val="#ppt_w"/>
                                          </p:val>
                                        </p:tav>
                                        <p:tav tm="100000">
                                          <p:val>
                                            <p:strVal val="#ppt_w"/>
                                          </p:val>
                                        </p:tav>
                                      </p:tavLst>
                                    </p:anim>
                                    <p:anim calcmode="lin" valueType="num">
                                      <p:cBhvr>
                                        <p:cTn id="998" dur="4500" fill="hold"/>
                                        <p:tgtEl>
                                          <p:spTgt spid="195"/>
                                        </p:tgtEl>
                                        <p:attrNameLst>
                                          <p:attrName>ppt_h</p:attrName>
                                        </p:attrNameLst>
                                      </p:cBhvr>
                                      <p:tavLst>
                                        <p:tav tm="0" fmla="#ppt_h*sin(2.5*pi*$)">
                                          <p:val>
                                            <p:fltVal val="0"/>
                                          </p:val>
                                        </p:tav>
                                        <p:tav tm="100000">
                                          <p:val>
                                            <p:fltVal val="1"/>
                                          </p:val>
                                        </p:tav>
                                      </p:tavLst>
                                    </p:anim>
                                  </p:childTnLst>
                                </p:cTn>
                              </p:par>
                              <p:par>
                                <p:cTn id="999" presetID="8" presetClass="emph" presetSubtype="0" repeatCount="indefinite" fill="hold" grpId="1" nodeType="withEffect">
                                  <p:stCondLst>
                                    <p:cond delay="0"/>
                                  </p:stCondLst>
                                  <p:childTnLst>
                                    <p:animRot by="21600000">
                                      <p:cBhvr>
                                        <p:cTn id="1000" dur="4500" fill="hold"/>
                                        <p:tgtEl>
                                          <p:spTgt spid="195"/>
                                        </p:tgtEl>
                                        <p:attrNameLst>
                                          <p:attrName>r</p:attrName>
                                        </p:attrNameLst>
                                      </p:cBhvr>
                                    </p:animRot>
                                  </p:childTnLst>
                                </p:cTn>
                              </p:par>
                              <p:par>
                                <p:cTn id="1001" presetID="2" presetClass="exit" presetSubtype="6" fill="hold" grpId="2" nodeType="withEffect">
                                  <p:stCondLst>
                                    <p:cond delay="0"/>
                                  </p:stCondLst>
                                  <p:childTnLst>
                                    <p:anim calcmode="lin" valueType="num">
                                      <p:cBhvr additive="base">
                                        <p:cTn id="1002" dur="4500"/>
                                        <p:tgtEl>
                                          <p:spTgt spid="195"/>
                                        </p:tgtEl>
                                        <p:attrNameLst>
                                          <p:attrName>ppt_x</p:attrName>
                                        </p:attrNameLst>
                                      </p:cBhvr>
                                      <p:tavLst>
                                        <p:tav tm="0">
                                          <p:val>
                                            <p:strVal val="ppt_x"/>
                                          </p:val>
                                        </p:tav>
                                        <p:tav tm="100000">
                                          <p:val>
                                            <p:strVal val="1+ppt_w/2"/>
                                          </p:val>
                                        </p:tav>
                                      </p:tavLst>
                                    </p:anim>
                                    <p:anim calcmode="lin" valueType="num">
                                      <p:cBhvr additive="base">
                                        <p:cTn id="1003" dur="4500"/>
                                        <p:tgtEl>
                                          <p:spTgt spid="195"/>
                                        </p:tgtEl>
                                        <p:attrNameLst>
                                          <p:attrName>ppt_y</p:attrName>
                                        </p:attrNameLst>
                                      </p:cBhvr>
                                      <p:tavLst>
                                        <p:tav tm="0">
                                          <p:val>
                                            <p:strVal val="ppt_y"/>
                                          </p:val>
                                        </p:tav>
                                        <p:tav tm="100000">
                                          <p:val>
                                            <p:strVal val="1+ppt_h/2"/>
                                          </p:val>
                                        </p:tav>
                                      </p:tavLst>
                                    </p:anim>
                                    <p:set>
                                      <p:cBhvr>
                                        <p:cTn id="1004" dur="1" fill="hold">
                                          <p:stCondLst>
                                            <p:cond delay="4499"/>
                                          </p:stCondLst>
                                        </p:cTn>
                                        <p:tgtEl>
                                          <p:spTgt spid="195"/>
                                        </p:tgtEl>
                                        <p:attrNameLst>
                                          <p:attrName>style.visibility</p:attrName>
                                        </p:attrNameLst>
                                      </p:cBhvr>
                                      <p:to>
                                        <p:strVal val="hidden"/>
                                      </p:to>
                                    </p:set>
                                  </p:childTnLst>
                                </p:cTn>
                              </p:par>
                              <p:par>
                                <p:cTn id="1005" presetID="19" presetClass="entr" presetSubtype="5" fill="hold" grpId="0" nodeType="withEffect">
                                  <p:stCondLst>
                                    <p:cond delay="0"/>
                                  </p:stCondLst>
                                  <p:childTnLst>
                                    <p:set>
                                      <p:cBhvr>
                                        <p:cTn id="1006" dur="1" fill="hold">
                                          <p:stCondLst>
                                            <p:cond delay="0"/>
                                          </p:stCondLst>
                                        </p:cTn>
                                        <p:tgtEl>
                                          <p:spTgt spid="196"/>
                                        </p:tgtEl>
                                        <p:attrNameLst>
                                          <p:attrName>style.visibility</p:attrName>
                                        </p:attrNameLst>
                                      </p:cBhvr>
                                      <p:to>
                                        <p:strVal val="visible"/>
                                      </p:to>
                                    </p:set>
                                    <p:anim calcmode="lin" valueType="num">
                                      <p:cBhvr>
                                        <p:cTn id="1007" dur="4500" fill="hold"/>
                                        <p:tgtEl>
                                          <p:spTgt spid="196"/>
                                        </p:tgtEl>
                                        <p:attrNameLst>
                                          <p:attrName>ppt_w</p:attrName>
                                        </p:attrNameLst>
                                      </p:cBhvr>
                                      <p:tavLst>
                                        <p:tav tm="0">
                                          <p:val>
                                            <p:strVal val="#ppt_w"/>
                                          </p:val>
                                        </p:tav>
                                        <p:tav tm="100000">
                                          <p:val>
                                            <p:strVal val="#ppt_w"/>
                                          </p:val>
                                        </p:tav>
                                      </p:tavLst>
                                    </p:anim>
                                    <p:anim calcmode="lin" valueType="num">
                                      <p:cBhvr>
                                        <p:cTn id="1008" dur="4500" fill="hold"/>
                                        <p:tgtEl>
                                          <p:spTgt spid="196"/>
                                        </p:tgtEl>
                                        <p:attrNameLst>
                                          <p:attrName>ppt_h</p:attrName>
                                        </p:attrNameLst>
                                      </p:cBhvr>
                                      <p:tavLst>
                                        <p:tav tm="0" fmla="#ppt_h*sin(2.5*pi*$)">
                                          <p:val>
                                            <p:fltVal val="0"/>
                                          </p:val>
                                        </p:tav>
                                        <p:tav tm="100000">
                                          <p:val>
                                            <p:fltVal val="1"/>
                                          </p:val>
                                        </p:tav>
                                      </p:tavLst>
                                    </p:anim>
                                  </p:childTnLst>
                                </p:cTn>
                              </p:par>
                              <p:par>
                                <p:cTn id="1009" presetID="8" presetClass="emph" presetSubtype="0" repeatCount="indefinite" fill="hold" grpId="1" nodeType="withEffect">
                                  <p:stCondLst>
                                    <p:cond delay="0"/>
                                  </p:stCondLst>
                                  <p:childTnLst>
                                    <p:animRot by="21600000">
                                      <p:cBhvr>
                                        <p:cTn id="1010" dur="4500" fill="hold"/>
                                        <p:tgtEl>
                                          <p:spTgt spid="196"/>
                                        </p:tgtEl>
                                        <p:attrNameLst>
                                          <p:attrName>r</p:attrName>
                                        </p:attrNameLst>
                                      </p:cBhvr>
                                    </p:animRot>
                                  </p:childTnLst>
                                </p:cTn>
                              </p:par>
                              <p:par>
                                <p:cTn id="1011" presetID="2" presetClass="exit" presetSubtype="6" fill="hold" grpId="2" nodeType="withEffect">
                                  <p:stCondLst>
                                    <p:cond delay="0"/>
                                  </p:stCondLst>
                                  <p:childTnLst>
                                    <p:anim calcmode="lin" valueType="num">
                                      <p:cBhvr additive="base">
                                        <p:cTn id="1012" dur="4500"/>
                                        <p:tgtEl>
                                          <p:spTgt spid="196"/>
                                        </p:tgtEl>
                                        <p:attrNameLst>
                                          <p:attrName>ppt_x</p:attrName>
                                        </p:attrNameLst>
                                      </p:cBhvr>
                                      <p:tavLst>
                                        <p:tav tm="0">
                                          <p:val>
                                            <p:strVal val="ppt_x"/>
                                          </p:val>
                                        </p:tav>
                                        <p:tav tm="100000">
                                          <p:val>
                                            <p:strVal val="1+ppt_w/2"/>
                                          </p:val>
                                        </p:tav>
                                      </p:tavLst>
                                    </p:anim>
                                    <p:anim calcmode="lin" valueType="num">
                                      <p:cBhvr additive="base">
                                        <p:cTn id="1013" dur="4500"/>
                                        <p:tgtEl>
                                          <p:spTgt spid="196"/>
                                        </p:tgtEl>
                                        <p:attrNameLst>
                                          <p:attrName>ppt_y</p:attrName>
                                        </p:attrNameLst>
                                      </p:cBhvr>
                                      <p:tavLst>
                                        <p:tav tm="0">
                                          <p:val>
                                            <p:strVal val="ppt_y"/>
                                          </p:val>
                                        </p:tav>
                                        <p:tav tm="100000">
                                          <p:val>
                                            <p:strVal val="1+ppt_h/2"/>
                                          </p:val>
                                        </p:tav>
                                      </p:tavLst>
                                    </p:anim>
                                    <p:set>
                                      <p:cBhvr>
                                        <p:cTn id="1014" dur="1" fill="hold">
                                          <p:stCondLst>
                                            <p:cond delay="4499"/>
                                          </p:stCondLst>
                                        </p:cTn>
                                        <p:tgtEl>
                                          <p:spTgt spid="196"/>
                                        </p:tgtEl>
                                        <p:attrNameLst>
                                          <p:attrName>style.visibility</p:attrName>
                                        </p:attrNameLst>
                                      </p:cBhvr>
                                      <p:to>
                                        <p:strVal val="hidden"/>
                                      </p:to>
                                    </p:set>
                                  </p:childTnLst>
                                </p:cTn>
                              </p:par>
                              <p:par>
                                <p:cTn id="1015" presetID="19" presetClass="entr" presetSubtype="5" fill="hold" grpId="0" nodeType="withEffect">
                                  <p:stCondLst>
                                    <p:cond delay="0"/>
                                  </p:stCondLst>
                                  <p:childTnLst>
                                    <p:set>
                                      <p:cBhvr>
                                        <p:cTn id="1016" dur="1" fill="hold">
                                          <p:stCondLst>
                                            <p:cond delay="0"/>
                                          </p:stCondLst>
                                        </p:cTn>
                                        <p:tgtEl>
                                          <p:spTgt spid="197"/>
                                        </p:tgtEl>
                                        <p:attrNameLst>
                                          <p:attrName>style.visibility</p:attrName>
                                        </p:attrNameLst>
                                      </p:cBhvr>
                                      <p:to>
                                        <p:strVal val="visible"/>
                                      </p:to>
                                    </p:set>
                                    <p:anim calcmode="lin" valueType="num">
                                      <p:cBhvr>
                                        <p:cTn id="1017" dur="4500" fill="hold"/>
                                        <p:tgtEl>
                                          <p:spTgt spid="197"/>
                                        </p:tgtEl>
                                        <p:attrNameLst>
                                          <p:attrName>ppt_w</p:attrName>
                                        </p:attrNameLst>
                                      </p:cBhvr>
                                      <p:tavLst>
                                        <p:tav tm="0">
                                          <p:val>
                                            <p:strVal val="#ppt_w"/>
                                          </p:val>
                                        </p:tav>
                                        <p:tav tm="100000">
                                          <p:val>
                                            <p:strVal val="#ppt_w"/>
                                          </p:val>
                                        </p:tav>
                                      </p:tavLst>
                                    </p:anim>
                                    <p:anim calcmode="lin" valueType="num">
                                      <p:cBhvr>
                                        <p:cTn id="1018" dur="4500" fill="hold"/>
                                        <p:tgtEl>
                                          <p:spTgt spid="197"/>
                                        </p:tgtEl>
                                        <p:attrNameLst>
                                          <p:attrName>ppt_h</p:attrName>
                                        </p:attrNameLst>
                                      </p:cBhvr>
                                      <p:tavLst>
                                        <p:tav tm="0" fmla="#ppt_h*sin(2.5*pi*$)">
                                          <p:val>
                                            <p:fltVal val="0"/>
                                          </p:val>
                                        </p:tav>
                                        <p:tav tm="100000">
                                          <p:val>
                                            <p:fltVal val="1"/>
                                          </p:val>
                                        </p:tav>
                                      </p:tavLst>
                                    </p:anim>
                                  </p:childTnLst>
                                </p:cTn>
                              </p:par>
                              <p:par>
                                <p:cTn id="1019" presetID="8" presetClass="emph" presetSubtype="0" repeatCount="indefinite" fill="hold" grpId="1" nodeType="withEffect">
                                  <p:stCondLst>
                                    <p:cond delay="0"/>
                                  </p:stCondLst>
                                  <p:childTnLst>
                                    <p:animRot by="21600000">
                                      <p:cBhvr>
                                        <p:cTn id="1020" dur="4500" fill="hold"/>
                                        <p:tgtEl>
                                          <p:spTgt spid="197"/>
                                        </p:tgtEl>
                                        <p:attrNameLst>
                                          <p:attrName>r</p:attrName>
                                        </p:attrNameLst>
                                      </p:cBhvr>
                                    </p:animRot>
                                  </p:childTnLst>
                                </p:cTn>
                              </p:par>
                              <p:par>
                                <p:cTn id="1021" presetID="2" presetClass="exit" presetSubtype="6" fill="hold" grpId="2" nodeType="withEffect">
                                  <p:stCondLst>
                                    <p:cond delay="0"/>
                                  </p:stCondLst>
                                  <p:childTnLst>
                                    <p:anim calcmode="lin" valueType="num">
                                      <p:cBhvr additive="base">
                                        <p:cTn id="1022" dur="4500"/>
                                        <p:tgtEl>
                                          <p:spTgt spid="197"/>
                                        </p:tgtEl>
                                        <p:attrNameLst>
                                          <p:attrName>ppt_x</p:attrName>
                                        </p:attrNameLst>
                                      </p:cBhvr>
                                      <p:tavLst>
                                        <p:tav tm="0">
                                          <p:val>
                                            <p:strVal val="ppt_x"/>
                                          </p:val>
                                        </p:tav>
                                        <p:tav tm="100000">
                                          <p:val>
                                            <p:strVal val="1+ppt_w/2"/>
                                          </p:val>
                                        </p:tav>
                                      </p:tavLst>
                                    </p:anim>
                                    <p:anim calcmode="lin" valueType="num">
                                      <p:cBhvr additive="base">
                                        <p:cTn id="1023" dur="4500"/>
                                        <p:tgtEl>
                                          <p:spTgt spid="197"/>
                                        </p:tgtEl>
                                        <p:attrNameLst>
                                          <p:attrName>ppt_y</p:attrName>
                                        </p:attrNameLst>
                                      </p:cBhvr>
                                      <p:tavLst>
                                        <p:tav tm="0">
                                          <p:val>
                                            <p:strVal val="ppt_y"/>
                                          </p:val>
                                        </p:tav>
                                        <p:tav tm="100000">
                                          <p:val>
                                            <p:strVal val="1+ppt_h/2"/>
                                          </p:val>
                                        </p:tav>
                                      </p:tavLst>
                                    </p:anim>
                                    <p:set>
                                      <p:cBhvr>
                                        <p:cTn id="1024" dur="1" fill="hold">
                                          <p:stCondLst>
                                            <p:cond delay="4499"/>
                                          </p:stCondLst>
                                        </p:cTn>
                                        <p:tgtEl>
                                          <p:spTgt spid="197"/>
                                        </p:tgtEl>
                                        <p:attrNameLst>
                                          <p:attrName>style.visibility</p:attrName>
                                        </p:attrNameLst>
                                      </p:cBhvr>
                                      <p:to>
                                        <p:strVal val="hidden"/>
                                      </p:to>
                                    </p:set>
                                  </p:childTnLst>
                                </p:cTn>
                              </p:par>
                              <p:par>
                                <p:cTn id="1025" presetID="19" presetClass="entr" presetSubtype="5" fill="hold" grpId="0" nodeType="withEffect">
                                  <p:stCondLst>
                                    <p:cond delay="0"/>
                                  </p:stCondLst>
                                  <p:childTnLst>
                                    <p:set>
                                      <p:cBhvr>
                                        <p:cTn id="1026" dur="1" fill="hold">
                                          <p:stCondLst>
                                            <p:cond delay="0"/>
                                          </p:stCondLst>
                                        </p:cTn>
                                        <p:tgtEl>
                                          <p:spTgt spid="198"/>
                                        </p:tgtEl>
                                        <p:attrNameLst>
                                          <p:attrName>style.visibility</p:attrName>
                                        </p:attrNameLst>
                                      </p:cBhvr>
                                      <p:to>
                                        <p:strVal val="visible"/>
                                      </p:to>
                                    </p:set>
                                    <p:anim calcmode="lin" valueType="num">
                                      <p:cBhvr>
                                        <p:cTn id="1027" dur="4500" fill="hold"/>
                                        <p:tgtEl>
                                          <p:spTgt spid="198"/>
                                        </p:tgtEl>
                                        <p:attrNameLst>
                                          <p:attrName>ppt_w</p:attrName>
                                        </p:attrNameLst>
                                      </p:cBhvr>
                                      <p:tavLst>
                                        <p:tav tm="0">
                                          <p:val>
                                            <p:strVal val="#ppt_w"/>
                                          </p:val>
                                        </p:tav>
                                        <p:tav tm="100000">
                                          <p:val>
                                            <p:strVal val="#ppt_w"/>
                                          </p:val>
                                        </p:tav>
                                      </p:tavLst>
                                    </p:anim>
                                    <p:anim calcmode="lin" valueType="num">
                                      <p:cBhvr>
                                        <p:cTn id="1028" dur="4500" fill="hold"/>
                                        <p:tgtEl>
                                          <p:spTgt spid="198"/>
                                        </p:tgtEl>
                                        <p:attrNameLst>
                                          <p:attrName>ppt_h</p:attrName>
                                        </p:attrNameLst>
                                      </p:cBhvr>
                                      <p:tavLst>
                                        <p:tav tm="0" fmla="#ppt_h*sin(2.5*pi*$)">
                                          <p:val>
                                            <p:fltVal val="0"/>
                                          </p:val>
                                        </p:tav>
                                        <p:tav tm="100000">
                                          <p:val>
                                            <p:fltVal val="1"/>
                                          </p:val>
                                        </p:tav>
                                      </p:tavLst>
                                    </p:anim>
                                  </p:childTnLst>
                                </p:cTn>
                              </p:par>
                              <p:par>
                                <p:cTn id="1029" presetID="8" presetClass="emph" presetSubtype="0" repeatCount="indefinite" fill="hold" grpId="1" nodeType="withEffect">
                                  <p:stCondLst>
                                    <p:cond delay="0"/>
                                  </p:stCondLst>
                                  <p:childTnLst>
                                    <p:animRot by="21600000">
                                      <p:cBhvr>
                                        <p:cTn id="1030" dur="4500" fill="hold"/>
                                        <p:tgtEl>
                                          <p:spTgt spid="198"/>
                                        </p:tgtEl>
                                        <p:attrNameLst>
                                          <p:attrName>r</p:attrName>
                                        </p:attrNameLst>
                                      </p:cBhvr>
                                    </p:animRot>
                                  </p:childTnLst>
                                </p:cTn>
                              </p:par>
                              <p:par>
                                <p:cTn id="1031" presetID="2" presetClass="exit" presetSubtype="6" fill="hold" grpId="2" nodeType="withEffect">
                                  <p:stCondLst>
                                    <p:cond delay="0"/>
                                  </p:stCondLst>
                                  <p:childTnLst>
                                    <p:anim calcmode="lin" valueType="num">
                                      <p:cBhvr additive="base">
                                        <p:cTn id="1032" dur="4500"/>
                                        <p:tgtEl>
                                          <p:spTgt spid="198"/>
                                        </p:tgtEl>
                                        <p:attrNameLst>
                                          <p:attrName>ppt_x</p:attrName>
                                        </p:attrNameLst>
                                      </p:cBhvr>
                                      <p:tavLst>
                                        <p:tav tm="0">
                                          <p:val>
                                            <p:strVal val="ppt_x"/>
                                          </p:val>
                                        </p:tav>
                                        <p:tav tm="100000">
                                          <p:val>
                                            <p:strVal val="1+ppt_w/2"/>
                                          </p:val>
                                        </p:tav>
                                      </p:tavLst>
                                    </p:anim>
                                    <p:anim calcmode="lin" valueType="num">
                                      <p:cBhvr additive="base">
                                        <p:cTn id="1033" dur="4500"/>
                                        <p:tgtEl>
                                          <p:spTgt spid="198"/>
                                        </p:tgtEl>
                                        <p:attrNameLst>
                                          <p:attrName>ppt_y</p:attrName>
                                        </p:attrNameLst>
                                      </p:cBhvr>
                                      <p:tavLst>
                                        <p:tav tm="0">
                                          <p:val>
                                            <p:strVal val="ppt_y"/>
                                          </p:val>
                                        </p:tav>
                                        <p:tav tm="100000">
                                          <p:val>
                                            <p:strVal val="1+ppt_h/2"/>
                                          </p:val>
                                        </p:tav>
                                      </p:tavLst>
                                    </p:anim>
                                    <p:set>
                                      <p:cBhvr>
                                        <p:cTn id="1034" dur="1" fill="hold">
                                          <p:stCondLst>
                                            <p:cond delay="4499"/>
                                          </p:stCondLst>
                                        </p:cTn>
                                        <p:tgtEl>
                                          <p:spTgt spid="198"/>
                                        </p:tgtEl>
                                        <p:attrNameLst>
                                          <p:attrName>style.visibility</p:attrName>
                                        </p:attrNameLst>
                                      </p:cBhvr>
                                      <p:to>
                                        <p:strVal val="hidden"/>
                                      </p:to>
                                    </p:set>
                                  </p:childTnLst>
                                </p:cTn>
                              </p:par>
                              <p:par>
                                <p:cTn id="1035" presetID="19" presetClass="entr" presetSubtype="5" fill="hold" grpId="0" nodeType="withEffect">
                                  <p:stCondLst>
                                    <p:cond delay="0"/>
                                  </p:stCondLst>
                                  <p:childTnLst>
                                    <p:set>
                                      <p:cBhvr>
                                        <p:cTn id="1036" dur="1" fill="hold">
                                          <p:stCondLst>
                                            <p:cond delay="0"/>
                                          </p:stCondLst>
                                        </p:cTn>
                                        <p:tgtEl>
                                          <p:spTgt spid="199"/>
                                        </p:tgtEl>
                                        <p:attrNameLst>
                                          <p:attrName>style.visibility</p:attrName>
                                        </p:attrNameLst>
                                      </p:cBhvr>
                                      <p:to>
                                        <p:strVal val="visible"/>
                                      </p:to>
                                    </p:set>
                                    <p:anim calcmode="lin" valueType="num">
                                      <p:cBhvr>
                                        <p:cTn id="1037" dur="4500" fill="hold"/>
                                        <p:tgtEl>
                                          <p:spTgt spid="199"/>
                                        </p:tgtEl>
                                        <p:attrNameLst>
                                          <p:attrName>ppt_w</p:attrName>
                                        </p:attrNameLst>
                                      </p:cBhvr>
                                      <p:tavLst>
                                        <p:tav tm="0">
                                          <p:val>
                                            <p:strVal val="#ppt_w"/>
                                          </p:val>
                                        </p:tav>
                                        <p:tav tm="100000">
                                          <p:val>
                                            <p:strVal val="#ppt_w"/>
                                          </p:val>
                                        </p:tav>
                                      </p:tavLst>
                                    </p:anim>
                                    <p:anim calcmode="lin" valueType="num">
                                      <p:cBhvr>
                                        <p:cTn id="1038" dur="4500" fill="hold"/>
                                        <p:tgtEl>
                                          <p:spTgt spid="199"/>
                                        </p:tgtEl>
                                        <p:attrNameLst>
                                          <p:attrName>ppt_h</p:attrName>
                                        </p:attrNameLst>
                                      </p:cBhvr>
                                      <p:tavLst>
                                        <p:tav tm="0" fmla="#ppt_h*sin(2.5*pi*$)">
                                          <p:val>
                                            <p:fltVal val="0"/>
                                          </p:val>
                                        </p:tav>
                                        <p:tav tm="100000">
                                          <p:val>
                                            <p:fltVal val="1"/>
                                          </p:val>
                                        </p:tav>
                                      </p:tavLst>
                                    </p:anim>
                                  </p:childTnLst>
                                </p:cTn>
                              </p:par>
                              <p:par>
                                <p:cTn id="1039" presetID="8" presetClass="emph" presetSubtype="0" repeatCount="indefinite" fill="hold" grpId="1" nodeType="withEffect">
                                  <p:stCondLst>
                                    <p:cond delay="0"/>
                                  </p:stCondLst>
                                  <p:childTnLst>
                                    <p:animRot by="21600000">
                                      <p:cBhvr>
                                        <p:cTn id="1040" dur="4500" fill="hold"/>
                                        <p:tgtEl>
                                          <p:spTgt spid="199"/>
                                        </p:tgtEl>
                                        <p:attrNameLst>
                                          <p:attrName>r</p:attrName>
                                        </p:attrNameLst>
                                      </p:cBhvr>
                                    </p:animRot>
                                  </p:childTnLst>
                                </p:cTn>
                              </p:par>
                              <p:par>
                                <p:cTn id="1041" presetID="2" presetClass="exit" presetSubtype="6" fill="hold" grpId="2" nodeType="withEffect">
                                  <p:stCondLst>
                                    <p:cond delay="0"/>
                                  </p:stCondLst>
                                  <p:childTnLst>
                                    <p:anim calcmode="lin" valueType="num">
                                      <p:cBhvr additive="base">
                                        <p:cTn id="1042" dur="4500"/>
                                        <p:tgtEl>
                                          <p:spTgt spid="199"/>
                                        </p:tgtEl>
                                        <p:attrNameLst>
                                          <p:attrName>ppt_x</p:attrName>
                                        </p:attrNameLst>
                                      </p:cBhvr>
                                      <p:tavLst>
                                        <p:tav tm="0">
                                          <p:val>
                                            <p:strVal val="ppt_x"/>
                                          </p:val>
                                        </p:tav>
                                        <p:tav tm="100000">
                                          <p:val>
                                            <p:strVal val="1+ppt_w/2"/>
                                          </p:val>
                                        </p:tav>
                                      </p:tavLst>
                                    </p:anim>
                                    <p:anim calcmode="lin" valueType="num">
                                      <p:cBhvr additive="base">
                                        <p:cTn id="1043" dur="4500"/>
                                        <p:tgtEl>
                                          <p:spTgt spid="199"/>
                                        </p:tgtEl>
                                        <p:attrNameLst>
                                          <p:attrName>ppt_y</p:attrName>
                                        </p:attrNameLst>
                                      </p:cBhvr>
                                      <p:tavLst>
                                        <p:tav tm="0">
                                          <p:val>
                                            <p:strVal val="ppt_y"/>
                                          </p:val>
                                        </p:tav>
                                        <p:tav tm="100000">
                                          <p:val>
                                            <p:strVal val="1+ppt_h/2"/>
                                          </p:val>
                                        </p:tav>
                                      </p:tavLst>
                                    </p:anim>
                                    <p:set>
                                      <p:cBhvr>
                                        <p:cTn id="1044" dur="1" fill="hold">
                                          <p:stCondLst>
                                            <p:cond delay="4499"/>
                                          </p:stCondLst>
                                        </p:cTn>
                                        <p:tgtEl>
                                          <p:spTgt spid="199"/>
                                        </p:tgtEl>
                                        <p:attrNameLst>
                                          <p:attrName>style.visibility</p:attrName>
                                        </p:attrNameLst>
                                      </p:cBhvr>
                                      <p:to>
                                        <p:strVal val="hidden"/>
                                      </p:to>
                                    </p:set>
                                  </p:childTnLst>
                                </p:cTn>
                              </p:par>
                              <p:par>
                                <p:cTn id="1045" presetID="19" presetClass="entr" presetSubtype="5" fill="hold" grpId="0" nodeType="withEffect">
                                  <p:stCondLst>
                                    <p:cond delay="0"/>
                                  </p:stCondLst>
                                  <p:childTnLst>
                                    <p:set>
                                      <p:cBhvr>
                                        <p:cTn id="1046" dur="1" fill="hold">
                                          <p:stCondLst>
                                            <p:cond delay="0"/>
                                          </p:stCondLst>
                                        </p:cTn>
                                        <p:tgtEl>
                                          <p:spTgt spid="200"/>
                                        </p:tgtEl>
                                        <p:attrNameLst>
                                          <p:attrName>style.visibility</p:attrName>
                                        </p:attrNameLst>
                                      </p:cBhvr>
                                      <p:to>
                                        <p:strVal val="visible"/>
                                      </p:to>
                                    </p:set>
                                    <p:anim calcmode="lin" valueType="num">
                                      <p:cBhvr>
                                        <p:cTn id="1047" dur="4500" fill="hold"/>
                                        <p:tgtEl>
                                          <p:spTgt spid="200"/>
                                        </p:tgtEl>
                                        <p:attrNameLst>
                                          <p:attrName>ppt_w</p:attrName>
                                        </p:attrNameLst>
                                      </p:cBhvr>
                                      <p:tavLst>
                                        <p:tav tm="0">
                                          <p:val>
                                            <p:strVal val="#ppt_w"/>
                                          </p:val>
                                        </p:tav>
                                        <p:tav tm="100000">
                                          <p:val>
                                            <p:strVal val="#ppt_w"/>
                                          </p:val>
                                        </p:tav>
                                      </p:tavLst>
                                    </p:anim>
                                    <p:anim calcmode="lin" valueType="num">
                                      <p:cBhvr>
                                        <p:cTn id="1048" dur="4500" fill="hold"/>
                                        <p:tgtEl>
                                          <p:spTgt spid="200"/>
                                        </p:tgtEl>
                                        <p:attrNameLst>
                                          <p:attrName>ppt_h</p:attrName>
                                        </p:attrNameLst>
                                      </p:cBhvr>
                                      <p:tavLst>
                                        <p:tav tm="0" fmla="#ppt_h*sin(2.5*pi*$)">
                                          <p:val>
                                            <p:fltVal val="0"/>
                                          </p:val>
                                        </p:tav>
                                        <p:tav tm="100000">
                                          <p:val>
                                            <p:fltVal val="1"/>
                                          </p:val>
                                        </p:tav>
                                      </p:tavLst>
                                    </p:anim>
                                  </p:childTnLst>
                                </p:cTn>
                              </p:par>
                              <p:par>
                                <p:cTn id="1049" presetID="8" presetClass="emph" presetSubtype="0" repeatCount="indefinite" fill="hold" grpId="1" nodeType="withEffect">
                                  <p:stCondLst>
                                    <p:cond delay="0"/>
                                  </p:stCondLst>
                                  <p:childTnLst>
                                    <p:animRot by="21600000">
                                      <p:cBhvr>
                                        <p:cTn id="1050" dur="4500" fill="hold"/>
                                        <p:tgtEl>
                                          <p:spTgt spid="200"/>
                                        </p:tgtEl>
                                        <p:attrNameLst>
                                          <p:attrName>r</p:attrName>
                                        </p:attrNameLst>
                                      </p:cBhvr>
                                    </p:animRot>
                                  </p:childTnLst>
                                </p:cTn>
                              </p:par>
                              <p:par>
                                <p:cTn id="1051" presetID="2" presetClass="exit" presetSubtype="6" fill="hold" grpId="2" nodeType="withEffect">
                                  <p:stCondLst>
                                    <p:cond delay="0"/>
                                  </p:stCondLst>
                                  <p:childTnLst>
                                    <p:anim calcmode="lin" valueType="num">
                                      <p:cBhvr additive="base">
                                        <p:cTn id="1052" dur="4500"/>
                                        <p:tgtEl>
                                          <p:spTgt spid="200"/>
                                        </p:tgtEl>
                                        <p:attrNameLst>
                                          <p:attrName>ppt_x</p:attrName>
                                        </p:attrNameLst>
                                      </p:cBhvr>
                                      <p:tavLst>
                                        <p:tav tm="0">
                                          <p:val>
                                            <p:strVal val="ppt_x"/>
                                          </p:val>
                                        </p:tav>
                                        <p:tav tm="100000">
                                          <p:val>
                                            <p:strVal val="1+ppt_w/2"/>
                                          </p:val>
                                        </p:tav>
                                      </p:tavLst>
                                    </p:anim>
                                    <p:anim calcmode="lin" valueType="num">
                                      <p:cBhvr additive="base">
                                        <p:cTn id="1053" dur="4500"/>
                                        <p:tgtEl>
                                          <p:spTgt spid="200"/>
                                        </p:tgtEl>
                                        <p:attrNameLst>
                                          <p:attrName>ppt_y</p:attrName>
                                        </p:attrNameLst>
                                      </p:cBhvr>
                                      <p:tavLst>
                                        <p:tav tm="0">
                                          <p:val>
                                            <p:strVal val="ppt_y"/>
                                          </p:val>
                                        </p:tav>
                                        <p:tav tm="100000">
                                          <p:val>
                                            <p:strVal val="1+ppt_h/2"/>
                                          </p:val>
                                        </p:tav>
                                      </p:tavLst>
                                    </p:anim>
                                    <p:set>
                                      <p:cBhvr>
                                        <p:cTn id="1054" dur="1" fill="hold">
                                          <p:stCondLst>
                                            <p:cond delay="4499"/>
                                          </p:stCondLst>
                                        </p:cTn>
                                        <p:tgtEl>
                                          <p:spTgt spid="200"/>
                                        </p:tgtEl>
                                        <p:attrNameLst>
                                          <p:attrName>style.visibility</p:attrName>
                                        </p:attrNameLst>
                                      </p:cBhvr>
                                      <p:to>
                                        <p:strVal val="hidden"/>
                                      </p:to>
                                    </p:set>
                                  </p:childTnLst>
                                </p:cTn>
                              </p:par>
                              <p:par>
                                <p:cTn id="1055" presetID="19" presetClass="entr" presetSubtype="5" fill="hold" grpId="0" nodeType="withEffect">
                                  <p:stCondLst>
                                    <p:cond delay="0"/>
                                  </p:stCondLst>
                                  <p:childTnLst>
                                    <p:set>
                                      <p:cBhvr>
                                        <p:cTn id="1056" dur="1" fill="hold">
                                          <p:stCondLst>
                                            <p:cond delay="0"/>
                                          </p:stCondLst>
                                        </p:cTn>
                                        <p:tgtEl>
                                          <p:spTgt spid="201"/>
                                        </p:tgtEl>
                                        <p:attrNameLst>
                                          <p:attrName>style.visibility</p:attrName>
                                        </p:attrNameLst>
                                      </p:cBhvr>
                                      <p:to>
                                        <p:strVal val="visible"/>
                                      </p:to>
                                    </p:set>
                                    <p:anim calcmode="lin" valueType="num">
                                      <p:cBhvr>
                                        <p:cTn id="1057" dur="4500" fill="hold"/>
                                        <p:tgtEl>
                                          <p:spTgt spid="201"/>
                                        </p:tgtEl>
                                        <p:attrNameLst>
                                          <p:attrName>ppt_w</p:attrName>
                                        </p:attrNameLst>
                                      </p:cBhvr>
                                      <p:tavLst>
                                        <p:tav tm="0">
                                          <p:val>
                                            <p:strVal val="#ppt_w"/>
                                          </p:val>
                                        </p:tav>
                                        <p:tav tm="100000">
                                          <p:val>
                                            <p:strVal val="#ppt_w"/>
                                          </p:val>
                                        </p:tav>
                                      </p:tavLst>
                                    </p:anim>
                                    <p:anim calcmode="lin" valueType="num">
                                      <p:cBhvr>
                                        <p:cTn id="1058" dur="4500" fill="hold"/>
                                        <p:tgtEl>
                                          <p:spTgt spid="201"/>
                                        </p:tgtEl>
                                        <p:attrNameLst>
                                          <p:attrName>ppt_h</p:attrName>
                                        </p:attrNameLst>
                                      </p:cBhvr>
                                      <p:tavLst>
                                        <p:tav tm="0" fmla="#ppt_h*sin(2.5*pi*$)">
                                          <p:val>
                                            <p:fltVal val="0"/>
                                          </p:val>
                                        </p:tav>
                                        <p:tav tm="100000">
                                          <p:val>
                                            <p:fltVal val="1"/>
                                          </p:val>
                                        </p:tav>
                                      </p:tavLst>
                                    </p:anim>
                                  </p:childTnLst>
                                </p:cTn>
                              </p:par>
                              <p:par>
                                <p:cTn id="1059" presetID="8" presetClass="emph" presetSubtype="0" repeatCount="indefinite" fill="hold" grpId="1" nodeType="withEffect">
                                  <p:stCondLst>
                                    <p:cond delay="0"/>
                                  </p:stCondLst>
                                  <p:childTnLst>
                                    <p:animRot by="21600000">
                                      <p:cBhvr>
                                        <p:cTn id="1060" dur="4500" fill="hold"/>
                                        <p:tgtEl>
                                          <p:spTgt spid="201"/>
                                        </p:tgtEl>
                                        <p:attrNameLst>
                                          <p:attrName>r</p:attrName>
                                        </p:attrNameLst>
                                      </p:cBhvr>
                                    </p:animRot>
                                  </p:childTnLst>
                                </p:cTn>
                              </p:par>
                              <p:par>
                                <p:cTn id="1061" presetID="2" presetClass="exit" presetSubtype="6" fill="hold" grpId="2" nodeType="withEffect">
                                  <p:stCondLst>
                                    <p:cond delay="0"/>
                                  </p:stCondLst>
                                  <p:childTnLst>
                                    <p:anim calcmode="lin" valueType="num">
                                      <p:cBhvr additive="base">
                                        <p:cTn id="1062" dur="4500"/>
                                        <p:tgtEl>
                                          <p:spTgt spid="201"/>
                                        </p:tgtEl>
                                        <p:attrNameLst>
                                          <p:attrName>ppt_x</p:attrName>
                                        </p:attrNameLst>
                                      </p:cBhvr>
                                      <p:tavLst>
                                        <p:tav tm="0">
                                          <p:val>
                                            <p:strVal val="ppt_x"/>
                                          </p:val>
                                        </p:tav>
                                        <p:tav tm="100000">
                                          <p:val>
                                            <p:strVal val="1+ppt_w/2"/>
                                          </p:val>
                                        </p:tav>
                                      </p:tavLst>
                                    </p:anim>
                                    <p:anim calcmode="lin" valueType="num">
                                      <p:cBhvr additive="base">
                                        <p:cTn id="1063" dur="4500"/>
                                        <p:tgtEl>
                                          <p:spTgt spid="201"/>
                                        </p:tgtEl>
                                        <p:attrNameLst>
                                          <p:attrName>ppt_y</p:attrName>
                                        </p:attrNameLst>
                                      </p:cBhvr>
                                      <p:tavLst>
                                        <p:tav tm="0">
                                          <p:val>
                                            <p:strVal val="ppt_y"/>
                                          </p:val>
                                        </p:tav>
                                        <p:tav tm="100000">
                                          <p:val>
                                            <p:strVal val="1+ppt_h/2"/>
                                          </p:val>
                                        </p:tav>
                                      </p:tavLst>
                                    </p:anim>
                                    <p:set>
                                      <p:cBhvr>
                                        <p:cTn id="1064" dur="1" fill="hold">
                                          <p:stCondLst>
                                            <p:cond delay="4499"/>
                                          </p:stCondLst>
                                        </p:cTn>
                                        <p:tgtEl>
                                          <p:spTgt spid="201"/>
                                        </p:tgtEl>
                                        <p:attrNameLst>
                                          <p:attrName>style.visibility</p:attrName>
                                        </p:attrNameLst>
                                      </p:cBhvr>
                                      <p:to>
                                        <p:strVal val="hidden"/>
                                      </p:to>
                                    </p:set>
                                  </p:childTnLst>
                                </p:cTn>
                              </p:par>
                              <p:par>
                                <p:cTn id="1065" presetID="19" presetClass="entr" presetSubtype="5" fill="hold" grpId="0" nodeType="withEffect">
                                  <p:stCondLst>
                                    <p:cond delay="0"/>
                                  </p:stCondLst>
                                  <p:childTnLst>
                                    <p:set>
                                      <p:cBhvr>
                                        <p:cTn id="1066" dur="1" fill="hold">
                                          <p:stCondLst>
                                            <p:cond delay="0"/>
                                          </p:stCondLst>
                                        </p:cTn>
                                        <p:tgtEl>
                                          <p:spTgt spid="202"/>
                                        </p:tgtEl>
                                        <p:attrNameLst>
                                          <p:attrName>style.visibility</p:attrName>
                                        </p:attrNameLst>
                                      </p:cBhvr>
                                      <p:to>
                                        <p:strVal val="visible"/>
                                      </p:to>
                                    </p:set>
                                    <p:anim calcmode="lin" valueType="num">
                                      <p:cBhvr>
                                        <p:cTn id="1067" dur="4500" fill="hold"/>
                                        <p:tgtEl>
                                          <p:spTgt spid="202"/>
                                        </p:tgtEl>
                                        <p:attrNameLst>
                                          <p:attrName>ppt_w</p:attrName>
                                        </p:attrNameLst>
                                      </p:cBhvr>
                                      <p:tavLst>
                                        <p:tav tm="0">
                                          <p:val>
                                            <p:strVal val="#ppt_w"/>
                                          </p:val>
                                        </p:tav>
                                        <p:tav tm="100000">
                                          <p:val>
                                            <p:strVal val="#ppt_w"/>
                                          </p:val>
                                        </p:tav>
                                      </p:tavLst>
                                    </p:anim>
                                    <p:anim calcmode="lin" valueType="num">
                                      <p:cBhvr>
                                        <p:cTn id="1068" dur="4500" fill="hold"/>
                                        <p:tgtEl>
                                          <p:spTgt spid="202"/>
                                        </p:tgtEl>
                                        <p:attrNameLst>
                                          <p:attrName>ppt_h</p:attrName>
                                        </p:attrNameLst>
                                      </p:cBhvr>
                                      <p:tavLst>
                                        <p:tav tm="0" fmla="#ppt_h*sin(2.5*pi*$)">
                                          <p:val>
                                            <p:fltVal val="0"/>
                                          </p:val>
                                        </p:tav>
                                        <p:tav tm="100000">
                                          <p:val>
                                            <p:fltVal val="1"/>
                                          </p:val>
                                        </p:tav>
                                      </p:tavLst>
                                    </p:anim>
                                  </p:childTnLst>
                                </p:cTn>
                              </p:par>
                              <p:par>
                                <p:cTn id="1069" presetID="8" presetClass="emph" presetSubtype="0" repeatCount="indefinite" fill="hold" grpId="1" nodeType="withEffect">
                                  <p:stCondLst>
                                    <p:cond delay="0"/>
                                  </p:stCondLst>
                                  <p:childTnLst>
                                    <p:animRot by="21600000">
                                      <p:cBhvr>
                                        <p:cTn id="1070" dur="4500" fill="hold"/>
                                        <p:tgtEl>
                                          <p:spTgt spid="202"/>
                                        </p:tgtEl>
                                        <p:attrNameLst>
                                          <p:attrName>r</p:attrName>
                                        </p:attrNameLst>
                                      </p:cBhvr>
                                    </p:animRot>
                                  </p:childTnLst>
                                </p:cTn>
                              </p:par>
                              <p:par>
                                <p:cTn id="1071" presetID="2" presetClass="exit" presetSubtype="6" fill="hold" grpId="2" nodeType="withEffect">
                                  <p:stCondLst>
                                    <p:cond delay="0"/>
                                  </p:stCondLst>
                                  <p:childTnLst>
                                    <p:anim calcmode="lin" valueType="num">
                                      <p:cBhvr additive="base">
                                        <p:cTn id="1072" dur="4500"/>
                                        <p:tgtEl>
                                          <p:spTgt spid="202"/>
                                        </p:tgtEl>
                                        <p:attrNameLst>
                                          <p:attrName>ppt_x</p:attrName>
                                        </p:attrNameLst>
                                      </p:cBhvr>
                                      <p:tavLst>
                                        <p:tav tm="0">
                                          <p:val>
                                            <p:strVal val="ppt_x"/>
                                          </p:val>
                                        </p:tav>
                                        <p:tav tm="100000">
                                          <p:val>
                                            <p:strVal val="1+ppt_w/2"/>
                                          </p:val>
                                        </p:tav>
                                      </p:tavLst>
                                    </p:anim>
                                    <p:anim calcmode="lin" valueType="num">
                                      <p:cBhvr additive="base">
                                        <p:cTn id="1073" dur="4500"/>
                                        <p:tgtEl>
                                          <p:spTgt spid="202"/>
                                        </p:tgtEl>
                                        <p:attrNameLst>
                                          <p:attrName>ppt_y</p:attrName>
                                        </p:attrNameLst>
                                      </p:cBhvr>
                                      <p:tavLst>
                                        <p:tav tm="0">
                                          <p:val>
                                            <p:strVal val="ppt_y"/>
                                          </p:val>
                                        </p:tav>
                                        <p:tav tm="100000">
                                          <p:val>
                                            <p:strVal val="1+ppt_h/2"/>
                                          </p:val>
                                        </p:tav>
                                      </p:tavLst>
                                    </p:anim>
                                    <p:set>
                                      <p:cBhvr>
                                        <p:cTn id="1074" dur="1" fill="hold">
                                          <p:stCondLst>
                                            <p:cond delay="4499"/>
                                          </p:stCondLst>
                                        </p:cTn>
                                        <p:tgtEl>
                                          <p:spTgt spid="202"/>
                                        </p:tgtEl>
                                        <p:attrNameLst>
                                          <p:attrName>style.visibility</p:attrName>
                                        </p:attrNameLst>
                                      </p:cBhvr>
                                      <p:to>
                                        <p:strVal val="hidden"/>
                                      </p:to>
                                    </p:set>
                                  </p:childTnLst>
                                </p:cTn>
                              </p:par>
                              <p:par>
                                <p:cTn id="1075" presetID="19" presetClass="entr" presetSubtype="5" fill="hold" grpId="0" nodeType="withEffect">
                                  <p:stCondLst>
                                    <p:cond delay="0"/>
                                  </p:stCondLst>
                                  <p:childTnLst>
                                    <p:set>
                                      <p:cBhvr>
                                        <p:cTn id="1076" dur="1" fill="hold">
                                          <p:stCondLst>
                                            <p:cond delay="0"/>
                                          </p:stCondLst>
                                        </p:cTn>
                                        <p:tgtEl>
                                          <p:spTgt spid="203"/>
                                        </p:tgtEl>
                                        <p:attrNameLst>
                                          <p:attrName>style.visibility</p:attrName>
                                        </p:attrNameLst>
                                      </p:cBhvr>
                                      <p:to>
                                        <p:strVal val="visible"/>
                                      </p:to>
                                    </p:set>
                                    <p:anim calcmode="lin" valueType="num">
                                      <p:cBhvr>
                                        <p:cTn id="1077" dur="4500" fill="hold"/>
                                        <p:tgtEl>
                                          <p:spTgt spid="203"/>
                                        </p:tgtEl>
                                        <p:attrNameLst>
                                          <p:attrName>ppt_w</p:attrName>
                                        </p:attrNameLst>
                                      </p:cBhvr>
                                      <p:tavLst>
                                        <p:tav tm="0">
                                          <p:val>
                                            <p:strVal val="#ppt_w"/>
                                          </p:val>
                                        </p:tav>
                                        <p:tav tm="100000">
                                          <p:val>
                                            <p:strVal val="#ppt_w"/>
                                          </p:val>
                                        </p:tav>
                                      </p:tavLst>
                                    </p:anim>
                                    <p:anim calcmode="lin" valueType="num">
                                      <p:cBhvr>
                                        <p:cTn id="1078" dur="4500" fill="hold"/>
                                        <p:tgtEl>
                                          <p:spTgt spid="203"/>
                                        </p:tgtEl>
                                        <p:attrNameLst>
                                          <p:attrName>ppt_h</p:attrName>
                                        </p:attrNameLst>
                                      </p:cBhvr>
                                      <p:tavLst>
                                        <p:tav tm="0" fmla="#ppt_h*sin(2.5*pi*$)">
                                          <p:val>
                                            <p:fltVal val="0"/>
                                          </p:val>
                                        </p:tav>
                                        <p:tav tm="100000">
                                          <p:val>
                                            <p:fltVal val="1"/>
                                          </p:val>
                                        </p:tav>
                                      </p:tavLst>
                                    </p:anim>
                                  </p:childTnLst>
                                </p:cTn>
                              </p:par>
                              <p:par>
                                <p:cTn id="1079" presetID="8" presetClass="emph" presetSubtype="0" repeatCount="indefinite" fill="hold" grpId="1" nodeType="withEffect">
                                  <p:stCondLst>
                                    <p:cond delay="0"/>
                                  </p:stCondLst>
                                  <p:childTnLst>
                                    <p:animRot by="21600000">
                                      <p:cBhvr>
                                        <p:cTn id="1080" dur="4500" fill="hold"/>
                                        <p:tgtEl>
                                          <p:spTgt spid="203"/>
                                        </p:tgtEl>
                                        <p:attrNameLst>
                                          <p:attrName>r</p:attrName>
                                        </p:attrNameLst>
                                      </p:cBhvr>
                                    </p:animRot>
                                  </p:childTnLst>
                                </p:cTn>
                              </p:par>
                              <p:par>
                                <p:cTn id="1081" presetID="2" presetClass="exit" presetSubtype="6" fill="hold" grpId="2" nodeType="withEffect">
                                  <p:stCondLst>
                                    <p:cond delay="0"/>
                                  </p:stCondLst>
                                  <p:childTnLst>
                                    <p:anim calcmode="lin" valueType="num">
                                      <p:cBhvr additive="base">
                                        <p:cTn id="1082" dur="4500"/>
                                        <p:tgtEl>
                                          <p:spTgt spid="203"/>
                                        </p:tgtEl>
                                        <p:attrNameLst>
                                          <p:attrName>ppt_x</p:attrName>
                                        </p:attrNameLst>
                                      </p:cBhvr>
                                      <p:tavLst>
                                        <p:tav tm="0">
                                          <p:val>
                                            <p:strVal val="ppt_x"/>
                                          </p:val>
                                        </p:tav>
                                        <p:tav tm="100000">
                                          <p:val>
                                            <p:strVal val="1+ppt_w/2"/>
                                          </p:val>
                                        </p:tav>
                                      </p:tavLst>
                                    </p:anim>
                                    <p:anim calcmode="lin" valueType="num">
                                      <p:cBhvr additive="base">
                                        <p:cTn id="1083" dur="4500"/>
                                        <p:tgtEl>
                                          <p:spTgt spid="203"/>
                                        </p:tgtEl>
                                        <p:attrNameLst>
                                          <p:attrName>ppt_y</p:attrName>
                                        </p:attrNameLst>
                                      </p:cBhvr>
                                      <p:tavLst>
                                        <p:tav tm="0">
                                          <p:val>
                                            <p:strVal val="ppt_y"/>
                                          </p:val>
                                        </p:tav>
                                        <p:tav tm="100000">
                                          <p:val>
                                            <p:strVal val="1+ppt_h/2"/>
                                          </p:val>
                                        </p:tav>
                                      </p:tavLst>
                                    </p:anim>
                                    <p:set>
                                      <p:cBhvr>
                                        <p:cTn id="1084" dur="1" fill="hold">
                                          <p:stCondLst>
                                            <p:cond delay="4499"/>
                                          </p:stCondLst>
                                        </p:cTn>
                                        <p:tgtEl>
                                          <p:spTgt spid="203"/>
                                        </p:tgtEl>
                                        <p:attrNameLst>
                                          <p:attrName>style.visibility</p:attrName>
                                        </p:attrNameLst>
                                      </p:cBhvr>
                                      <p:to>
                                        <p:strVal val="hidden"/>
                                      </p:to>
                                    </p:set>
                                  </p:childTnLst>
                                </p:cTn>
                              </p:par>
                              <p:par>
                                <p:cTn id="1085" presetID="19" presetClass="entr" presetSubtype="5" fill="hold" grpId="0" nodeType="withEffect">
                                  <p:stCondLst>
                                    <p:cond delay="0"/>
                                  </p:stCondLst>
                                  <p:childTnLst>
                                    <p:set>
                                      <p:cBhvr>
                                        <p:cTn id="1086" dur="1" fill="hold">
                                          <p:stCondLst>
                                            <p:cond delay="0"/>
                                          </p:stCondLst>
                                        </p:cTn>
                                        <p:tgtEl>
                                          <p:spTgt spid="204"/>
                                        </p:tgtEl>
                                        <p:attrNameLst>
                                          <p:attrName>style.visibility</p:attrName>
                                        </p:attrNameLst>
                                      </p:cBhvr>
                                      <p:to>
                                        <p:strVal val="visible"/>
                                      </p:to>
                                    </p:set>
                                    <p:anim calcmode="lin" valueType="num">
                                      <p:cBhvr>
                                        <p:cTn id="1087" dur="4500" fill="hold"/>
                                        <p:tgtEl>
                                          <p:spTgt spid="204"/>
                                        </p:tgtEl>
                                        <p:attrNameLst>
                                          <p:attrName>ppt_w</p:attrName>
                                        </p:attrNameLst>
                                      </p:cBhvr>
                                      <p:tavLst>
                                        <p:tav tm="0">
                                          <p:val>
                                            <p:strVal val="#ppt_w"/>
                                          </p:val>
                                        </p:tav>
                                        <p:tav tm="100000">
                                          <p:val>
                                            <p:strVal val="#ppt_w"/>
                                          </p:val>
                                        </p:tav>
                                      </p:tavLst>
                                    </p:anim>
                                    <p:anim calcmode="lin" valueType="num">
                                      <p:cBhvr>
                                        <p:cTn id="1088" dur="4500" fill="hold"/>
                                        <p:tgtEl>
                                          <p:spTgt spid="204"/>
                                        </p:tgtEl>
                                        <p:attrNameLst>
                                          <p:attrName>ppt_h</p:attrName>
                                        </p:attrNameLst>
                                      </p:cBhvr>
                                      <p:tavLst>
                                        <p:tav tm="0" fmla="#ppt_h*sin(2.5*pi*$)">
                                          <p:val>
                                            <p:fltVal val="0"/>
                                          </p:val>
                                        </p:tav>
                                        <p:tav tm="100000">
                                          <p:val>
                                            <p:fltVal val="1"/>
                                          </p:val>
                                        </p:tav>
                                      </p:tavLst>
                                    </p:anim>
                                  </p:childTnLst>
                                </p:cTn>
                              </p:par>
                              <p:par>
                                <p:cTn id="1089" presetID="8" presetClass="emph" presetSubtype="0" repeatCount="indefinite" fill="hold" grpId="1" nodeType="withEffect">
                                  <p:stCondLst>
                                    <p:cond delay="0"/>
                                  </p:stCondLst>
                                  <p:childTnLst>
                                    <p:animRot by="21600000">
                                      <p:cBhvr>
                                        <p:cTn id="1090" dur="4500" fill="hold"/>
                                        <p:tgtEl>
                                          <p:spTgt spid="204"/>
                                        </p:tgtEl>
                                        <p:attrNameLst>
                                          <p:attrName>r</p:attrName>
                                        </p:attrNameLst>
                                      </p:cBhvr>
                                    </p:animRot>
                                  </p:childTnLst>
                                </p:cTn>
                              </p:par>
                              <p:par>
                                <p:cTn id="1091" presetID="2" presetClass="exit" presetSubtype="6" fill="hold" grpId="2" nodeType="withEffect">
                                  <p:stCondLst>
                                    <p:cond delay="0"/>
                                  </p:stCondLst>
                                  <p:childTnLst>
                                    <p:anim calcmode="lin" valueType="num">
                                      <p:cBhvr additive="base">
                                        <p:cTn id="1092" dur="4500"/>
                                        <p:tgtEl>
                                          <p:spTgt spid="204"/>
                                        </p:tgtEl>
                                        <p:attrNameLst>
                                          <p:attrName>ppt_x</p:attrName>
                                        </p:attrNameLst>
                                      </p:cBhvr>
                                      <p:tavLst>
                                        <p:tav tm="0">
                                          <p:val>
                                            <p:strVal val="ppt_x"/>
                                          </p:val>
                                        </p:tav>
                                        <p:tav tm="100000">
                                          <p:val>
                                            <p:strVal val="1+ppt_w/2"/>
                                          </p:val>
                                        </p:tav>
                                      </p:tavLst>
                                    </p:anim>
                                    <p:anim calcmode="lin" valueType="num">
                                      <p:cBhvr additive="base">
                                        <p:cTn id="1093" dur="4500"/>
                                        <p:tgtEl>
                                          <p:spTgt spid="204"/>
                                        </p:tgtEl>
                                        <p:attrNameLst>
                                          <p:attrName>ppt_y</p:attrName>
                                        </p:attrNameLst>
                                      </p:cBhvr>
                                      <p:tavLst>
                                        <p:tav tm="0">
                                          <p:val>
                                            <p:strVal val="ppt_y"/>
                                          </p:val>
                                        </p:tav>
                                        <p:tav tm="100000">
                                          <p:val>
                                            <p:strVal val="1+ppt_h/2"/>
                                          </p:val>
                                        </p:tav>
                                      </p:tavLst>
                                    </p:anim>
                                    <p:set>
                                      <p:cBhvr>
                                        <p:cTn id="1094" dur="1" fill="hold">
                                          <p:stCondLst>
                                            <p:cond delay="4499"/>
                                          </p:stCondLst>
                                        </p:cTn>
                                        <p:tgtEl>
                                          <p:spTgt spid="204"/>
                                        </p:tgtEl>
                                        <p:attrNameLst>
                                          <p:attrName>style.visibility</p:attrName>
                                        </p:attrNameLst>
                                      </p:cBhvr>
                                      <p:to>
                                        <p:strVal val="hidden"/>
                                      </p:to>
                                    </p:set>
                                  </p:childTnLst>
                                </p:cTn>
                              </p:par>
                              <p:par>
                                <p:cTn id="1095" presetID="19" presetClass="entr" presetSubtype="5" fill="hold" grpId="0" nodeType="withEffect">
                                  <p:stCondLst>
                                    <p:cond delay="0"/>
                                  </p:stCondLst>
                                  <p:childTnLst>
                                    <p:set>
                                      <p:cBhvr>
                                        <p:cTn id="1096" dur="1" fill="hold">
                                          <p:stCondLst>
                                            <p:cond delay="0"/>
                                          </p:stCondLst>
                                        </p:cTn>
                                        <p:tgtEl>
                                          <p:spTgt spid="205"/>
                                        </p:tgtEl>
                                        <p:attrNameLst>
                                          <p:attrName>style.visibility</p:attrName>
                                        </p:attrNameLst>
                                      </p:cBhvr>
                                      <p:to>
                                        <p:strVal val="visible"/>
                                      </p:to>
                                    </p:set>
                                    <p:anim calcmode="lin" valueType="num">
                                      <p:cBhvr>
                                        <p:cTn id="1097" dur="4500" fill="hold"/>
                                        <p:tgtEl>
                                          <p:spTgt spid="205"/>
                                        </p:tgtEl>
                                        <p:attrNameLst>
                                          <p:attrName>ppt_w</p:attrName>
                                        </p:attrNameLst>
                                      </p:cBhvr>
                                      <p:tavLst>
                                        <p:tav tm="0">
                                          <p:val>
                                            <p:strVal val="#ppt_w"/>
                                          </p:val>
                                        </p:tav>
                                        <p:tav tm="100000">
                                          <p:val>
                                            <p:strVal val="#ppt_w"/>
                                          </p:val>
                                        </p:tav>
                                      </p:tavLst>
                                    </p:anim>
                                    <p:anim calcmode="lin" valueType="num">
                                      <p:cBhvr>
                                        <p:cTn id="1098" dur="4500" fill="hold"/>
                                        <p:tgtEl>
                                          <p:spTgt spid="205"/>
                                        </p:tgtEl>
                                        <p:attrNameLst>
                                          <p:attrName>ppt_h</p:attrName>
                                        </p:attrNameLst>
                                      </p:cBhvr>
                                      <p:tavLst>
                                        <p:tav tm="0" fmla="#ppt_h*sin(2.5*pi*$)">
                                          <p:val>
                                            <p:fltVal val="0"/>
                                          </p:val>
                                        </p:tav>
                                        <p:tav tm="100000">
                                          <p:val>
                                            <p:fltVal val="1"/>
                                          </p:val>
                                        </p:tav>
                                      </p:tavLst>
                                    </p:anim>
                                  </p:childTnLst>
                                </p:cTn>
                              </p:par>
                              <p:par>
                                <p:cTn id="1099" presetID="8" presetClass="emph" presetSubtype="0" repeatCount="indefinite" fill="hold" grpId="1" nodeType="withEffect">
                                  <p:stCondLst>
                                    <p:cond delay="0"/>
                                  </p:stCondLst>
                                  <p:childTnLst>
                                    <p:animRot by="21600000">
                                      <p:cBhvr>
                                        <p:cTn id="1100" dur="4500" fill="hold"/>
                                        <p:tgtEl>
                                          <p:spTgt spid="205"/>
                                        </p:tgtEl>
                                        <p:attrNameLst>
                                          <p:attrName>r</p:attrName>
                                        </p:attrNameLst>
                                      </p:cBhvr>
                                    </p:animRot>
                                  </p:childTnLst>
                                </p:cTn>
                              </p:par>
                              <p:par>
                                <p:cTn id="1101" presetID="2" presetClass="exit" presetSubtype="6" fill="hold" grpId="2" nodeType="withEffect">
                                  <p:stCondLst>
                                    <p:cond delay="0"/>
                                  </p:stCondLst>
                                  <p:childTnLst>
                                    <p:anim calcmode="lin" valueType="num">
                                      <p:cBhvr additive="base">
                                        <p:cTn id="1102" dur="4500"/>
                                        <p:tgtEl>
                                          <p:spTgt spid="205"/>
                                        </p:tgtEl>
                                        <p:attrNameLst>
                                          <p:attrName>ppt_x</p:attrName>
                                        </p:attrNameLst>
                                      </p:cBhvr>
                                      <p:tavLst>
                                        <p:tav tm="0">
                                          <p:val>
                                            <p:strVal val="ppt_x"/>
                                          </p:val>
                                        </p:tav>
                                        <p:tav tm="100000">
                                          <p:val>
                                            <p:strVal val="1+ppt_w/2"/>
                                          </p:val>
                                        </p:tav>
                                      </p:tavLst>
                                    </p:anim>
                                    <p:anim calcmode="lin" valueType="num">
                                      <p:cBhvr additive="base">
                                        <p:cTn id="1103" dur="4500"/>
                                        <p:tgtEl>
                                          <p:spTgt spid="205"/>
                                        </p:tgtEl>
                                        <p:attrNameLst>
                                          <p:attrName>ppt_y</p:attrName>
                                        </p:attrNameLst>
                                      </p:cBhvr>
                                      <p:tavLst>
                                        <p:tav tm="0">
                                          <p:val>
                                            <p:strVal val="ppt_y"/>
                                          </p:val>
                                        </p:tav>
                                        <p:tav tm="100000">
                                          <p:val>
                                            <p:strVal val="1+ppt_h/2"/>
                                          </p:val>
                                        </p:tav>
                                      </p:tavLst>
                                    </p:anim>
                                    <p:set>
                                      <p:cBhvr>
                                        <p:cTn id="1104" dur="1" fill="hold">
                                          <p:stCondLst>
                                            <p:cond delay="4499"/>
                                          </p:stCondLst>
                                        </p:cTn>
                                        <p:tgtEl>
                                          <p:spTgt spid="205"/>
                                        </p:tgtEl>
                                        <p:attrNameLst>
                                          <p:attrName>style.visibility</p:attrName>
                                        </p:attrNameLst>
                                      </p:cBhvr>
                                      <p:to>
                                        <p:strVal val="hidden"/>
                                      </p:to>
                                    </p:set>
                                  </p:childTnLst>
                                </p:cTn>
                              </p:par>
                              <p:par>
                                <p:cTn id="1105" presetID="19" presetClass="entr" presetSubtype="5" fill="hold" grpId="0" nodeType="withEffect">
                                  <p:stCondLst>
                                    <p:cond delay="0"/>
                                  </p:stCondLst>
                                  <p:childTnLst>
                                    <p:set>
                                      <p:cBhvr>
                                        <p:cTn id="1106" dur="1" fill="hold">
                                          <p:stCondLst>
                                            <p:cond delay="0"/>
                                          </p:stCondLst>
                                        </p:cTn>
                                        <p:tgtEl>
                                          <p:spTgt spid="206"/>
                                        </p:tgtEl>
                                        <p:attrNameLst>
                                          <p:attrName>style.visibility</p:attrName>
                                        </p:attrNameLst>
                                      </p:cBhvr>
                                      <p:to>
                                        <p:strVal val="visible"/>
                                      </p:to>
                                    </p:set>
                                    <p:anim calcmode="lin" valueType="num">
                                      <p:cBhvr>
                                        <p:cTn id="1107" dur="4500" fill="hold"/>
                                        <p:tgtEl>
                                          <p:spTgt spid="206"/>
                                        </p:tgtEl>
                                        <p:attrNameLst>
                                          <p:attrName>ppt_w</p:attrName>
                                        </p:attrNameLst>
                                      </p:cBhvr>
                                      <p:tavLst>
                                        <p:tav tm="0">
                                          <p:val>
                                            <p:strVal val="#ppt_w"/>
                                          </p:val>
                                        </p:tav>
                                        <p:tav tm="100000">
                                          <p:val>
                                            <p:strVal val="#ppt_w"/>
                                          </p:val>
                                        </p:tav>
                                      </p:tavLst>
                                    </p:anim>
                                    <p:anim calcmode="lin" valueType="num">
                                      <p:cBhvr>
                                        <p:cTn id="1108" dur="4500" fill="hold"/>
                                        <p:tgtEl>
                                          <p:spTgt spid="206"/>
                                        </p:tgtEl>
                                        <p:attrNameLst>
                                          <p:attrName>ppt_h</p:attrName>
                                        </p:attrNameLst>
                                      </p:cBhvr>
                                      <p:tavLst>
                                        <p:tav tm="0" fmla="#ppt_h*sin(2.5*pi*$)">
                                          <p:val>
                                            <p:fltVal val="0"/>
                                          </p:val>
                                        </p:tav>
                                        <p:tav tm="100000">
                                          <p:val>
                                            <p:fltVal val="1"/>
                                          </p:val>
                                        </p:tav>
                                      </p:tavLst>
                                    </p:anim>
                                  </p:childTnLst>
                                </p:cTn>
                              </p:par>
                              <p:par>
                                <p:cTn id="1109" presetID="8" presetClass="emph" presetSubtype="0" repeatCount="indefinite" fill="hold" grpId="1" nodeType="withEffect">
                                  <p:stCondLst>
                                    <p:cond delay="0"/>
                                  </p:stCondLst>
                                  <p:childTnLst>
                                    <p:animRot by="21600000">
                                      <p:cBhvr>
                                        <p:cTn id="1110" dur="4500" fill="hold"/>
                                        <p:tgtEl>
                                          <p:spTgt spid="206"/>
                                        </p:tgtEl>
                                        <p:attrNameLst>
                                          <p:attrName>r</p:attrName>
                                        </p:attrNameLst>
                                      </p:cBhvr>
                                    </p:animRot>
                                  </p:childTnLst>
                                </p:cTn>
                              </p:par>
                              <p:par>
                                <p:cTn id="1111" presetID="2" presetClass="exit" presetSubtype="6" fill="hold" grpId="2" nodeType="withEffect">
                                  <p:stCondLst>
                                    <p:cond delay="0"/>
                                  </p:stCondLst>
                                  <p:childTnLst>
                                    <p:anim calcmode="lin" valueType="num">
                                      <p:cBhvr additive="base">
                                        <p:cTn id="1112" dur="4500"/>
                                        <p:tgtEl>
                                          <p:spTgt spid="206"/>
                                        </p:tgtEl>
                                        <p:attrNameLst>
                                          <p:attrName>ppt_x</p:attrName>
                                        </p:attrNameLst>
                                      </p:cBhvr>
                                      <p:tavLst>
                                        <p:tav tm="0">
                                          <p:val>
                                            <p:strVal val="ppt_x"/>
                                          </p:val>
                                        </p:tav>
                                        <p:tav tm="100000">
                                          <p:val>
                                            <p:strVal val="1+ppt_w/2"/>
                                          </p:val>
                                        </p:tav>
                                      </p:tavLst>
                                    </p:anim>
                                    <p:anim calcmode="lin" valueType="num">
                                      <p:cBhvr additive="base">
                                        <p:cTn id="1113" dur="4500"/>
                                        <p:tgtEl>
                                          <p:spTgt spid="206"/>
                                        </p:tgtEl>
                                        <p:attrNameLst>
                                          <p:attrName>ppt_y</p:attrName>
                                        </p:attrNameLst>
                                      </p:cBhvr>
                                      <p:tavLst>
                                        <p:tav tm="0">
                                          <p:val>
                                            <p:strVal val="ppt_y"/>
                                          </p:val>
                                        </p:tav>
                                        <p:tav tm="100000">
                                          <p:val>
                                            <p:strVal val="1+ppt_h/2"/>
                                          </p:val>
                                        </p:tav>
                                      </p:tavLst>
                                    </p:anim>
                                    <p:set>
                                      <p:cBhvr>
                                        <p:cTn id="1114" dur="1" fill="hold">
                                          <p:stCondLst>
                                            <p:cond delay="4499"/>
                                          </p:stCondLst>
                                        </p:cTn>
                                        <p:tgtEl>
                                          <p:spTgt spid="206"/>
                                        </p:tgtEl>
                                        <p:attrNameLst>
                                          <p:attrName>style.visibility</p:attrName>
                                        </p:attrNameLst>
                                      </p:cBhvr>
                                      <p:to>
                                        <p:strVal val="hidden"/>
                                      </p:to>
                                    </p:set>
                                  </p:childTnLst>
                                </p:cTn>
                              </p:par>
                              <p:par>
                                <p:cTn id="1115" presetID="19" presetClass="entr" presetSubtype="5" fill="hold" grpId="0" nodeType="withEffect">
                                  <p:stCondLst>
                                    <p:cond delay="0"/>
                                  </p:stCondLst>
                                  <p:childTnLst>
                                    <p:set>
                                      <p:cBhvr>
                                        <p:cTn id="1116" dur="1" fill="hold">
                                          <p:stCondLst>
                                            <p:cond delay="0"/>
                                          </p:stCondLst>
                                        </p:cTn>
                                        <p:tgtEl>
                                          <p:spTgt spid="207"/>
                                        </p:tgtEl>
                                        <p:attrNameLst>
                                          <p:attrName>style.visibility</p:attrName>
                                        </p:attrNameLst>
                                      </p:cBhvr>
                                      <p:to>
                                        <p:strVal val="visible"/>
                                      </p:to>
                                    </p:set>
                                    <p:anim calcmode="lin" valueType="num">
                                      <p:cBhvr>
                                        <p:cTn id="1117" dur="4500" fill="hold"/>
                                        <p:tgtEl>
                                          <p:spTgt spid="207"/>
                                        </p:tgtEl>
                                        <p:attrNameLst>
                                          <p:attrName>ppt_w</p:attrName>
                                        </p:attrNameLst>
                                      </p:cBhvr>
                                      <p:tavLst>
                                        <p:tav tm="0">
                                          <p:val>
                                            <p:strVal val="#ppt_w"/>
                                          </p:val>
                                        </p:tav>
                                        <p:tav tm="100000">
                                          <p:val>
                                            <p:strVal val="#ppt_w"/>
                                          </p:val>
                                        </p:tav>
                                      </p:tavLst>
                                    </p:anim>
                                    <p:anim calcmode="lin" valueType="num">
                                      <p:cBhvr>
                                        <p:cTn id="1118" dur="4500" fill="hold"/>
                                        <p:tgtEl>
                                          <p:spTgt spid="207"/>
                                        </p:tgtEl>
                                        <p:attrNameLst>
                                          <p:attrName>ppt_h</p:attrName>
                                        </p:attrNameLst>
                                      </p:cBhvr>
                                      <p:tavLst>
                                        <p:tav tm="0" fmla="#ppt_h*sin(2.5*pi*$)">
                                          <p:val>
                                            <p:fltVal val="0"/>
                                          </p:val>
                                        </p:tav>
                                        <p:tav tm="100000">
                                          <p:val>
                                            <p:fltVal val="1"/>
                                          </p:val>
                                        </p:tav>
                                      </p:tavLst>
                                    </p:anim>
                                  </p:childTnLst>
                                </p:cTn>
                              </p:par>
                              <p:par>
                                <p:cTn id="1119" presetID="8" presetClass="emph" presetSubtype="0" repeatCount="indefinite" fill="hold" grpId="1" nodeType="withEffect">
                                  <p:stCondLst>
                                    <p:cond delay="0"/>
                                  </p:stCondLst>
                                  <p:childTnLst>
                                    <p:animRot by="21600000">
                                      <p:cBhvr>
                                        <p:cTn id="1120" dur="4500" fill="hold"/>
                                        <p:tgtEl>
                                          <p:spTgt spid="207"/>
                                        </p:tgtEl>
                                        <p:attrNameLst>
                                          <p:attrName>r</p:attrName>
                                        </p:attrNameLst>
                                      </p:cBhvr>
                                    </p:animRot>
                                  </p:childTnLst>
                                </p:cTn>
                              </p:par>
                              <p:par>
                                <p:cTn id="1121" presetID="2" presetClass="exit" presetSubtype="6" fill="hold" grpId="2" nodeType="withEffect">
                                  <p:stCondLst>
                                    <p:cond delay="0"/>
                                  </p:stCondLst>
                                  <p:childTnLst>
                                    <p:anim calcmode="lin" valueType="num">
                                      <p:cBhvr additive="base">
                                        <p:cTn id="1122" dur="4500"/>
                                        <p:tgtEl>
                                          <p:spTgt spid="207"/>
                                        </p:tgtEl>
                                        <p:attrNameLst>
                                          <p:attrName>ppt_x</p:attrName>
                                        </p:attrNameLst>
                                      </p:cBhvr>
                                      <p:tavLst>
                                        <p:tav tm="0">
                                          <p:val>
                                            <p:strVal val="ppt_x"/>
                                          </p:val>
                                        </p:tav>
                                        <p:tav tm="100000">
                                          <p:val>
                                            <p:strVal val="1+ppt_w/2"/>
                                          </p:val>
                                        </p:tav>
                                      </p:tavLst>
                                    </p:anim>
                                    <p:anim calcmode="lin" valueType="num">
                                      <p:cBhvr additive="base">
                                        <p:cTn id="1123" dur="4500"/>
                                        <p:tgtEl>
                                          <p:spTgt spid="207"/>
                                        </p:tgtEl>
                                        <p:attrNameLst>
                                          <p:attrName>ppt_y</p:attrName>
                                        </p:attrNameLst>
                                      </p:cBhvr>
                                      <p:tavLst>
                                        <p:tav tm="0">
                                          <p:val>
                                            <p:strVal val="ppt_y"/>
                                          </p:val>
                                        </p:tav>
                                        <p:tav tm="100000">
                                          <p:val>
                                            <p:strVal val="1+ppt_h/2"/>
                                          </p:val>
                                        </p:tav>
                                      </p:tavLst>
                                    </p:anim>
                                    <p:set>
                                      <p:cBhvr>
                                        <p:cTn id="1124" dur="1" fill="hold">
                                          <p:stCondLst>
                                            <p:cond delay="4499"/>
                                          </p:stCondLst>
                                        </p:cTn>
                                        <p:tgtEl>
                                          <p:spTgt spid="207"/>
                                        </p:tgtEl>
                                        <p:attrNameLst>
                                          <p:attrName>style.visibility</p:attrName>
                                        </p:attrNameLst>
                                      </p:cBhvr>
                                      <p:to>
                                        <p:strVal val="hidden"/>
                                      </p:to>
                                    </p:set>
                                  </p:childTnLst>
                                </p:cTn>
                              </p:par>
                              <p:par>
                                <p:cTn id="1125" presetID="19" presetClass="entr" presetSubtype="5" fill="hold" grpId="0" nodeType="withEffect">
                                  <p:stCondLst>
                                    <p:cond delay="0"/>
                                  </p:stCondLst>
                                  <p:childTnLst>
                                    <p:set>
                                      <p:cBhvr>
                                        <p:cTn id="1126" dur="1" fill="hold">
                                          <p:stCondLst>
                                            <p:cond delay="0"/>
                                          </p:stCondLst>
                                        </p:cTn>
                                        <p:tgtEl>
                                          <p:spTgt spid="208"/>
                                        </p:tgtEl>
                                        <p:attrNameLst>
                                          <p:attrName>style.visibility</p:attrName>
                                        </p:attrNameLst>
                                      </p:cBhvr>
                                      <p:to>
                                        <p:strVal val="visible"/>
                                      </p:to>
                                    </p:set>
                                    <p:anim calcmode="lin" valueType="num">
                                      <p:cBhvr>
                                        <p:cTn id="1127" dur="4500" fill="hold"/>
                                        <p:tgtEl>
                                          <p:spTgt spid="208"/>
                                        </p:tgtEl>
                                        <p:attrNameLst>
                                          <p:attrName>ppt_w</p:attrName>
                                        </p:attrNameLst>
                                      </p:cBhvr>
                                      <p:tavLst>
                                        <p:tav tm="0">
                                          <p:val>
                                            <p:strVal val="#ppt_w"/>
                                          </p:val>
                                        </p:tav>
                                        <p:tav tm="100000">
                                          <p:val>
                                            <p:strVal val="#ppt_w"/>
                                          </p:val>
                                        </p:tav>
                                      </p:tavLst>
                                    </p:anim>
                                    <p:anim calcmode="lin" valueType="num">
                                      <p:cBhvr>
                                        <p:cTn id="1128" dur="4500" fill="hold"/>
                                        <p:tgtEl>
                                          <p:spTgt spid="208"/>
                                        </p:tgtEl>
                                        <p:attrNameLst>
                                          <p:attrName>ppt_h</p:attrName>
                                        </p:attrNameLst>
                                      </p:cBhvr>
                                      <p:tavLst>
                                        <p:tav tm="0" fmla="#ppt_h*sin(2.5*pi*$)">
                                          <p:val>
                                            <p:fltVal val="0"/>
                                          </p:val>
                                        </p:tav>
                                        <p:tav tm="100000">
                                          <p:val>
                                            <p:fltVal val="1"/>
                                          </p:val>
                                        </p:tav>
                                      </p:tavLst>
                                    </p:anim>
                                  </p:childTnLst>
                                </p:cTn>
                              </p:par>
                              <p:par>
                                <p:cTn id="1129" presetID="8" presetClass="emph" presetSubtype="0" repeatCount="indefinite" fill="hold" grpId="1" nodeType="withEffect">
                                  <p:stCondLst>
                                    <p:cond delay="0"/>
                                  </p:stCondLst>
                                  <p:childTnLst>
                                    <p:animRot by="21600000">
                                      <p:cBhvr>
                                        <p:cTn id="1130" dur="4500" fill="hold"/>
                                        <p:tgtEl>
                                          <p:spTgt spid="208"/>
                                        </p:tgtEl>
                                        <p:attrNameLst>
                                          <p:attrName>r</p:attrName>
                                        </p:attrNameLst>
                                      </p:cBhvr>
                                    </p:animRot>
                                  </p:childTnLst>
                                </p:cTn>
                              </p:par>
                              <p:par>
                                <p:cTn id="1131" presetID="2" presetClass="exit" presetSubtype="6" fill="hold" grpId="2" nodeType="withEffect">
                                  <p:stCondLst>
                                    <p:cond delay="0"/>
                                  </p:stCondLst>
                                  <p:childTnLst>
                                    <p:anim calcmode="lin" valueType="num">
                                      <p:cBhvr additive="base">
                                        <p:cTn id="1132" dur="4500"/>
                                        <p:tgtEl>
                                          <p:spTgt spid="208"/>
                                        </p:tgtEl>
                                        <p:attrNameLst>
                                          <p:attrName>ppt_x</p:attrName>
                                        </p:attrNameLst>
                                      </p:cBhvr>
                                      <p:tavLst>
                                        <p:tav tm="0">
                                          <p:val>
                                            <p:strVal val="ppt_x"/>
                                          </p:val>
                                        </p:tav>
                                        <p:tav tm="100000">
                                          <p:val>
                                            <p:strVal val="1+ppt_w/2"/>
                                          </p:val>
                                        </p:tav>
                                      </p:tavLst>
                                    </p:anim>
                                    <p:anim calcmode="lin" valueType="num">
                                      <p:cBhvr additive="base">
                                        <p:cTn id="1133" dur="4500"/>
                                        <p:tgtEl>
                                          <p:spTgt spid="208"/>
                                        </p:tgtEl>
                                        <p:attrNameLst>
                                          <p:attrName>ppt_y</p:attrName>
                                        </p:attrNameLst>
                                      </p:cBhvr>
                                      <p:tavLst>
                                        <p:tav tm="0">
                                          <p:val>
                                            <p:strVal val="ppt_y"/>
                                          </p:val>
                                        </p:tav>
                                        <p:tav tm="100000">
                                          <p:val>
                                            <p:strVal val="1+ppt_h/2"/>
                                          </p:val>
                                        </p:tav>
                                      </p:tavLst>
                                    </p:anim>
                                    <p:set>
                                      <p:cBhvr>
                                        <p:cTn id="1134" dur="1" fill="hold">
                                          <p:stCondLst>
                                            <p:cond delay="4499"/>
                                          </p:stCondLst>
                                        </p:cTn>
                                        <p:tgtEl>
                                          <p:spTgt spid="208"/>
                                        </p:tgtEl>
                                        <p:attrNameLst>
                                          <p:attrName>style.visibility</p:attrName>
                                        </p:attrNameLst>
                                      </p:cBhvr>
                                      <p:to>
                                        <p:strVal val="hidden"/>
                                      </p:to>
                                    </p:set>
                                  </p:childTnLst>
                                </p:cTn>
                              </p:par>
                              <p:par>
                                <p:cTn id="1135" presetID="19" presetClass="entr" presetSubtype="5" fill="hold" grpId="0" nodeType="withEffect">
                                  <p:stCondLst>
                                    <p:cond delay="0"/>
                                  </p:stCondLst>
                                  <p:childTnLst>
                                    <p:set>
                                      <p:cBhvr>
                                        <p:cTn id="1136" dur="1" fill="hold">
                                          <p:stCondLst>
                                            <p:cond delay="0"/>
                                          </p:stCondLst>
                                        </p:cTn>
                                        <p:tgtEl>
                                          <p:spTgt spid="209"/>
                                        </p:tgtEl>
                                        <p:attrNameLst>
                                          <p:attrName>style.visibility</p:attrName>
                                        </p:attrNameLst>
                                      </p:cBhvr>
                                      <p:to>
                                        <p:strVal val="visible"/>
                                      </p:to>
                                    </p:set>
                                    <p:anim calcmode="lin" valueType="num">
                                      <p:cBhvr>
                                        <p:cTn id="1137" dur="4500" fill="hold"/>
                                        <p:tgtEl>
                                          <p:spTgt spid="209"/>
                                        </p:tgtEl>
                                        <p:attrNameLst>
                                          <p:attrName>ppt_w</p:attrName>
                                        </p:attrNameLst>
                                      </p:cBhvr>
                                      <p:tavLst>
                                        <p:tav tm="0">
                                          <p:val>
                                            <p:strVal val="#ppt_w"/>
                                          </p:val>
                                        </p:tav>
                                        <p:tav tm="100000">
                                          <p:val>
                                            <p:strVal val="#ppt_w"/>
                                          </p:val>
                                        </p:tav>
                                      </p:tavLst>
                                    </p:anim>
                                    <p:anim calcmode="lin" valueType="num">
                                      <p:cBhvr>
                                        <p:cTn id="1138" dur="4500" fill="hold"/>
                                        <p:tgtEl>
                                          <p:spTgt spid="209"/>
                                        </p:tgtEl>
                                        <p:attrNameLst>
                                          <p:attrName>ppt_h</p:attrName>
                                        </p:attrNameLst>
                                      </p:cBhvr>
                                      <p:tavLst>
                                        <p:tav tm="0" fmla="#ppt_h*sin(2.5*pi*$)">
                                          <p:val>
                                            <p:fltVal val="0"/>
                                          </p:val>
                                        </p:tav>
                                        <p:tav tm="100000">
                                          <p:val>
                                            <p:fltVal val="1"/>
                                          </p:val>
                                        </p:tav>
                                      </p:tavLst>
                                    </p:anim>
                                  </p:childTnLst>
                                </p:cTn>
                              </p:par>
                              <p:par>
                                <p:cTn id="1139" presetID="8" presetClass="emph" presetSubtype="0" repeatCount="indefinite" fill="hold" grpId="1" nodeType="withEffect">
                                  <p:stCondLst>
                                    <p:cond delay="0"/>
                                  </p:stCondLst>
                                  <p:childTnLst>
                                    <p:animRot by="21600000">
                                      <p:cBhvr>
                                        <p:cTn id="1140" dur="4500" fill="hold"/>
                                        <p:tgtEl>
                                          <p:spTgt spid="209"/>
                                        </p:tgtEl>
                                        <p:attrNameLst>
                                          <p:attrName>r</p:attrName>
                                        </p:attrNameLst>
                                      </p:cBhvr>
                                    </p:animRot>
                                  </p:childTnLst>
                                </p:cTn>
                              </p:par>
                              <p:par>
                                <p:cTn id="1141" presetID="2" presetClass="exit" presetSubtype="6" fill="hold" grpId="2" nodeType="withEffect">
                                  <p:stCondLst>
                                    <p:cond delay="0"/>
                                  </p:stCondLst>
                                  <p:childTnLst>
                                    <p:anim calcmode="lin" valueType="num">
                                      <p:cBhvr additive="base">
                                        <p:cTn id="1142" dur="4500"/>
                                        <p:tgtEl>
                                          <p:spTgt spid="209"/>
                                        </p:tgtEl>
                                        <p:attrNameLst>
                                          <p:attrName>ppt_x</p:attrName>
                                        </p:attrNameLst>
                                      </p:cBhvr>
                                      <p:tavLst>
                                        <p:tav tm="0">
                                          <p:val>
                                            <p:strVal val="ppt_x"/>
                                          </p:val>
                                        </p:tav>
                                        <p:tav tm="100000">
                                          <p:val>
                                            <p:strVal val="1+ppt_w/2"/>
                                          </p:val>
                                        </p:tav>
                                      </p:tavLst>
                                    </p:anim>
                                    <p:anim calcmode="lin" valueType="num">
                                      <p:cBhvr additive="base">
                                        <p:cTn id="1143" dur="4500"/>
                                        <p:tgtEl>
                                          <p:spTgt spid="209"/>
                                        </p:tgtEl>
                                        <p:attrNameLst>
                                          <p:attrName>ppt_y</p:attrName>
                                        </p:attrNameLst>
                                      </p:cBhvr>
                                      <p:tavLst>
                                        <p:tav tm="0">
                                          <p:val>
                                            <p:strVal val="ppt_y"/>
                                          </p:val>
                                        </p:tav>
                                        <p:tav tm="100000">
                                          <p:val>
                                            <p:strVal val="1+ppt_h/2"/>
                                          </p:val>
                                        </p:tav>
                                      </p:tavLst>
                                    </p:anim>
                                    <p:set>
                                      <p:cBhvr>
                                        <p:cTn id="1144" dur="1" fill="hold">
                                          <p:stCondLst>
                                            <p:cond delay="4499"/>
                                          </p:stCondLst>
                                        </p:cTn>
                                        <p:tgtEl>
                                          <p:spTgt spid="209"/>
                                        </p:tgtEl>
                                        <p:attrNameLst>
                                          <p:attrName>style.visibility</p:attrName>
                                        </p:attrNameLst>
                                      </p:cBhvr>
                                      <p:to>
                                        <p:strVal val="hidden"/>
                                      </p:to>
                                    </p:set>
                                  </p:childTnLst>
                                </p:cTn>
                              </p:par>
                              <p:par>
                                <p:cTn id="1145" presetID="19" presetClass="entr" presetSubtype="5" fill="hold" grpId="0" nodeType="withEffect">
                                  <p:stCondLst>
                                    <p:cond delay="0"/>
                                  </p:stCondLst>
                                  <p:childTnLst>
                                    <p:set>
                                      <p:cBhvr>
                                        <p:cTn id="1146" dur="1" fill="hold">
                                          <p:stCondLst>
                                            <p:cond delay="0"/>
                                          </p:stCondLst>
                                        </p:cTn>
                                        <p:tgtEl>
                                          <p:spTgt spid="210"/>
                                        </p:tgtEl>
                                        <p:attrNameLst>
                                          <p:attrName>style.visibility</p:attrName>
                                        </p:attrNameLst>
                                      </p:cBhvr>
                                      <p:to>
                                        <p:strVal val="visible"/>
                                      </p:to>
                                    </p:set>
                                    <p:anim calcmode="lin" valueType="num">
                                      <p:cBhvr>
                                        <p:cTn id="1147" dur="4500" fill="hold"/>
                                        <p:tgtEl>
                                          <p:spTgt spid="210"/>
                                        </p:tgtEl>
                                        <p:attrNameLst>
                                          <p:attrName>ppt_w</p:attrName>
                                        </p:attrNameLst>
                                      </p:cBhvr>
                                      <p:tavLst>
                                        <p:tav tm="0">
                                          <p:val>
                                            <p:strVal val="#ppt_w"/>
                                          </p:val>
                                        </p:tav>
                                        <p:tav tm="100000">
                                          <p:val>
                                            <p:strVal val="#ppt_w"/>
                                          </p:val>
                                        </p:tav>
                                      </p:tavLst>
                                    </p:anim>
                                    <p:anim calcmode="lin" valueType="num">
                                      <p:cBhvr>
                                        <p:cTn id="1148" dur="4500" fill="hold"/>
                                        <p:tgtEl>
                                          <p:spTgt spid="210"/>
                                        </p:tgtEl>
                                        <p:attrNameLst>
                                          <p:attrName>ppt_h</p:attrName>
                                        </p:attrNameLst>
                                      </p:cBhvr>
                                      <p:tavLst>
                                        <p:tav tm="0" fmla="#ppt_h*sin(2.5*pi*$)">
                                          <p:val>
                                            <p:fltVal val="0"/>
                                          </p:val>
                                        </p:tav>
                                        <p:tav tm="100000">
                                          <p:val>
                                            <p:fltVal val="1"/>
                                          </p:val>
                                        </p:tav>
                                      </p:tavLst>
                                    </p:anim>
                                  </p:childTnLst>
                                </p:cTn>
                              </p:par>
                              <p:par>
                                <p:cTn id="1149" presetID="8" presetClass="emph" presetSubtype="0" repeatCount="indefinite" fill="hold" grpId="1" nodeType="withEffect">
                                  <p:stCondLst>
                                    <p:cond delay="0"/>
                                  </p:stCondLst>
                                  <p:childTnLst>
                                    <p:animRot by="21600000">
                                      <p:cBhvr>
                                        <p:cTn id="1150" dur="4500" fill="hold"/>
                                        <p:tgtEl>
                                          <p:spTgt spid="210"/>
                                        </p:tgtEl>
                                        <p:attrNameLst>
                                          <p:attrName>r</p:attrName>
                                        </p:attrNameLst>
                                      </p:cBhvr>
                                    </p:animRot>
                                  </p:childTnLst>
                                </p:cTn>
                              </p:par>
                              <p:par>
                                <p:cTn id="1151" presetID="2" presetClass="exit" presetSubtype="6" fill="hold" grpId="2" nodeType="withEffect">
                                  <p:stCondLst>
                                    <p:cond delay="0"/>
                                  </p:stCondLst>
                                  <p:childTnLst>
                                    <p:anim calcmode="lin" valueType="num">
                                      <p:cBhvr additive="base">
                                        <p:cTn id="1152" dur="4500"/>
                                        <p:tgtEl>
                                          <p:spTgt spid="210"/>
                                        </p:tgtEl>
                                        <p:attrNameLst>
                                          <p:attrName>ppt_x</p:attrName>
                                        </p:attrNameLst>
                                      </p:cBhvr>
                                      <p:tavLst>
                                        <p:tav tm="0">
                                          <p:val>
                                            <p:strVal val="ppt_x"/>
                                          </p:val>
                                        </p:tav>
                                        <p:tav tm="100000">
                                          <p:val>
                                            <p:strVal val="1+ppt_w/2"/>
                                          </p:val>
                                        </p:tav>
                                      </p:tavLst>
                                    </p:anim>
                                    <p:anim calcmode="lin" valueType="num">
                                      <p:cBhvr additive="base">
                                        <p:cTn id="1153" dur="4500"/>
                                        <p:tgtEl>
                                          <p:spTgt spid="210"/>
                                        </p:tgtEl>
                                        <p:attrNameLst>
                                          <p:attrName>ppt_y</p:attrName>
                                        </p:attrNameLst>
                                      </p:cBhvr>
                                      <p:tavLst>
                                        <p:tav tm="0">
                                          <p:val>
                                            <p:strVal val="ppt_y"/>
                                          </p:val>
                                        </p:tav>
                                        <p:tav tm="100000">
                                          <p:val>
                                            <p:strVal val="1+ppt_h/2"/>
                                          </p:val>
                                        </p:tav>
                                      </p:tavLst>
                                    </p:anim>
                                    <p:set>
                                      <p:cBhvr>
                                        <p:cTn id="1154" dur="1" fill="hold">
                                          <p:stCondLst>
                                            <p:cond delay="4499"/>
                                          </p:stCondLst>
                                        </p:cTn>
                                        <p:tgtEl>
                                          <p:spTgt spid="210"/>
                                        </p:tgtEl>
                                        <p:attrNameLst>
                                          <p:attrName>style.visibility</p:attrName>
                                        </p:attrNameLst>
                                      </p:cBhvr>
                                      <p:to>
                                        <p:strVal val="hidden"/>
                                      </p:to>
                                    </p:set>
                                  </p:childTnLst>
                                </p:cTn>
                              </p:par>
                              <p:par>
                                <p:cTn id="1155" presetID="19" presetClass="entr" presetSubtype="5" fill="hold" grpId="0" nodeType="withEffect">
                                  <p:stCondLst>
                                    <p:cond delay="0"/>
                                  </p:stCondLst>
                                  <p:childTnLst>
                                    <p:set>
                                      <p:cBhvr>
                                        <p:cTn id="1156" dur="1" fill="hold">
                                          <p:stCondLst>
                                            <p:cond delay="0"/>
                                          </p:stCondLst>
                                        </p:cTn>
                                        <p:tgtEl>
                                          <p:spTgt spid="211"/>
                                        </p:tgtEl>
                                        <p:attrNameLst>
                                          <p:attrName>style.visibility</p:attrName>
                                        </p:attrNameLst>
                                      </p:cBhvr>
                                      <p:to>
                                        <p:strVal val="visible"/>
                                      </p:to>
                                    </p:set>
                                    <p:anim calcmode="lin" valueType="num">
                                      <p:cBhvr>
                                        <p:cTn id="1157" dur="4500" fill="hold"/>
                                        <p:tgtEl>
                                          <p:spTgt spid="211"/>
                                        </p:tgtEl>
                                        <p:attrNameLst>
                                          <p:attrName>ppt_w</p:attrName>
                                        </p:attrNameLst>
                                      </p:cBhvr>
                                      <p:tavLst>
                                        <p:tav tm="0">
                                          <p:val>
                                            <p:strVal val="#ppt_w"/>
                                          </p:val>
                                        </p:tav>
                                        <p:tav tm="100000">
                                          <p:val>
                                            <p:strVal val="#ppt_w"/>
                                          </p:val>
                                        </p:tav>
                                      </p:tavLst>
                                    </p:anim>
                                    <p:anim calcmode="lin" valueType="num">
                                      <p:cBhvr>
                                        <p:cTn id="1158" dur="4500" fill="hold"/>
                                        <p:tgtEl>
                                          <p:spTgt spid="211"/>
                                        </p:tgtEl>
                                        <p:attrNameLst>
                                          <p:attrName>ppt_h</p:attrName>
                                        </p:attrNameLst>
                                      </p:cBhvr>
                                      <p:tavLst>
                                        <p:tav tm="0" fmla="#ppt_h*sin(2.5*pi*$)">
                                          <p:val>
                                            <p:fltVal val="0"/>
                                          </p:val>
                                        </p:tav>
                                        <p:tav tm="100000">
                                          <p:val>
                                            <p:fltVal val="1"/>
                                          </p:val>
                                        </p:tav>
                                      </p:tavLst>
                                    </p:anim>
                                  </p:childTnLst>
                                </p:cTn>
                              </p:par>
                              <p:par>
                                <p:cTn id="1159" presetID="8" presetClass="emph" presetSubtype="0" repeatCount="indefinite" fill="hold" grpId="1" nodeType="withEffect">
                                  <p:stCondLst>
                                    <p:cond delay="0"/>
                                  </p:stCondLst>
                                  <p:childTnLst>
                                    <p:animRot by="21600000">
                                      <p:cBhvr>
                                        <p:cTn id="1160" dur="4500" fill="hold"/>
                                        <p:tgtEl>
                                          <p:spTgt spid="211"/>
                                        </p:tgtEl>
                                        <p:attrNameLst>
                                          <p:attrName>r</p:attrName>
                                        </p:attrNameLst>
                                      </p:cBhvr>
                                    </p:animRot>
                                  </p:childTnLst>
                                </p:cTn>
                              </p:par>
                              <p:par>
                                <p:cTn id="1161" presetID="2" presetClass="exit" presetSubtype="6" fill="hold" grpId="2" nodeType="withEffect">
                                  <p:stCondLst>
                                    <p:cond delay="0"/>
                                  </p:stCondLst>
                                  <p:childTnLst>
                                    <p:anim calcmode="lin" valueType="num">
                                      <p:cBhvr additive="base">
                                        <p:cTn id="1162" dur="4500"/>
                                        <p:tgtEl>
                                          <p:spTgt spid="211"/>
                                        </p:tgtEl>
                                        <p:attrNameLst>
                                          <p:attrName>ppt_x</p:attrName>
                                        </p:attrNameLst>
                                      </p:cBhvr>
                                      <p:tavLst>
                                        <p:tav tm="0">
                                          <p:val>
                                            <p:strVal val="ppt_x"/>
                                          </p:val>
                                        </p:tav>
                                        <p:tav tm="100000">
                                          <p:val>
                                            <p:strVal val="1+ppt_w/2"/>
                                          </p:val>
                                        </p:tav>
                                      </p:tavLst>
                                    </p:anim>
                                    <p:anim calcmode="lin" valueType="num">
                                      <p:cBhvr additive="base">
                                        <p:cTn id="1163" dur="4500"/>
                                        <p:tgtEl>
                                          <p:spTgt spid="211"/>
                                        </p:tgtEl>
                                        <p:attrNameLst>
                                          <p:attrName>ppt_y</p:attrName>
                                        </p:attrNameLst>
                                      </p:cBhvr>
                                      <p:tavLst>
                                        <p:tav tm="0">
                                          <p:val>
                                            <p:strVal val="ppt_y"/>
                                          </p:val>
                                        </p:tav>
                                        <p:tav tm="100000">
                                          <p:val>
                                            <p:strVal val="1+ppt_h/2"/>
                                          </p:val>
                                        </p:tav>
                                      </p:tavLst>
                                    </p:anim>
                                    <p:set>
                                      <p:cBhvr>
                                        <p:cTn id="1164" dur="1" fill="hold">
                                          <p:stCondLst>
                                            <p:cond delay="4499"/>
                                          </p:stCondLst>
                                        </p:cTn>
                                        <p:tgtEl>
                                          <p:spTgt spid="211"/>
                                        </p:tgtEl>
                                        <p:attrNameLst>
                                          <p:attrName>style.visibility</p:attrName>
                                        </p:attrNameLst>
                                      </p:cBhvr>
                                      <p:to>
                                        <p:strVal val="hidden"/>
                                      </p:to>
                                    </p:set>
                                  </p:childTnLst>
                                </p:cTn>
                              </p:par>
                              <p:par>
                                <p:cTn id="1165" presetID="19" presetClass="entr" presetSubtype="5" fill="hold" grpId="0" nodeType="withEffect">
                                  <p:stCondLst>
                                    <p:cond delay="0"/>
                                  </p:stCondLst>
                                  <p:childTnLst>
                                    <p:set>
                                      <p:cBhvr>
                                        <p:cTn id="1166" dur="1" fill="hold">
                                          <p:stCondLst>
                                            <p:cond delay="0"/>
                                          </p:stCondLst>
                                        </p:cTn>
                                        <p:tgtEl>
                                          <p:spTgt spid="212"/>
                                        </p:tgtEl>
                                        <p:attrNameLst>
                                          <p:attrName>style.visibility</p:attrName>
                                        </p:attrNameLst>
                                      </p:cBhvr>
                                      <p:to>
                                        <p:strVal val="visible"/>
                                      </p:to>
                                    </p:set>
                                    <p:anim calcmode="lin" valueType="num">
                                      <p:cBhvr>
                                        <p:cTn id="1167" dur="4500" fill="hold"/>
                                        <p:tgtEl>
                                          <p:spTgt spid="212"/>
                                        </p:tgtEl>
                                        <p:attrNameLst>
                                          <p:attrName>ppt_w</p:attrName>
                                        </p:attrNameLst>
                                      </p:cBhvr>
                                      <p:tavLst>
                                        <p:tav tm="0">
                                          <p:val>
                                            <p:strVal val="#ppt_w"/>
                                          </p:val>
                                        </p:tav>
                                        <p:tav tm="100000">
                                          <p:val>
                                            <p:strVal val="#ppt_w"/>
                                          </p:val>
                                        </p:tav>
                                      </p:tavLst>
                                    </p:anim>
                                    <p:anim calcmode="lin" valueType="num">
                                      <p:cBhvr>
                                        <p:cTn id="1168" dur="4500" fill="hold"/>
                                        <p:tgtEl>
                                          <p:spTgt spid="212"/>
                                        </p:tgtEl>
                                        <p:attrNameLst>
                                          <p:attrName>ppt_h</p:attrName>
                                        </p:attrNameLst>
                                      </p:cBhvr>
                                      <p:tavLst>
                                        <p:tav tm="0" fmla="#ppt_h*sin(2.5*pi*$)">
                                          <p:val>
                                            <p:fltVal val="0"/>
                                          </p:val>
                                        </p:tav>
                                        <p:tav tm="100000">
                                          <p:val>
                                            <p:fltVal val="1"/>
                                          </p:val>
                                        </p:tav>
                                      </p:tavLst>
                                    </p:anim>
                                  </p:childTnLst>
                                </p:cTn>
                              </p:par>
                              <p:par>
                                <p:cTn id="1169" presetID="8" presetClass="emph" presetSubtype="0" repeatCount="indefinite" fill="hold" grpId="1" nodeType="withEffect">
                                  <p:stCondLst>
                                    <p:cond delay="0"/>
                                  </p:stCondLst>
                                  <p:childTnLst>
                                    <p:animRot by="21600000">
                                      <p:cBhvr>
                                        <p:cTn id="1170" dur="4500" fill="hold"/>
                                        <p:tgtEl>
                                          <p:spTgt spid="212"/>
                                        </p:tgtEl>
                                        <p:attrNameLst>
                                          <p:attrName>r</p:attrName>
                                        </p:attrNameLst>
                                      </p:cBhvr>
                                    </p:animRot>
                                  </p:childTnLst>
                                </p:cTn>
                              </p:par>
                              <p:par>
                                <p:cTn id="1171" presetID="2" presetClass="exit" presetSubtype="6" fill="hold" grpId="2" nodeType="withEffect">
                                  <p:stCondLst>
                                    <p:cond delay="0"/>
                                  </p:stCondLst>
                                  <p:childTnLst>
                                    <p:anim calcmode="lin" valueType="num">
                                      <p:cBhvr additive="base">
                                        <p:cTn id="1172" dur="4500"/>
                                        <p:tgtEl>
                                          <p:spTgt spid="212"/>
                                        </p:tgtEl>
                                        <p:attrNameLst>
                                          <p:attrName>ppt_x</p:attrName>
                                        </p:attrNameLst>
                                      </p:cBhvr>
                                      <p:tavLst>
                                        <p:tav tm="0">
                                          <p:val>
                                            <p:strVal val="ppt_x"/>
                                          </p:val>
                                        </p:tav>
                                        <p:tav tm="100000">
                                          <p:val>
                                            <p:strVal val="1+ppt_w/2"/>
                                          </p:val>
                                        </p:tav>
                                      </p:tavLst>
                                    </p:anim>
                                    <p:anim calcmode="lin" valueType="num">
                                      <p:cBhvr additive="base">
                                        <p:cTn id="1173" dur="4500"/>
                                        <p:tgtEl>
                                          <p:spTgt spid="212"/>
                                        </p:tgtEl>
                                        <p:attrNameLst>
                                          <p:attrName>ppt_y</p:attrName>
                                        </p:attrNameLst>
                                      </p:cBhvr>
                                      <p:tavLst>
                                        <p:tav tm="0">
                                          <p:val>
                                            <p:strVal val="ppt_y"/>
                                          </p:val>
                                        </p:tav>
                                        <p:tav tm="100000">
                                          <p:val>
                                            <p:strVal val="1+ppt_h/2"/>
                                          </p:val>
                                        </p:tav>
                                      </p:tavLst>
                                    </p:anim>
                                    <p:set>
                                      <p:cBhvr>
                                        <p:cTn id="1174" dur="1" fill="hold">
                                          <p:stCondLst>
                                            <p:cond delay="4499"/>
                                          </p:stCondLst>
                                        </p:cTn>
                                        <p:tgtEl>
                                          <p:spTgt spid="212"/>
                                        </p:tgtEl>
                                        <p:attrNameLst>
                                          <p:attrName>style.visibility</p:attrName>
                                        </p:attrNameLst>
                                      </p:cBhvr>
                                      <p:to>
                                        <p:strVal val="hidden"/>
                                      </p:to>
                                    </p:set>
                                  </p:childTnLst>
                                </p:cTn>
                              </p:par>
                              <p:par>
                                <p:cTn id="1175" presetID="19" presetClass="entr" presetSubtype="5" fill="hold" grpId="0" nodeType="withEffect">
                                  <p:stCondLst>
                                    <p:cond delay="0"/>
                                  </p:stCondLst>
                                  <p:childTnLst>
                                    <p:set>
                                      <p:cBhvr>
                                        <p:cTn id="1176" dur="1" fill="hold">
                                          <p:stCondLst>
                                            <p:cond delay="0"/>
                                          </p:stCondLst>
                                        </p:cTn>
                                        <p:tgtEl>
                                          <p:spTgt spid="213"/>
                                        </p:tgtEl>
                                        <p:attrNameLst>
                                          <p:attrName>style.visibility</p:attrName>
                                        </p:attrNameLst>
                                      </p:cBhvr>
                                      <p:to>
                                        <p:strVal val="visible"/>
                                      </p:to>
                                    </p:set>
                                    <p:anim calcmode="lin" valueType="num">
                                      <p:cBhvr>
                                        <p:cTn id="1177" dur="4500" fill="hold"/>
                                        <p:tgtEl>
                                          <p:spTgt spid="213"/>
                                        </p:tgtEl>
                                        <p:attrNameLst>
                                          <p:attrName>ppt_w</p:attrName>
                                        </p:attrNameLst>
                                      </p:cBhvr>
                                      <p:tavLst>
                                        <p:tav tm="0">
                                          <p:val>
                                            <p:strVal val="#ppt_w"/>
                                          </p:val>
                                        </p:tav>
                                        <p:tav tm="100000">
                                          <p:val>
                                            <p:strVal val="#ppt_w"/>
                                          </p:val>
                                        </p:tav>
                                      </p:tavLst>
                                    </p:anim>
                                    <p:anim calcmode="lin" valueType="num">
                                      <p:cBhvr>
                                        <p:cTn id="1178" dur="4500" fill="hold"/>
                                        <p:tgtEl>
                                          <p:spTgt spid="213"/>
                                        </p:tgtEl>
                                        <p:attrNameLst>
                                          <p:attrName>ppt_h</p:attrName>
                                        </p:attrNameLst>
                                      </p:cBhvr>
                                      <p:tavLst>
                                        <p:tav tm="0" fmla="#ppt_h*sin(2.5*pi*$)">
                                          <p:val>
                                            <p:fltVal val="0"/>
                                          </p:val>
                                        </p:tav>
                                        <p:tav tm="100000">
                                          <p:val>
                                            <p:fltVal val="1"/>
                                          </p:val>
                                        </p:tav>
                                      </p:tavLst>
                                    </p:anim>
                                  </p:childTnLst>
                                </p:cTn>
                              </p:par>
                              <p:par>
                                <p:cTn id="1179" presetID="8" presetClass="emph" presetSubtype="0" repeatCount="indefinite" fill="hold" grpId="1" nodeType="withEffect">
                                  <p:stCondLst>
                                    <p:cond delay="0"/>
                                  </p:stCondLst>
                                  <p:childTnLst>
                                    <p:animRot by="21600000">
                                      <p:cBhvr>
                                        <p:cTn id="1180" dur="4500" fill="hold"/>
                                        <p:tgtEl>
                                          <p:spTgt spid="213"/>
                                        </p:tgtEl>
                                        <p:attrNameLst>
                                          <p:attrName>r</p:attrName>
                                        </p:attrNameLst>
                                      </p:cBhvr>
                                    </p:animRot>
                                  </p:childTnLst>
                                </p:cTn>
                              </p:par>
                              <p:par>
                                <p:cTn id="1181" presetID="2" presetClass="exit" presetSubtype="6" fill="hold" grpId="2" nodeType="withEffect">
                                  <p:stCondLst>
                                    <p:cond delay="0"/>
                                  </p:stCondLst>
                                  <p:childTnLst>
                                    <p:anim calcmode="lin" valueType="num">
                                      <p:cBhvr additive="base">
                                        <p:cTn id="1182" dur="4500"/>
                                        <p:tgtEl>
                                          <p:spTgt spid="213"/>
                                        </p:tgtEl>
                                        <p:attrNameLst>
                                          <p:attrName>ppt_x</p:attrName>
                                        </p:attrNameLst>
                                      </p:cBhvr>
                                      <p:tavLst>
                                        <p:tav tm="0">
                                          <p:val>
                                            <p:strVal val="ppt_x"/>
                                          </p:val>
                                        </p:tav>
                                        <p:tav tm="100000">
                                          <p:val>
                                            <p:strVal val="1+ppt_w/2"/>
                                          </p:val>
                                        </p:tav>
                                      </p:tavLst>
                                    </p:anim>
                                    <p:anim calcmode="lin" valueType="num">
                                      <p:cBhvr additive="base">
                                        <p:cTn id="1183" dur="4500"/>
                                        <p:tgtEl>
                                          <p:spTgt spid="213"/>
                                        </p:tgtEl>
                                        <p:attrNameLst>
                                          <p:attrName>ppt_y</p:attrName>
                                        </p:attrNameLst>
                                      </p:cBhvr>
                                      <p:tavLst>
                                        <p:tav tm="0">
                                          <p:val>
                                            <p:strVal val="ppt_y"/>
                                          </p:val>
                                        </p:tav>
                                        <p:tav tm="100000">
                                          <p:val>
                                            <p:strVal val="1+ppt_h/2"/>
                                          </p:val>
                                        </p:tav>
                                      </p:tavLst>
                                    </p:anim>
                                    <p:set>
                                      <p:cBhvr>
                                        <p:cTn id="1184" dur="1" fill="hold">
                                          <p:stCondLst>
                                            <p:cond delay="4499"/>
                                          </p:stCondLst>
                                        </p:cTn>
                                        <p:tgtEl>
                                          <p:spTgt spid="213"/>
                                        </p:tgtEl>
                                        <p:attrNameLst>
                                          <p:attrName>style.visibility</p:attrName>
                                        </p:attrNameLst>
                                      </p:cBhvr>
                                      <p:to>
                                        <p:strVal val="hidden"/>
                                      </p:to>
                                    </p:set>
                                  </p:childTnLst>
                                </p:cTn>
                              </p:par>
                              <p:par>
                                <p:cTn id="1185" presetID="19" presetClass="entr" presetSubtype="5" fill="hold" grpId="0" nodeType="withEffect">
                                  <p:stCondLst>
                                    <p:cond delay="0"/>
                                  </p:stCondLst>
                                  <p:childTnLst>
                                    <p:set>
                                      <p:cBhvr>
                                        <p:cTn id="1186" dur="1" fill="hold">
                                          <p:stCondLst>
                                            <p:cond delay="0"/>
                                          </p:stCondLst>
                                        </p:cTn>
                                        <p:tgtEl>
                                          <p:spTgt spid="214"/>
                                        </p:tgtEl>
                                        <p:attrNameLst>
                                          <p:attrName>style.visibility</p:attrName>
                                        </p:attrNameLst>
                                      </p:cBhvr>
                                      <p:to>
                                        <p:strVal val="visible"/>
                                      </p:to>
                                    </p:set>
                                    <p:anim calcmode="lin" valueType="num">
                                      <p:cBhvr>
                                        <p:cTn id="1187" dur="4500" fill="hold"/>
                                        <p:tgtEl>
                                          <p:spTgt spid="214"/>
                                        </p:tgtEl>
                                        <p:attrNameLst>
                                          <p:attrName>ppt_w</p:attrName>
                                        </p:attrNameLst>
                                      </p:cBhvr>
                                      <p:tavLst>
                                        <p:tav tm="0">
                                          <p:val>
                                            <p:strVal val="#ppt_w"/>
                                          </p:val>
                                        </p:tav>
                                        <p:tav tm="100000">
                                          <p:val>
                                            <p:strVal val="#ppt_w"/>
                                          </p:val>
                                        </p:tav>
                                      </p:tavLst>
                                    </p:anim>
                                    <p:anim calcmode="lin" valueType="num">
                                      <p:cBhvr>
                                        <p:cTn id="1188" dur="4500" fill="hold"/>
                                        <p:tgtEl>
                                          <p:spTgt spid="214"/>
                                        </p:tgtEl>
                                        <p:attrNameLst>
                                          <p:attrName>ppt_h</p:attrName>
                                        </p:attrNameLst>
                                      </p:cBhvr>
                                      <p:tavLst>
                                        <p:tav tm="0" fmla="#ppt_h*sin(2.5*pi*$)">
                                          <p:val>
                                            <p:fltVal val="0"/>
                                          </p:val>
                                        </p:tav>
                                        <p:tav tm="100000">
                                          <p:val>
                                            <p:fltVal val="1"/>
                                          </p:val>
                                        </p:tav>
                                      </p:tavLst>
                                    </p:anim>
                                  </p:childTnLst>
                                </p:cTn>
                              </p:par>
                              <p:par>
                                <p:cTn id="1189" presetID="8" presetClass="emph" presetSubtype="0" repeatCount="indefinite" fill="hold" grpId="1" nodeType="withEffect">
                                  <p:stCondLst>
                                    <p:cond delay="0"/>
                                  </p:stCondLst>
                                  <p:childTnLst>
                                    <p:animRot by="21600000">
                                      <p:cBhvr>
                                        <p:cTn id="1190" dur="4500" fill="hold"/>
                                        <p:tgtEl>
                                          <p:spTgt spid="214"/>
                                        </p:tgtEl>
                                        <p:attrNameLst>
                                          <p:attrName>r</p:attrName>
                                        </p:attrNameLst>
                                      </p:cBhvr>
                                    </p:animRot>
                                  </p:childTnLst>
                                </p:cTn>
                              </p:par>
                              <p:par>
                                <p:cTn id="1191" presetID="2" presetClass="exit" presetSubtype="6" fill="hold" grpId="2" nodeType="withEffect">
                                  <p:stCondLst>
                                    <p:cond delay="0"/>
                                  </p:stCondLst>
                                  <p:childTnLst>
                                    <p:anim calcmode="lin" valueType="num">
                                      <p:cBhvr additive="base">
                                        <p:cTn id="1192" dur="4500"/>
                                        <p:tgtEl>
                                          <p:spTgt spid="214"/>
                                        </p:tgtEl>
                                        <p:attrNameLst>
                                          <p:attrName>ppt_x</p:attrName>
                                        </p:attrNameLst>
                                      </p:cBhvr>
                                      <p:tavLst>
                                        <p:tav tm="0">
                                          <p:val>
                                            <p:strVal val="ppt_x"/>
                                          </p:val>
                                        </p:tav>
                                        <p:tav tm="100000">
                                          <p:val>
                                            <p:strVal val="1+ppt_w/2"/>
                                          </p:val>
                                        </p:tav>
                                      </p:tavLst>
                                    </p:anim>
                                    <p:anim calcmode="lin" valueType="num">
                                      <p:cBhvr additive="base">
                                        <p:cTn id="1193" dur="4500"/>
                                        <p:tgtEl>
                                          <p:spTgt spid="214"/>
                                        </p:tgtEl>
                                        <p:attrNameLst>
                                          <p:attrName>ppt_y</p:attrName>
                                        </p:attrNameLst>
                                      </p:cBhvr>
                                      <p:tavLst>
                                        <p:tav tm="0">
                                          <p:val>
                                            <p:strVal val="ppt_y"/>
                                          </p:val>
                                        </p:tav>
                                        <p:tav tm="100000">
                                          <p:val>
                                            <p:strVal val="1+ppt_h/2"/>
                                          </p:val>
                                        </p:tav>
                                      </p:tavLst>
                                    </p:anim>
                                    <p:set>
                                      <p:cBhvr>
                                        <p:cTn id="1194" dur="1" fill="hold">
                                          <p:stCondLst>
                                            <p:cond delay="4499"/>
                                          </p:stCondLst>
                                        </p:cTn>
                                        <p:tgtEl>
                                          <p:spTgt spid="214"/>
                                        </p:tgtEl>
                                        <p:attrNameLst>
                                          <p:attrName>style.visibility</p:attrName>
                                        </p:attrNameLst>
                                      </p:cBhvr>
                                      <p:to>
                                        <p:strVal val="hidden"/>
                                      </p:to>
                                    </p:set>
                                  </p:childTnLst>
                                </p:cTn>
                              </p:par>
                              <p:par>
                                <p:cTn id="1195" presetID="19" presetClass="entr" presetSubtype="5" fill="hold" grpId="0" nodeType="withEffect">
                                  <p:stCondLst>
                                    <p:cond delay="0"/>
                                  </p:stCondLst>
                                  <p:childTnLst>
                                    <p:set>
                                      <p:cBhvr>
                                        <p:cTn id="1196" dur="1" fill="hold">
                                          <p:stCondLst>
                                            <p:cond delay="0"/>
                                          </p:stCondLst>
                                        </p:cTn>
                                        <p:tgtEl>
                                          <p:spTgt spid="215"/>
                                        </p:tgtEl>
                                        <p:attrNameLst>
                                          <p:attrName>style.visibility</p:attrName>
                                        </p:attrNameLst>
                                      </p:cBhvr>
                                      <p:to>
                                        <p:strVal val="visible"/>
                                      </p:to>
                                    </p:set>
                                    <p:anim calcmode="lin" valueType="num">
                                      <p:cBhvr>
                                        <p:cTn id="1197" dur="4500" fill="hold"/>
                                        <p:tgtEl>
                                          <p:spTgt spid="215"/>
                                        </p:tgtEl>
                                        <p:attrNameLst>
                                          <p:attrName>ppt_w</p:attrName>
                                        </p:attrNameLst>
                                      </p:cBhvr>
                                      <p:tavLst>
                                        <p:tav tm="0">
                                          <p:val>
                                            <p:strVal val="#ppt_w"/>
                                          </p:val>
                                        </p:tav>
                                        <p:tav tm="100000">
                                          <p:val>
                                            <p:strVal val="#ppt_w"/>
                                          </p:val>
                                        </p:tav>
                                      </p:tavLst>
                                    </p:anim>
                                    <p:anim calcmode="lin" valueType="num">
                                      <p:cBhvr>
                                        <p:cTn id="1198" dur="4500" fill="hold"/>
                                        <p:tgtEl>
                                          <p:spTgt spid="215"/>
                                        </p:tgtEl>
                                        <p:attrNameLst>
                                          <p:attrName>ppt_h</p:attrName>
                                        </p:attrNameLst>
                                      </p:cBhvr>
                                      <p:tavLst>
                                        <p:tav tm="0" fmla="#ppt_h*sin(2.5*pi*$)">
                                          <p:val>
                                            <p:fltVal val="0"/>
                                          </p:val>
                                        </p:tav>
                                        <p:tav tm="100000">
                                          <p:val>
                                            <p:fltVal val="1"/>
                                          </p:val>
                                        </p:tav>
                                      </p:tavLst>
                                    </p:anim>
                                  </p:childTnLst>
                                </p:cTn>
                              </p:par>
                              <p:par>
                                <p:cTn id="1199" presetID="8" presetClass="emph" presetSubtype="0" repeatCount="indefinite" fill="hold" grpId="1" nodeType="withEffect">
                                  <p:stCondLst>
                                    <p:cond delay="0"/>
                                  </p:stCondLst>
                                  <p:childTnLst>
                                    <p:animRot by="21600000">
                                      <p:cBhvr>
                                        <p:cTn id="1200" dur="4500" fill="hold"/>
                                        <p:tgtEl>
                                          <p:spTgt spid="215"/>
                                        </p:tgtEl>
                                        <p:attrNameLst>
                                          <p:attrName>r</p:attrName>
                                        </p:attrNameLst>
                                      </p:cBhvr>
                                    </p:animRot>
                                  </p:childTnLst>
                                </p:cTn>
                              </p:par>
                              <p:par>
                                <p:cTn id="1201" presetID="2" presetClass="exit" presetSubtype="6" fill="hold" grpId="2" nodeType="withEffect">
                                  <p:stCondLst>
                                    <p:cond delay="0"/>
                                  </p:stCondLst>
                                  <p:childTnLst>
                                    <p:anim calcmode="lin" valueType="num">
                                      <p:cBhvr additive="base">
                                        <p:cTn id="1202" dur="4500"/>
                                        <p:tgtEl>
                                          <p:spTgt spid="215"/>
                                        </p:tgtEl>
                                        <p:attrNameLst>
                                          <p:attrName>ppt_x</p:attrName>
                                        </p:attrNameLst>
                                      </p:cBhvr>
                                      <p:tavLst>
                                        <p:tav tm="0">
                                          <p:val>
                                            <p:strVal val="ppt_x"/>
                                          </p:val>
                                        </p:tav>
                                        <p:tav tm="100000">
                                          <p:val>
                                            <p:strVal val="1+ppt_w/2"/>
                                          </p:val>
                                        </p:tav>
                                      </p:tavLst>
                                    </p:anim>
                                    <p:anim calcmode="lin" valueType="num">
                                      <p:cBhvr additive="base">
                                        <p:cTn id="1203" dur="4500"/>
                                        <p:tgtEl>
                                          <p:spTgt spid="215"/>
                                        </p:tgtEl>
                                        <p:attrNameLst>
                                          <p:attrName>ppt_y</p:attrName>
                                        </p:attrNameLst>
                                      </p:cBhvr>
                                      <p:tavLst>
                                        <p:tav tm="0">
                                          <p:val>
                                            <p:strVal val="ppt_y"/>
                                          </p:val>
                                        </p:tav>
                                        <p:tav tm="100000">
                                          <p:val>
                                            <p:strVal val="1+ppt_h/2"/>
                                          </p:val>
                                        </p:tav>
                                      </p:tavLst>
                                    </p:anim>
                                    <p:set>
                                      <p:cBhvr>
                                        <p:cTn id="1204" dur="1" fill="hold">
                                          <p:stCondLst>
                                            <p:cond delay="4499"/>
                                          </p:stCondLst>
                                        </p:cTn>
                                        <p:tgtEl>
                                          <p:spTgt spid="215"/>
                                        </p:tgtEl>
                                        <p:attrNameLst>
                                          <p:attrName>style.visibility</p:attrName>
                                        </p:attrNameLst>
                                      </p:cBhvr>
                                      <p:to>
                                        <p:strVal val="hidden"/>
                                      </p:to>
                                    </p:set>
                                  </p:childTnLst>
                                </p:cTn>
                              </p:par>
                              <p:par>
                                <p:cTn id="1205" presetID="23" presetClass="entr" presetSubtype="288" fill="hold" nodeType="withEffect">
                                  <p:stCondLst>
                                    <p:cond delay="500"/>
                                  </p:stCondLst>
                                  <p:childTnLst>
                                    <p:set>
                                      <p:cBhvr>
                                        <p:cTn id="1206" dur="1" fill="hold">
                                          <p:stCondLst>
                                            <p:cond delay="0"/>
                                          </p:stCondLst>
                                        </p:cTn>
                                        <p:tgtEl>
                                          <p:spTgt spid="155"/>
                                        </p:tgtEl>
                                        <p:attrNameLst>
                                          <p:attrName>style.visibility</p:attrName>
                                        </p:attrNameLst>
                                      </p:cBhvr>
                                      <p:to>
                                        <p:strVal val="visible"/>
                                      </p:to>
                                    </p:set>
                                    <p:anim calcmode="lin" valueType="num">
                                      <p:cBhvr>
                                        <p:cTn id="1207" dur="4250" fill="hold"/>
                                        <p:tgtEl>
                                          <p:spTgt spid="155"/>
                                        </p:tgtEl>
                                        <p:attrNameLst>
                                          <p:attrName>ppt_w</p:attrName>
                                        </p:attrNameLst>
                                      </p:cBhvr>
                                      <p:tavLst>
                                        <p:tav tm="0">
                                          <p:val>
                                            <p:strVal val="4/3*#ppt_w"/>
                                          </p:val>
                                        </p:tav>
                                        <p:tav tm="100000">
                                          <p:val>
                                            <p:strVal val="#ppt_w"/>
                                          </p:val>
                                        </p:tav>
                                      </p:tavLst>
                                    </p:anim>
                                    <p:anim calcmode="lin" valueType="num">
                                      <p:cBhvr>
                                        <p:cTn id="1208" dur="4250" fill="hold"/>
                                        <p:tgtEl>
                                          <p:spTgt spid="155"/>
                                        </p:tgtEl>
                                        <p:attrNameLst>
                                          <p:attrName>ppt_h</p:attrName>
                                        </p:attrNameLst>
                                      </p:cBhvr>
                                      <p:tavLst>
                                        <p:tav tm="0">
                                          <p:val>
                                            <p:strVal val="4/3*#ppt_h"/>
                                          </p:val>
                                        </p:tav>
                                        <p:tav tm="100000">
                                          <p:val>
                                            <p:strVal val="#ppt_h"/>
                                          </p:val>
                                        </p:tav>
                                      </p:tavLst>
                                    </p:anim>
                                  </p:childTnLst>
                                </p:cTn>
                              </p:par>
                              <p:par>
                                <p:cTn id="1209" presetID="8" presetClass="entr" presetSubtype="32" fill="hold" nodeType="withEffect">
                                  <p:stCondLst>
                                    <p:cond delay="500"/>
                                  </p:stCondLst>
                                  <p:childTnLst>
                                    <p:set>
                                      <p:cBhvr>
                                        <p:cTn id="1210" dur="1" fill="hold">
                                          <p:stCondLst>
                                            <p:cond delay="0"/>
                                          </p:stCondLst>
                                        </p:cTn>
                                        <p:tgtEl>
                                          <p:spTgt spid="155"/>
                                        </p:tgtEl>
                                        <p:attrNameLst>
                                          <p:attrName>style.visibility</p:attrName>
                                        </p:attrNameLst>
                                      </p:cBhvr>
                                      <p:to>
                                        <p:strVal val="visible"/>
                                      </p:to>
                                    </p:set>
                                    <p:animEffect transition="in" filter="diamond(out)">
                                      <p:cBhvr>
                                        <p:cTn id="1211" dur="4250"/>
                                        <p:tgtEl>
                                          <p:spTgt spid="155"/>
                                        </p:tgtEl>
                                      </p:cBhvr>
                                    </p:animEffect>
                                  </p:childTnLst>
                                </p:cTn>
                              </p:par>
                              <p:par>
                                <p:cTn id="1212" presetID="9" presetClass="emph" presetSubtype="0" grpId="0" nodeType="withEffect">
                                  <p:stCondLst>
                                    <p:cond delay="0"/>
                                  </p:stCondLst>
                                  <p:childTnLst>
                                    <p:set>
                                      <p:cBhvr rctx="PPT">
                                        <p:cTn id="1213" dur="indefinite"/>
                                        <p:tgtEl>
                                          <p:spTgt spid="157"/>
                                        </p:tgtEl>
                                        <p:attrNameLst>
                                          <p:attrName>style.opacity</p:attrName>
                                        </p:attrNameLst>
                                      </p:cBhvr>
                                      <p:to>
                                        <p:strVal val="0"/>
                                      </p:to>
                                    </p:set>
                                    <p:animEffect filter="image" prLst="opacity: 0">
                                      <p:cBhvr rctx="IE">
                                        <p:cTn id="1214" dur="indefinite"/>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15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2689"/>
            <a:ext cx="9144000" cy="5143500"/>
            <a:chOff x="0" y="0"/>
            <a:chExt cx="9144000" cy="5143500"/>
          </a:xfrm>
        </p:grpSpPr>
        <p:sp>
          <p:nvSpPr>
            <p:cNvPr id="31" name="30 Rectángulo"/>
            <p:cNvSpPr/>
            <p:nvPr/>
          </p:nvSpPr>
          <p:spPr>
            <a:xfrm flipH="1">
              <a:off x="4572000" y="0"/>
              <a:ext cx="4572000" cy="5143500"/>
            </a:xfrm>
            <a:prstGeom prst="rect">
              <a:avLst/>
            </a:prstGeom>
            <a:gradFill>
              <a:gsLst>
                <a:gs pos="26000">
                  <a:schemeClr val="tx1">
                    <a:alpha val="83000"/>
                  </a:schemeClr>
                </a:gs>
                <a:gs pos="100000">
                  <a:srgbClr val="FF4A00">
                    <a:alpha val="73000"/>
                  </a:srgbClr>
                </a:gs>
                <a:gs pos="64000">
                  <a:srgbClr val="FF6600">
                    <a:alpha val="69000"/>
                  </a:srgbClr>
                </a:gs>
                <a:gs pos="98000">
                  <a:srgbClr val="FF0000">
                    <a:alpha val="76000"/>
                  </a:srgbClr>
                </a:gs>
                <a:gs pos="0">
                  <a:schemeClr val="tx1">
                    <a:alpha val="75000"/>
                  </a:schemeClr>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0" y="0"/>
              <a:ext cx="4572000" cy="5143500"/>
            </a:xfrm>
            <a:prstGeom prst="rect">
              <a:avLst/>
            </a:prstGeom>
            <a:gradFill>
              <a:gsLst>
                <a:gs pos="26000">
                  <a:schemeClr val="tx1">
                    <a:alpha val="83000"/>
                  </a:schemeClr>
                </a:gs>
                <a:gs pos="100000">
                  <a:srgbClr val="FF4A00">
                    <a:alpha val="73000"/>
                  </a:srgbClr>
                </a:gs>
                <a:gs pos="64000">
                  <a:srgbClr val="FF6600">
                    <a:alpha val="69000"/>
                  </a:srgbClr>
                </a:gs>
                <a:gs pos="98000">
                  <a:srgbClr val="FF0000">
                    <a:alpha val="76000"/>
                  </a:srgbClr>
                </a:gs>
                <a:gs pos="0">
                  <a:schemeClr val="tx1">
                    <a:alpha val="75000"/>
                  </a:schemeClr>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4" name="33 Imagen" descr="Diapositiva10"/>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6543"/>
            <a:ext cx="9144000" cy="5143500"/>
          </a:xfrm>
          <a:prstGeom prst="rect">
            <a:avLst/>
          </a:prstGeom>
          <a:noFill/>
          <a:ln>
            <a:noFill/>
          </a:ln>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3" y="-18996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6027" y="-195843"/>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8193" y="-17043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8355" y="-17043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3" y="1322209"/>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6027" y="1316326"/>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8193" y="134173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8355" y="134173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1" y="290638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4017" y="290050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6187" y="292590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6347" y="292590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8820473" y="-23656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16825" y="-24244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904657" y="-217039"/>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64497" y="-217039"/>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8820473" y="127560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16825" y="1269724"/>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904657" y="129513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64497" y="129513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8892481" y="2859783"/>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88833" y="285390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976665" y="287930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536505" y="287930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32 Rectángulo"/>
          <p:cNvSpPr/>
          <p:nvPr/>
        </p:nvSpPr>
        <p:spPr>
          <a:xfrm rot="10800000">
            <a:off x="-1332656" y="-164554"/>
            <a:ext cx="11665296" cy="5308054"/>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95416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additive="base">
                                        <p:cTn id="7" dur="4000" fill="hold"/>
                                        <p:tgtEl>
                                          <p:spTgt spid="1027"/>
                                        </p:tgtEl>
                                        <p:attrNameLst>
                                          <p:attrName>ppt_x</p:attrName>
                                        </p:attrNameLst>
                                      </p:cBhvr>
                                      <p:tavLst>
                                        <p:tav tm="0">
                                          <p:val>
                                            <p:strVal val="1+#ppt_w/2"/>
                                          </p:val>
                                        </p:tav>
                                        <p:tav tm="100000">
                                          <p:val>
                                            <p:strVal val="#ppt_x"/>
                                          </p:val>
                                        </p:tav>
                                      </p:tavLst>
                                    </p:anim>
                                    <p:anim calcmode="lin" valueType="num">
                                      <p:cBhvr additive="base">
                                        <p:cTn id="8" dur="4000" fill="hold"/>
                                        <p:tgtEl>
                                          <p:spTgt spid="1027"/>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027"/>
                                        </p:tgtEl>
                                        <p:attrNameLst>
                                          <p:attrName>style.visibility</p:attrName>
                                        </p:attrNameLst>
                                      </p:cBhvr>
                                      <p:to>
                                        <p:strVal val="visible"/>
                                      </p:to>
                                    </p:set>
                                    <p:anim calcmode="lin" valueType="num">
                                      <p:cBhvr>
                                        <p:cTn id="11" dur="4000" fill="hold"/>
                                        <p:tgtEl>
                                          <p:spTgt spid="1027"/>
                                        </p:tgtEl>
                                        <p:attrNameLst>
                                          <p:attrName>ppt_w</p:attrName>
                                        </p:attrNameLst>
                                      </p:cBhvr>
                                      <p:tavLst>
                                        <p:tav tm="0">
                                          <p:val>
                                            <p:strVal val="#ppt_w"/>
                                          </p:val>
                                        </p:tav>
                                        <p:tav tm="100000">
                                          <p:val>
                                            <p:strVal val="#ppt_w"/>
                                          </p:val>
                                        </p:tav>
                                      </p:tavLst>
                                    </p:anim>
                                    <p:anim calcmode="lin" valueType="num">
                                      <p:cBhvr>
                                        <p:cTn id="12" dur="4000" fill="hold"/>
                                        <p:tgtEl>
                                          <p:spTgt spid="1027"/>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3500" fill="hold"/>
                                        <p:tgtEl>
                                          <p:spTgt spid="1027"/>
                                        </p:tgtEl>
                                        <p:attrNameLst>
                                          <p:attrName>r</p:attrName>
                                        </p:attrNameLst>
                                      </p:cBhvr>
                                    </p:animRot>
                                  </p:childTnLst>
                                </p:cTn>
                              </p:par>
                              <p:par>
                                <p:cTn id="15" presetID="2" presetClass="exit" presetSubtype="2" fill="hold" nodeType="withEffect">
                                  <p:stCondLst>
                                    <p:cond delay="0"/>
                                  </p:stCondLst>
                                  <p:childTnLst>
                                    <p:anim calcmode="lin" valueType="num">
                                      <p:cBhvr additive="base">
                                        <p:cTn id="16" dur="4000"/>
                                        <p:tgtEl>
                                          <p:spTgt spid="1027"/>
                                        </p:tgtEl>
                                        <p:attrNameLst>
                                          <p:attrName>ppt_x</p:attrName>
                                        </p:attrNameLst>
                                      </p:cBhvr>
                                      <p:tavLst>
                                        <p:tav tm="0">
                                          <p:val>
                                            <p:strVal val="ppt_x"/>
                                          </p:val>
                                        </p:tav>
                                        <p:tav tm="100000">
                                          <p:val>
                                            <p:strVal val="1+ppt_w/2"/>
                                          </p:val>
                                        </p:tav>
                                      </p:tavLst>
                                    </p:anim>
                                    <p:anim calcmode="lin" valueType="num">
                                      <p:cBhvr additive="base">
                                        <p:cTn id="17" dur="4000"/>
                                        <p:tgtEl>
                                          <p:spTgt spid="1027"/>
                                        </p:tgtEl>
                                        <p:attrNameLst>
                                          <p:attrName>ppt_y</p:attrName>
                                        </p:attrNameLst>
                                      </p:cBhvr>
                                      <p:tavLst>
                                        <p:tav tm="0">
                                          <p:val>
                                            <p:strVal val="ppt_y"/>
                                          </p:val>
                                        </p:tav>
                                        <p:tav tm="100000">
                                          <p:val>
                                            <p:strVal val="ppt_y"/>
                                          </p:val>
                                        </p:tav>
                                      </p:tavLst>
                                    </p:anim>
                                    <p:set>
                                      <p:cBhvr>
                                        <p:cTn id="18" dur="1" fill="hold">
                                          <p:stCondLst>
                                            <p:cond delay="3999"/>
                                          </p:stCondLst>
                                        </p:cTn>
                                        <p:tgtEl>
                                          <p:spTgt spid="1027"/>
                                        </p:tgtEl>
                                        <p:attrNameLst>
                                          <p:attrName>style.visibility</p:attrName>
                                        </p:attrNameLst>
                                      </p:cBhvr>
                                      <p:to>
                                        <p:strVal val="hidden"/>
                                      </p:to>
                                    </p:set>
                                  </p:childTnLst>
                                </p:cTn>
                              </p:par>
                              <p:par>
                                <p:cTn id="19" presetID="2" presetClass="entr" presetSubtype="2" fill="hold"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4000" fill="hold"/>
                                        <p:tgtEl>
                                          <p:spTgt spid="4"/>
                                        </p:tgtEl>
                                        <p:attrNameLst>
                                          <p:attrName>ppt_x</p:attrName>
                                        </p:attrNameLst>
                                      </p:cBhvr>
                                      <p:tavLst>
                                        <p:tav tm="0">
                                          <p:val>
                                            <p:strVal val="1+#ppt_w/2"/>
                                          </p:val>
                                        </p:tav>
                                        <p:tav tm="100000">
                                          <p:val>
                                            <p:strVal val="#ppt_x"/>
                                          </p:val>
                                        </p:tav>
                                      </p:tavLst>
                                    </p:anim>
                                    <p:anim calcmode="lin" valueType="num">
                                      <p:cBhvr additive="base">
                                        <p:cTn id="22" dur="4000" fill="hold"/>
                                        <p:tgtEl>
                                          <p:spTgt spid="4"/>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4000" fill="hold"/>
                                        <p:tgtEl>
                                          <p:spTgt spid="4"/>
                                        </p:tgtEl>
                                        <p:attrNameLst>
                                          <p:attrName>ppt_w</p:attrName>
                                        </p:attrNameLst>
                                      </p:cBhvr>
                                      <p:tavLst>
                                        <p:tav tm="0">
                                          <p:val>
                                            <p:strVal val="#ppt_w"/>
                                          </p:val>
                                        </p:tav>
                                        <p:tav tm="100000">
                                          <p:val>
                                            <p:strVal val="#ppt_w"/>
                                          </p:val>
                                        </p:tav>
                                      </p:tavLst>
                                    </p:anim>
                                    <p:anim calcmode="lin" valueType="num">
                                      <p:cBhvr>
                                        <p:cTn id="26" dur="4000" fill="hold"/>
                                        <p:tgtEl>
                                          <p:spTgt spid="4"/>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3500" fill="hold"/>
                                        <p:tgtEl>
                                          <p:spTgt spid="4"/>
                                        </p:tgtEl>
                                        <p:attrNameLst>
                                          <p:attrName>r</p:attrName>
                                        </p:attrNameLst>
                                      </p:cBhvr>
                                    </p:animRot>
                                  </p:childTnLst>
                                </p:cTn>
                              </p:par>
                              <p:par>
                                <p:cTn id="29" presetID="2" presetClass="exit" presetSubtype="2" fill="hold" nodeType="withEffect">
                                  <p:stCondLst>
                                    <p:cond delay="0"/>
                                  </p:stCondLst>
                                  <p:childTnLst>
                                    <p:anim calcmode="lin" valueType="num">
                                      <p:cBhvr additive="base">
                                        <p:cTn id="30" dur="4000"/>
                                        <p:tgtEl>
                                          <p:spTgt spid="4"/>
                                        </p:tgtEl>
                                        <p:attrNameLst>
                                          <p:attrName>ppt_x</p:attrName>
                                        </p:attrNameLst>
                                      </p:cBhvr>
                                      <p:tavLst>
                                        <p:tav tm="0">
                                          <p:val>
                                            <p:strVal val="ppt_x"/>
                                          </p:val>
                                        </p:tav>
                                        <p:tav tm="100000">
                                          <p:val>
                                            <p:strVal val="1+ppt_w/2"/>
                                          </p:val>
                                        </p:tav>
                                      </p:tavLst>
                                    </p:anim>
                                    <p:anim calcmode="lin" valueType="num">
                                      <p:cBhvr additive="base">
                                        <p:cTn id="31" dur="4000"/>
                                        <p:tgtEl>
                                          <p:spTgt spid="4"/>
                                        </p:tgtEl>
                                        <p:attrNameLst>
                                          <p:attrName>ppt_y</p:attrName>
                                        </p:attrNameLst>
                                      </p:cBhvr>
                                      <p:tavLst>
                                        <p:tav tm="0">
                                          <p:val>
                                            <p:strVal val="ppt_y"/>
                                          </p:val>
                                        </p:tav>
                                        <p:tav tm="100000">
                                          <p:val>
                                            <p:strVal val="ppt_y"/>
                                          </p:val>
                                        </p:tav>
                                      </p:tavLst>
                                    </p:anim>
                                    <p:set>
                                      <p:cBhvr>
                                        <p:cTn id="32" dur="1" fill="hold">
                                          <p:stCondLst>
                                            <p:cond delay="3999"/>
                                          </p:stCondLst>
                                        </p:cTn>
                                        <p:tgtEl>
                                          <p:spTgt spid="4"/>
                                        </p:tgtEl>
                                        <p:attrNameLst>
                                          <p:attrName>style.visibility</p:attrName>
                                        </p:attrNameLst>
                                      </p:cBhvr>
                                      <p:to>
                                        <p:strVal val="hidden"/>
                                      </p:to>
                                    </p:set>
                                  </p:childTnLst>
                                </p:cTn>
                              </p:par>
                              <p:par>
                                <p:cTn id="33" presetID="2" presetClass="entr" presetSubtype="2" fill="hold" nodeType="with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4000" fill="hold"/>
                                        <p:tgtEl>
                                          <p:spTgt spid="5"/>
                                        </p:tgtEl>
                                        <p:attrNameLst>
                                          <p:attrName>ppt_x</p:attrName>
                                        </p:attrNameLst>
                                      </p:cBhvr>
                                      <p:tavLst>
                                        <p:tav tm="0">
                                          <p:val>
                                            <p:strVal val="1+#ppt_w/2"/>
                                          </p:val>
                                        </p:tav>
                                        <p:tav tm="100000">
                                          <p:val>
                                            <p:strVal val="#ppt_x"/>
                                          </p:val>
                                        </p:tav>
                                      </p:tavLst>
                                    </p:anim>
                                    <p:anim calcmode="lin" valueType="num">
                                      <p:cBhvr additive="base">
                                        <p:cTn id="36" dur="4000" fill="hold"/>
                                        <p:tgtEl>
                                          <p:spTgt spid="5"/>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4000" fill="hold"/>
                                        <p:tgtEl>
                                          <p:spTgt spid="5"/>
                                        </p:tgtEl>
                                        <p:attrNameLst>
                                          <p:attrName>ppt_w</p:attrName>
                                        </p:attrNameLst>
                                      </p:cBhvr>
                                      <p:tavLst>
                                        <p:tav tm="0">
                                          <p:val>
                                            <p:strVal val="#ppt_w"/>
                                          </p:val>
                                        </p:tav>
                                        <p:tav tm="100000">
                                          <p:val>
                                            <p:strVal val="#ppt_w"/>
                                          </p:val>
                                        </p:tav>
                                      </p:tavLst>
                                    </p:anim>
                                    <p:anim calcmode="lin" valueType="num">
                                      <p:cBhvr>
                                        <p:cTn id="40" dur="4000" fill="hold"/>
                                        <p:tgtEl>
                                          <p:spTgt spid="5"/>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3500" fill="hold"/>
                                        <p:tgtEl>
                                          <p:spTgt spid="5"/>
                                        </p:tgtEl>
                                        <p:attrNameLst>
                                          <p:attrName>r</p:attrName>
                                        </p:attrNameLst>
                                      </p:cBhvr>
                                    </p:animRot>
                                  </p:childTnLst>
                                </p:cTn>
                              </p:par>
                              <p:par>
                                <p:cTn id="43" presetID="2" presetClass="exit" presetSubtype="2" fill="hold" nodeType="withEffect">
                                  <p:stCondLst>
                                    <p:cond delay="0"/>
                                  </p:stCondLst>
                                  <p:childTnLst>
                                    <p:anim calcmode="lin" valueType="num">
                                      <p:cBhvr additive="base">
                                        <p:cTn id="44" dur="4000"/>
                                        <p:tgtEl>
                                          <p:spTgt spid="5"/>
                                        </p:tgtEl>
                                        <p:attrNameLst>
                                          <p:attrName>ppt_x</p:attrName>
                                        </p:attrNameLst>
                                      </p:cBhvr>
                                      <p:tavLst>
                                        <p:tav tm="0">
                                          <p:val>
                                            <p:strVal val="ppt_x"/>
                                          </p:val>
                                        </p:tav>
                                        <p:tav tm="100000">
                                          <p:val>
                                            <p:strVal val="1+ppt_w/2"/>
                                          </p:val>
                                        </p:tav>
                                      </p:tavLst>
                                    </p:anim>
                                    <p:anim calcmode="lin" valueType="num">
                                      <p:cBhvr additive="base">
                                        <p:cTn id="45" dur="4000"/>
                                        <p:tgtEl>
                                          <p:spTgt spid="5"/>
                                        </p:tgtEl>
                                        <p:attrNameLst>
                                          <p:attrName>ppt_y</p:attrName>
                                        </p:attrNameLst>
                                      </p:cBhvr>
                                      <p:tavLst>
                                        <p:tav tm="0">
                                          <p:val>
                                            <p:strVal val="ppt_y"/>
                                          </p:val>
                                        </p:tav>
                                        <p:tav tm="100000">
                                          <p:val>
                                            <p:strVal val="ppt_y"/>
                                          </p:val>
                                        </p:tav>
                                      </p:tavLst>
                                    </p:anim>
                                    <p:set>
                                      <p:cBhvr>
                                        <p:cTn id="46" dur="1" fill="hold">
                                          <p:stCondLst>
                                            <p:cond delay="3999"/>
                                          </p:stCondLst>
                                        </p:cTn>
                                        <p:tgtEl>
                                          <p:spTgt spid="5"/>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4000" fill="hold"/>
                                        <p:tgtEl>
                                          <p:spTgt spid="6"/>
                                        </p:tgtEl>
                                        <p:attrNameLst>
                                          <p:attrName>ppt_x</p:attrName>
                                        </p:attrNameLst>
                                      </p:cBhvr>
                                      <p:tavLst>
                                        <p:tav tm="0">
                                          <p:val>
                                            <p:strVal val="1+#ppt_w/2"/>
                                          </p:val>
                                        </p:tav>
                                        <p:tav tm="100000">
                                          <p:val>
                                            <p:strVal val="#ppt_x"/>
                                          </p:val>
                                        </p:tav>
                                      </p:tavLst>
                                    </p:anim>
                                    <p:anim calcmode="lin" valueType="num">
                                      <p:cBhvr additive="base">
                                        <p:cTn id="50" dur="4000" fill="hold"/>
                                        <p:tgtEl>
                                          <p:spTgt spid="6"/>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4000" fill="hold"/>
                                        <p:tgtEl>
                                          <p:spTgt spid="6"/>
                                        </p:tgtEl>
                                        <p:attrNameLst>
                                          <p:attrName>ppt_w</p:attrName>
                                        </p:attrNameLst>
                                      </p:cBhvr>
                                      <p:tavLst>
                                        <p:tav tm="0">
                                          <p:val>
                                            <p:strVal val="#ppt_w"/>
                                          </p:val>
                                        </p:tav>
                                        <p:tav tm="100000">
                                          <p:val>
                                            <p:strVal val="#ppt_w"/>
                                          </p:val>
                                        </p:tav>
                                      </p:tavLst>
                                    </p:anim>
                                    <p:anim calcmode="lin" valueType="num">
                                      <p:cBhvr>
                                        <p:cTn id="54" dur="4000" fill="hold"/>
                                        <p:tgtEl>
                                          <p:spTgt spid="6"/>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3500" fill="hold"/>
                                        <p:tgtEl>
                                          <p:spTgt spid="6"/>
                                        </p:tgtEl>
                                        <p:attrNameLst>
                                          <p:attrName>r</p:attrName>
                                        </p:attrNameLst>
                                      </p:cBhvr>
                                    </p:animRot>
                                  </p:childTnLst>
                                </p:cTn>
                              </p:par>
                              <p:par>
                                <p:cTn id="57" presetID="2" presetClass="exit" presetSubtype="2" fill="hold" nodeType="withEffect">
                                  <p:stCondLst>
                                    <p:cond delay="0"/>
                                  </p:stCondLst>
                                  <p:childTnLst>
                                    <p:anim calcmode="lin" valueType="num">
                                      <p:cBhvr additive="base">
                                        <p:cTn id="58" dur="4000"/>
                                        <p:tgtEl>
                                          <p:spTgt spid="6"/>
                                        </p:tgtEl>
                                        <p:attrNameLst>
                                          <p:attrName>ppt_x</p:attrName>
                                        </p:attrNameLst>
                                      </p:cBhvr>
                                      <p:tavLst>
                                        <p:tav tm="0">
                                          <p:val>
                                            <p:strVal val="ppt_x"/>
                                          </p:val>
                                        </p:tav>
                                        <p:tav tm="100000">
                                          <p:val>
                                            <p:strVal val="1+ppt_w/2"/>
                                          </p:val>
                                        </p:tav>
                                      </p:tavLst>
                                    </p:anim>
                                    <p:anim calcmode="lin" valueType="num">
                                      <p:cBhvr additive="base">
                                        <p:cTn id="59" dur="4000"/>
                                        <p:tgtEl>
                                          <p:spTgt spid="6"/>
                                        </p:tgtEl>
                                        <p:attrNameLst>
                                          <p:attrName>ppt_y</p:attrName>
                                        </p:attrNameLst>
                                      </p:cBhvr>
                                      <p:tavLst>
                                        <p:tav tm="0">
                                          <p:val>
                                            <p:strVal val="ppt_y"/>
                                          </p:val>
                                        </p:tav>
                                        <p:tav tm="100000">
                                          <p:val>
                                            <p:strVal val="ppt_y"/>
                                          </p:val>
                                        </p:tav>
                                      </p:tavLst>
                                    </p:anim>
                                    <p:set>
                                      <p:cBhvr>
                                        <p:cTn id="60" dur="1" fill="hold">
                                          <p:stCondLst>
                                            <p:cond delay="3999"/>
                                          </p:stCondLst>
                                        </p:cTn>
                                        <p:tgtEl>
                                          <p:spTgt spid="6"/>
                                        </p:tgtEl>
                                        <p:attrNameLst>
                                          <p:attrName>style.visibility</p:attrName>
                                        </p:attrNameLst>
                                      </p:cBhvr>
                                      <p:to>
                                        <p:strVal val="hidden"/>
                                      </p:to>
                                    </p:set>
                                  </p:childTnLst>
                                </p:cTn>
                              </p:par>
                              <p:par>
                                <p:cTn id="61" presetID="2" presetClass="entr" presetSubtype="2"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4000" fill="hold"/>
                                        <p:tgtEl>
                                          <p:spTgt spid="7"/>
                                        </p:tgtEl>
                                        <p:attrNameLst>
                                          <p:attrName>ppt_x</p:attrName>
                                        </p:attrNameLst>
                                      </p:cBhvr>
                                      <p:tavLst>
                                        <p:tav tm="0">
                                          <p:val>
                                            <p:strVal val="1+#ppt_w/2"/>
                                          </p:val>
                                        </p:tav>
                                        <p:tav tm="100000">
                                          <p:val>
                                            <p:strVal val="#ppt_x"/>
                                          </p:val>
                                        </p:tav>
                                      </p:tavLst>
                                    </p:anim>
                                    <p:anim calcmode="lin" valueType="num">
                                      <p:cBhvr additive="base">
                                        <p:cTn id="64" dur="4000" fill="hold"/>
                                        <p:tgtEl>
                                          <p:spTgt spid="7"/>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4000" fill="hold"/>
                                        <p:tgtEl>
                                          <p:spTgt spid="7"/>
                                        </p:tgtEl>
                                        <p:attrNameLst>
                                          <p:attrName>ppt_w</p:attrName>
                                        </p:attrNameLst>
                                      </p:cBhvr>
                                      <p:tavLst>
                                        <p:tav tm="0">
                                          <p:val>
                                            <p:strVal val="#ppt_w"/>
                                          </p:val>
                                        </p:tav>
                                        <p:tav tm="100000">
                                          <p:val>
                                            <p:strVal val="#ppt_w"/>
                                          </p:val>
                                        </p:tav>
                                      </p:tavLst>
                                    </p:anim>
                                    <p:anim calcmode="lin" valueType="num">
                                      <p:cBhvr>
                                        <p:cTn id="68" dur="4000" fill="hold"/>
                                        <p:tgtEl>
                                          <p:spTgt spid="7"/>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3500" fill="hold"/>
                                        <p:tgtEl>
                                          <p:spTgt spid="7"/>
                                        </p:tgtEl>
                                        <p:attrNameLst>
                                          <p:attrName>r</p:attrName>
                                        </p:attrNameLst>
                                      </p:cBhvr>
                                    </p:animRot>
                                  </p:childTnLst>
                                </p:cTn>
                              </p:par>
                              <p:par>
                                <p:cTn id="71" presetID="2" presetClass="exit" presetSubtype="2" fill="hold" nodeType="withEffect">
                                  <p:stCondLst>
                                    <p:cond delay="0"/>
                                  </p:stCondLst>
                                  <p:childTnLst>
                                    <p:anim calcmode="lin" valueType="num">
                                      <p:cBhvr additive="base">
                                        <p:cTn id="72" dur="4000"/>
                                        <p:tgtEl>
                                          <p:spTgt spid="7"/>
                                        </p:tgtEl>
                                        <p:attrNameLst>
                                          <p:attrName>ppt_x</p:attrName>
                                        </p:attrNameLst>
                                      </p:cBhvr>
                                      <p:tavLst>
                                        <p:tav tm="0">
                                          <p:val>
                                            <p:strVal val="ppt_x"/>
                                          </p:val>
                                        </p:tav>
                                        <p:tav tm="100000">
                                          <p:val>
                                            <p:strVal val="1+ppt_w/2"/>
                                          </p:val>
                                        </p:tav>
                                      </p:tavLst>
                                    </p:anim>
                                    <p:anim calcmode="lin" valueType="num">
                                      <p:cBhvr additive="base">
                                        <p:cTn id="73" dur="4000"/>
                                        <p:tgtEl>
                                          <p:spTgt spid="7"/>
                                        </p:tgtEl>
                                        <p:attrNameLst>
                                          <p:attrName>ppt_y</p:attrName>
                                        </p:attrNameLst>
                                      </p:cBhvr>
                                      <p:tavLst>
                                        <p:tav tm="0">
                                          <p:val>
                                            <p:strVal val="ppt_y"/>
                                          </p:val>
                                        </p:tav>
                                        <p:tav tm="100000">
                                          <p:val>
                                            <p:strVal val="ppt_y"/>
                                          </p:val>
                                        </p:tav>
                                      </p:tavLst>
                                    </p:anim>
                                    <p:set>
                                      <p:cBhvr>
                                        <p:cTn id="74" dur="1" fill="hold">
                                          <p:stCondLst>
                                            <p:cond delay="3999"/>
                                          </p:stCondLst>
                                        </p:cTn>
                                        <p:tgtEl>
                                          <p:spTgt spid="7"/>
                                        </p:tgtEl>
                                        <p:attrNameLst>
                                          <p:attrName>style.visibility</p:attrName>
                                        </p:attrNameLst>
                                      </p:cBhvr>
                                      <p:to>
                                        <p:strVal val="hidden"/>
                                      </p:to>
                                    </p:set>
                                  </p:childTnLst>
                                </p:cTn>
                              </p:par>
                              <p:par>
                                <p:cTn id="75" presetID="2" presetClass="entr" presetSubtype="2" fill="hold" nodeType="with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4000" fill="hold"/>
                                        <p:tgtEl>
                                          <p:spTgt spid="8"/>
                                        </p:tgtEl>
                                        <p:attrNameLst>
                                          <p:attrName>ppt_x</p:attrName>
                                        </p:attrNameLst>
                                      </p:cBhvr>
                                      <p:tavLst>
                                        <p:tav tm="0">
                                          <p:val>
                                            <p:strVal val="1+#ppt_w/2"/>
                                          </p:val>
                                        </p:tav>
                                        <p:tav tm="100000">
                                          <p:val>
                                            <p:strVal val="#ppt_x"/>
                                          </p:val>
                                        </p:tav>
                                      </p:tavLst>
                                    </p:anim>
                                    <p:anim calcmode="lin" valueType="num">
                                      <p:cBhvr additive="base">
                                        <p:cTn id="78" dur="4000" fill="hold"/>
                                        <p:tgtEl>
                                          <p:spTgt spid="8"/>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8"/>
                                        </p:tgtEl>
                                        <p:attrNameLst>
                                          <p:attrName>style.visibility</p:attrName>
                                        </p:attrNameLst>
                                      </p:cBhvr>
                                      <p:to>
                                        <p:strVal val="visible"/>
                                      </p:to>
                                    </p:set>
                                    <p:anim calcmode="lin" valueType="num">
                                      <p:cBhvr>
                                        <p:cTn id="81" dur="4000" fill="hold"/>
                                        <p:tgtEl>
                                          <p:spTgt spid="8"/>
                                        </p:tgtEl>
                                        <p:attrNameLst>
                                          <p:attrName>ppt_w</p:attrName>
                                        </p:attrNameLst>
                                      </p:cBhvr>
                                      <p:tavLst>
                                        <p:tav tm="0">
                                          <p:val>
                                            <p:strVal val="#ppt_w"/>
                                          </p:val>
                                        </p:tav>
                                        <p:tav tm="100000">
                                          <p:val>
                                            <p:strVal val="#ppt_w"/>
                                          </p:val>
                                        </p:tav>
                                      </p:tavLst>
                                    </p:anim>
                                    <p:anim calcmode="lin" valueType="num">
                                      <p:cBhvr>
                                        <p:cTn id="82" dur="4000" fill="hold"/>
                                        <p:tgtEl>
                                          <p:spTgt spid="8"/>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3500" fill="hold"/>
                                        <p:tgtEl>
                                          <p:spTgt spid="8"/>
                                        </p:tgtEl>
                                        <p:attrNameLst>
                                          <p:attrName>r</p:attrName>
                                        </p:attrNameLst>
                                      </p:cBhvr>
                                    </p:animRot>
                                  </p:childTnLst>
                                </p:cTn>
                              </p:par>
                              <p:par>
                                <p:cTn id="85" presetID="2" presetClass="exit" presetSubtype="2" fill="hold" nodeType="withEffect">
                                  <p:stCondLst>
                                    <p:cond delay="0"/>
                                  </p:stCondLst>
                                  <p:childTnLst>
                                    <p:anim calcmode="lin" valueType="num">
                                      <p:cBhvr additive="base">
                                        <p:cTn id="86" dur="4000"/>
                                        <p:tgtEl>
                                          <p:spTgt spid="8"/>
                                        </p:tgtEl>
                                        <p:attrNameLst>
                                          <p:attrName>ppt_x</p:attrName>
                                        </p:attrNameLst>
                                      </p:cBhvr>
                                      <p:tavLst>
                                        <p:tav tm="0">
                                          <p:val>
                                            <p:strVal val="ppt_x"/>
                                          </p:val>
                                        </p:tav>
                                        <p:tav tm="100000">
                                          <p:val>
                                            <p:strVal val="1+ppt_w/2"/>
                                          </p:val>
                                        </p:tav>
                                      </p:tavLst>
                                    </p:anim>
                                    <p:anim calcmode="lin" valueType="num">
                                      <p:cBhvr additive="base">
                                        <p:cTn id="87" dur="4000"/>
                                        <p:tgtEl>
                                          <p:spTgt spid="8"/>
                                        </p:tgtEl>
                                        <p:attrNameLst>
                                          <p:attrName>ppt_y</p:attrName>
                                        </p:attrNameLst>
                                      </p:cBhvr>
                                      <p:tavLst>
                                        <p:tav tm="0">
                                          <p:val>
                                            <p:strVal val="ppt_y"/>
                                          </p:val>
                                        </p:tav>
                                        <p:tav tm="100000">
                                          <p:val>
                                            <p:strVal val="ppt_y"/>
                                          </p:val>
                                        </p:tav>
                                      </p:tavLst>
                                    </p:anim>
                                    <p:set>
                                      <p:cBhvr>
                                        <p:cTn id="88" dur="1" fill="hold">
                                          <p:stCondLst>
                                            <p:cond delay="3999"/>
                                          </p:stCondLst>
                                        </p:cTn>
                                        <p:tgtEl>
                                          <p:spTgt spid="8"/>
                                        </p:tgtEl>
                                        <p:attrNameLst>
                                          <p:attrName>style.visibility</p:attrName>
                                        </p:attrNameLst>
                                      </p:cBhvr>
                                      <p:to>
                                        <p:strVal val="hidden"/>
                                      </p:to>
                                    </p:set>
                                  </p:childTnLst>
                                </p:cTn>
                              </p:par>
                              <p:par>
                                <p:cTn id="89" presetID="2" presetClass="entr" presetSubtype="2" fill="hold"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4000" fill="hold"/>
                                        <p:tgtEl>
                                          <p:spTgt spid="9"/>
                                        </p:tgtEl>
                                        <p:attrNameLst>
                                          <p:attrName>ppt_x</p:attrName>
                                        </p:attrNameLst>
                                      </p:cBhvr>
                                      <p:tavLst>
                                        <p:tav tm="0">
                                          <p:val>
                                            <p:strVal val="1+#ppt_w/2"/>
                                          </p:val>
                                        </p:tav>
                                        <p:tav tm="100000">
                                          <p:val>
                                            <p:strVal val="#ppt_x"/>
                                          </p:val>
                                        </p:tav>
                                      </p:tavLst>
                                    </p:anim>
                                    <p:anim calcmode="lin" valueType="num">
                                      <p:cBhvr additive="base">
                                        <p:cTn id="92" dur="4000" fill="hold"/>
                                        <p:tgtEl>
                                          <p:spTgt spid="9"/>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4000" fill="hold"/>
                                        <p:tgtEl>
                                          <p:spTgt spid="9"/>
                                        </p:tgtEl>
                                        <p:attrNameLst>
                                          <p:attrName>ppt_w</p:attrName>
                                        </p:attrNameLst>
                                      </p:cBhvr>
                                      <p:tavLst>
                                        <p:tav tm="0">
                                          <p:val>
                                            <p:strVal val="#ppt_w"/>
                                          </p:val>
                                        </p:tav>
                                        <p:tav tm="100000">
                                          <p:val>
                                            <p:strVal val="#ppt_w"/>
                                          </p:val>
                                        </p:tav>
                                      </p:tavLst>
                                    </p:anim>
                                    <p:anim calcmode="lin" valueType="num">
                                      <p:cBhvr>
                                        <p:cTn id="96" dur="4000" fill="hold"/>
                                        <p:tgtEl>
                                          <p:spTgt spid="9"/>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2" fill="hold" nodeType="withEffect">
                                  <p:stCondLst>
                                    <p:cond delay="0"/>
                                  </p:stCondLst>
                                  <p:childTnLst>
                                    <p:anim calcmode="lin" valueType="num">
                                      <p:cBhvr additive="base">
                                        <p:cTn id="100" dur="4000"/>
                                        <p:tgtEl>
                                          <p:spTgt spid="9"/>
                                        </p:tgtEl>
                                        <p:attrNameLst>
                                          <p:attrName>ppt_x</p:attrName>
                                        </p:attrNameLst>
                                      </p:cBhvr>
                                      <p:tavLst>
                                        <p:tav tm="0">
                                          <p:val>
                                            <p:strVal val="ppt_x"/>
                                          </p:val>
                                        </p:tav>
                                        <p:tav tm="100000">
                                          <p:val>
                                            <p:strVal val="1+ppt_w/2"/>
                                          </p:val>
                                        </p:tav>
                                      </p:tavLst>
                                    </p:anim>
                                    <p:anim calcmode="lin" valueType="num">
                                      <p:cBhvr additive="base">
                                        <p:cTn id="101" dur="4000"/>
                                        <p:tgtEl>
                                          <p:spTgt spid="9"/>
                                        </p:tgtEl>
                                        <p:attrNameLst>
                                          <p:attrName>ppt_y</p:attrName>
                                        </p:attrNameLst>
                                      </p:cBhvr>
                                      <p:tavLst>
                                        <p:tav tm="0">
                                          <p:val>
                                            <p:strVal val="ppt_y"/>
                                          </p:val>
                                        </p:tav>
                                        <p:tav tm="100000">
                                          <p:val>
                                            <p:strVal val="ppt_y"/>
                                          </p:val>
                                        </p:tav>
                                      </p:tavLst>
                                    </p:anim>
                                    <p:set>
                                      <p:cBhvr>
                                        <p:cTn id="102" dur="1" fill="hold">
                                          <p:stCondLst>
                                            <p:cond delay="3999"/>
                                          </p:stCondLst>
                                        </p:cTn>
                                        <p:tgtEl>
                                          <p:spTgt spid="9"/>
                                        </p:tgtEl>
                                        <p:attrNameLst>
                                          <p:attrName>style.visibility</p:attrName>
                                        </p:attrNameLst>
                                      </p:cBhvr>
                                      <p:to>
                                        <p:strVal val="hidden"/>
                                      </p:to>
                                    </p:set>
                                  </p:childTnLst>
                                </p:cTn>
                              </p:par>
                              <p:par>
                                <p:cTn id="103" presetID="2" presetClass="entr" presetSubtype="2" fill="hold" nodeType="with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additive="base">
                                        <p:cTn id="105" dur="4000" fill="hold"/>
                                        <p:tgtEl>
                                          <p:spTgt spid="10"/>
                                        </p:tgtEl>
                                        <p:attrNameLst>
                                          <p:attrName>ppt_x</p:attrName>
                                        </p:attrNameLst>
                                      </p:cBhvr>
                                      <p:tavLst>
                                        <p:tav tm="0">
                                          <p:val>
                                            <p:strVal val="1+#ppt_w/2"/>
                                          </p:val>
                                        </p:tav>
                                        <p:tav tm="100000">
                                          <p:val>
                                            <p:strVal val="#ppt_x"/>
                                          </p:val>
                                        </p:tav>
                                      </p:tavLst>
                                    </p:anim>
                                    <p:anim calcmode="lin" valueType="num">
                                      <p:cBhvr additive="base">
                                        <p:cTn id="106" dur="4000" fill="hold"/>
                                        <p:tgtEl>
                                          <p:spTgt spid="10"/>
                                        </p:tgtEl>
                                        <p:attrNameLst>
                                          <p:attrName>ppt_y</p:attrName>
                                        </p:attrNameLst>
                                      </p:cBhvr>
                                      <p:tavLst>
                                        <p:tav tm="0">
                                          <p:val>
                                            <p:strVal val="#ppt_y"/>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4000" fill="hold"/>
                                        <p:tgtEl>
                                          <p:spTgt spid="10"/>
                                        </p:tgtEl>
                                        <p:attrNameLst>
                                          <p:attrName>ppt_w</p:attrName>
                                        </p:attrNameLst>
                                      </p:cBhvr>
                                      <p:tavLst>
                                        <p:tav tm="0">
                                          <p:val>
                                            <p:strVal val="#ppt_w"/>
                                          </p:val>
                                        </p:tav>
                                        <p:tav tm="100000">
                                          <p:val>
                                            <p:strVal val="#ppt_w"/>
                                          </p:val>
                                        </p:tav>
                                      </p:tavLst>
                                    </p:anim>
                                    <p:anim calcmode="lin" valueType="num">
                                      <p:cBhvr>
                                        <p:cTn id="110" dur="4000" fill="hold"/>
                                        <p:tgtEl>
                                          <p:spTgt spid="10"/>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nodeType="withEffect">
                                  <p:stCondLst>
                                    <p:cond delay="0"/>
                                  </p:stCondLst>
                                  <p:childTnLst>
                                    <p:animRot by="21600000">
                                      <p:cBhvr>
                                        <p:cTn id="112" dur="3500" fill="hold"/>
                                        <p:tgtEl>
                                          <p:spTgt spid="10"/>
                                        </p:tgtEl>
                                        <p:attrNameLst>
                                          <p:attrName>r</p:attrName>
                                        </p:attrNameLst>
                                      </p:cBhvr>
                                    </p:animRot>
                                  </p:childTnLst>
                                </p:cTn>
                              </p:par>
                              <p:par>
                                <p:cTn id="113" presetID="2" presetClass="exit" presetSubtype="2" fill="hold" nodeType="withEffect">
                                  <p:stCondLst>
                                    <p:cond delay="0"/>
                                  </p:stCondLst>
                                  <p:childTnLst>
                                    <p:anim calcmode="lin" valueType="num">
                                      <p:cBhvr additive="base">
                                        <p:cTn id="114" dur="4000"/>
                                        <p:tgtEl>
                                          <p:spTgt spid="10"/>
                                        </p:tgtEl>
                                        <p:attrNameLst>
                                          <p:attrName>ppt_x</p:attrName>
                                        </p:attrNameLst>
                                      </p:cBhvr>
                                      <p:tavLst>
                                        <p:tav tm="0">
                                          <p:val>
                                            <p:strVal val="ppt_x"/>
                                          </p:val>
                                        </p:tav>
                                        <p:tav tm="100000">
                                          <p:val>
                                            <p:strVal val="1+ppt_w/2"/>
                                          </p:val>
                                        </p:tav>
                                      </p:tavLst>
                                    </p:anim>
                                    <p:anim calcmode="lin" valueType="num">
                                      <p:cBhvr additive="base">
                                        <p:cTn id="115" dur="4000"/>
                                        <p:tgtEl>
                                          <p:spTgt spid="10"/>
                                        </p:tgtEl>
                                        <p:attrNameLst>
                                          <p:attrName>ppt_y</p:attrName>
                                        </p:attrNameLst>
                                      </p:cBhvr>
                                      <p:tavLst>
                                        <p:tav tm="0">
                                          <p:val>
                                            <p:strVal val="ppt_y"/>
                                          </p:val>
                                        </p:tav>
                                        <p:tav tm="100000">
                                          <p:val>
                                            <p:strVal val="ppt_y"/>
                                          </p:val>
                                        </p:tav>
                                      </p:tavLst>
                                    </p:anim>
                                    <p:set>
                                      <p:cBhvr>
                                        <p:cTn id="116" dur="1" fill="hold">
                                          <p:stCondLst>
                                            <p:cond delay="3999"/>
                                          </p:stCondLst>
                                        </p:cTn>
                                        <p:tgtEl>
                                          <p:spTgt spid="10"/>
                                        </p:tgtEl>
                                        <p:attrNameLst>
                                          <p:attrName>style.visibility</p:attrName>
                                        </p:attrNameLst>
                                      </p:cBhvr>
                                      <p:to>
                                        <p:strVal val="hidden"/>
                                      </p:to>
                                    </p:set>
                                  </p:childTnLst>
                                </p:cTn>
                              </p:par>
                              <p:par>
                                <p:cTn id="117" presetID="2" presetClass="entr" presetSubtype="2" fill="hold"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4000" fill="hold"/>
                                        <p:tgtEl>
                                          <p:spTgt spid="11"/>
                                        </p:tgtEl>
                                        <p:attrNameLst>
                                          <p:attrName>ppt_x</p:attrName>
                                        </p:attrNameLst>
                                      </p:cBhvr>
                                      <p:tavLst>
                                        <p:tav tm="0">
                                          <p:val>
                                            <p:strVal val="1+#ppt_w/2"/>
                                          </p:val>
                                        </p:tav>
                                        <p:tav tm="100000">
                                          <p:val>
                                            <p:strVal val="#ppt_x"/>
                                          </p:val>
                                        </p:tav>
                                      </p:tavLst>
                                    </p:anim>
                                    <p:anim calcmode="lin" valueType="num">
                                      <p:cBhvr additive="base">
                                        <p:cTn id="120" dur="4000" fill="hold"/>
                                        <p:tgtEl>
                                          <p:spTgt spid="11"/>
                                        </p:tgtEl>
                                        <p:attrNameLst>
                                          <p:attrName>ppt_y</p:attrName>
                                        </p:attrNameLst>
                                      </p:cBhvr>
                                      <p:tavLst>
                                        <p:tav tm="0">
                                          <p:val>
                                            <p:strVal val="#ppt_y"/>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11"/>
                                        </p:tgtEl>
                                        <p:attrNameLst>
                                          <p:attrName>style.visibility</p:attrName>
                                        </p:attrNameLst>
                                      </p:cBhvr>
                                      <p:to>
                                        <p:strVal val="visible"/>
                                      </p:to>
                                    </p:set>
                                    <p:anim calcmode="lin" valueType="num">
                                      <p:cBhvr>
                                        <p:cTn id="123" dur="4000" fill="hold"/>
                                        <p:tgtEl>
                                          <p:spTgt spid="11"/>
                                        </p:tgtEl>
                                        <p:attrNameLst>
                                          <p:attrName>ppt_w</p:attrName>
                                        </p:attrNameLst>
                                      </p:cBhvr>
                                      <p:tavLst>
                                        <p:tav tm="0">
                                          <p:val>
                                            <p:strVal val="#ppt_w"/>
                                          </p:val>
                                        </p:tav>
                                        <p:tav tm="100000">
                                          <p:val>
                                            <p:strVal val="#ppt_w"/>
                                          </p:val>
                                        </p:tav>
                                      </p:tavLst>
                                    </p:anim>
                                    <p:anim calcmode="lin" valueType="num">
                                      <p:cBhvr>
                                        <p:cTn id="124" dur="4000" fill="hold"/>
                                        <p:tgtEl>
                                          <p:spTgt spid="11"/>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nodeType="withEffect">
                                  <p:stCondLst>
                                    <p:cond delay="0"/>
                                  </p:stCondLst>
                                  <p:childTnLst>
                                    <p:animRot by="21600000">
                                      <p:cBhvr>
                                        <p:cTn id="126" dur="3500" fill="hold"/>
                                        <p:tgtEl>
                                          <p:spTgt spid="11"/>
                                        </p:tgtEl>
                                        <p:attrNameLst>
                                          <p:attrName>r</p:attrName>
                                        </p:attrNameLst>
                                      </p:cBhvr>
                                    </p:animRot>
                                  </p:childTnLst>
                                </p:cTn>
                              </p:par>
                              <p:par>
                                <p:cTn id="127" presetID="2" presetClass="exit" presetSubtype="2" fill="hold" nodeType="withEffect">
                                  <p:stCondLst>
                                    <p:cond delay="0"/>
                                  </p:stCondLst>
                                  <p:childTnLst>
                                    <p:anim calcmode="lin" valueType="num">
                                      <p:cBhvr additive="base">
                                        <p:cTn id="128" dur="4000"/>
                                        <p:tgtEl>
                                          <p:spTgt spid="11"/>
                                        </p:tgtEl>
                                        <p:attrNameLst>
                                          <p:attrName>ppt_x</p:attrName>
                                        </p:attrNameLst>
                                      </p:cBhvr>
                                      <p:tavLst>
                                        <p:tav tm="0">
                                          <p:val>
                                            <p:strVal val="ppt_x"/>
                                          </p:val>
                                        </p:tav>
                                        <p:tav tm="100000">
                                          <p:val>
                                            <p:strVal val="1+ppt_w/2"/>
                                          </p:val>
                                        </p:tav>
                                      </p:tavLst>
                                    </p:anim>
                                    <p:anim calcmode="lin" valueType="num">
                                      <p:cBhvr additive="base">
                                        <p:cTn id="129" dur="4000"/>
                                        <p:tgtEl>
                                          <p:spTgt spid="11"/>
                                        </p:tgtEl>
                                        <p:attrNameLst>
                                          <p:attrName>ppt_y</p:attrName>
                                        </p:attrNameLst>
                                      </p:cBhvr>
                                      <p:tavLst>
                                        <p:tav tm="0">
                                          <p:val>
                                            <p:strVal val="ppt_y"/>
                                          </p:val>
                                        </p:tav>
                                        <p:tav tm="100000">
                                          <p:val>
                                            <p:strVal val="ppt_y"/>
                                          </p:val>
                                        </p:tav>
                                      </p:tavLst>
                                    </p:anim>
                                    <p:set>
                                      <p:cBhvr>
                                        <p:cTn id="130" dur="1" fill="hold">
                                          <p:stCondLst>
                                            <p:cond delay="3999"/>
                                          </p:stCondLst>
                                        </p:cTn>
                                        <p:tgtEl>
                                          <p:spTgt spid="11"/>
                                        </p:tgtEl>
                                        <p:attrNameLst>
                                          <p:attrName>style.visibility</p:attrName>
                                        </p:attrNameLst>
                                      </p:cBhvr>
                                      <p:to>
                                        <p:strVal val="hidden"/>
                                      </p:to>
                                    </p:set>
                                  </p:childTnLst>
                                </p:cTn>
                              </p:par>
                              <p:par>
                                <p:cTn id="131" presetID="2" presetClass="entr" presetSubtype="2" fill="hold" nodeType="with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additive="base">
                                        <p:cTn id="133" dur="4000" fill="hold"/>
                                        <p:tgtEl>
                                          <p:spTgt spid="12"/>
                                        </p:tgtEl>
                                        <p:attrNameLst>
                                          <p:attrName>ppt_x</p:attrName>
                                        </p:attrNameLst>
                                      </p:cBhvr>
                                      <p:tavLst>
                                        <p:tav tm="0">
                                          <p:val>
                                            <p:strVal val="1+#ppt_w/2"/>
                                          </p:val>
                                        </p:tav>
                                        <p:tav tm="100000">
                                          <p:val>
                                            <p:strVal val="#ppt_x"/>
                                          </p:val>
                                        </p:tav>
                                      </p:tavLst>
                                    </p:anim>
                                    <p:anim calcmode="lin" valueType="num">
                                      <p:cBhvr additive="base">
                                        <p:cTn id="134" dur="4000" fill="hold"/>
                                        <p:tgtEl>
                                          <p:spTgt spid="12"/>
                                        </p:tgtEl>
                                        <p:attrNameLst>
                                          <p:attrName>ppt_y</p:attrName>
                                        </p:attrNameLst>
                                      </p:cBhvr>
                                      <p:tavLst>
                                        <p:tav tm="0">
                                          <p:val>
                                            <p:strVal val="#ppt_y"/>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p:cTn id="137" dur="4000" fill="hold"/>
                                        <p:tgtEl>
                                          <p:spTgt spid="12"/>
                                        </p:tgtEl>
                                        <p:attrNameLst>
                                          <p:attrName>ppt_w</p:attrName>
                                        </p:attrNameLst>
                                      </p:cBhvr>
                                      <p:tavLst>
                                        <p:tav tm="0">
                                          <p:val>
                                            <p:strVal val="#ppt_w"/>
                                          </p:val>
                                        </p:tav>
                                        <p:tav tm="100000">
                                          <p:val>
                                            <p:strVal val="#ppt_w"/>
                                          </p:val>
                                        </p:tav>
                                      </p:tavLst>
                                    </p:anim>
                                    <p:anim calcmode="lin" valueType="num">
                                      <p:cBhvr>
                                        <p:cTn id="138" dur="4000" fill="hold"/>
                                        <p:tgtEl>
                                          <p:spTgt spid="1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3500" fill="hold"/>
                                        <p:tgtEl>
                                          <p:spTgt spid="12"/>
                                        </p:tgtEl>
                                        <p:attrNameLst>
                                          <p:attrName>r</p:attrName>
                                        </p:attrNameLst>
                                      </p:cBhvr>
                                    </p:animRot>
                                  </p:childTnLst>
                                </p:cTn>
                              </p:par>
                              <p:par>
                                <p:cTn id="141" presetID="2" presetClass="exit" presetSubtype="2" fill="hold" nodeType="withEffect">
                                  <p:stCondLst>
                                    <p:cond delay="0"/>
                                  </p:stCondLst>
                                  <p:childTnLst>
                                    <p:anim calcmode="lin" valueType="num">
                                      <p:cBhvr additive="base">
                                        <p:cTn id="142" dur="4000"/>
                                        <p:tgtEl>
                                          <p:spTgt spid="12"/>
                                        </p:tgtEl>
                                        <p:attrNameLst>
                                          <p:attrName>ppt_x</p:attrName>
                                        </p:attrNameLst>
                                      </p:cBhvr>
                                      <p:tavLst>
                                        <p:tav tm="0">
                                          <p:val>
                                            <p:strVal val="ppt_x"/>
                                          </p:val>
                                        </p:tav>
                                        <p:tav tm="100000">
                                          <p:val>
                                            <p:strVal val="1+ppt_w/2"/>
                                          </p:val>
                                        </p:tav>
                                      </p:tavLst>
                                    </p:anim>
                                    <p:anim calcmode="lin" valueType="num">
                                      <p:cBhvr additive="base">
                                        <p:cTn id="143" dur="4000"/>
                                        <p:tgtEl>
                                          <p:spTgt spid="12"/>
                                        </p:tgtEl>
                                        <p:attrNameLst>
                                          <p:attrName>ppt_y</p:attrName>
                                        </p:attrNameLst>
                                      </p:cBhvr>
                                      <p:tavLst>
                                        <p:tav tm="0">
                                          <p:val>
                                            <p:strVal val="ppt_y"/>
                                          </p:val>
                                        </p:tav>
                                        <p:tav tm="100000">
                                          <p:val>
                                            <p:strVal val="ppt_y"/>
                                          </p:val>
                                        </p:tav>
                                      </p:tavLst>
                                    </p:anim>
                                    <p:set>
                                      <p:cBhvr>
                                        <p:cTn id="144" dur="1" fill="hold">
                                          <p:stCondLst>
                                            <p:cond delay="3999"/>
                                          </p:stCondLst>
                                        </p:cTn>
                                        <p:tgtEl>
                                          <p:spTgt spid="12"/>
                                        </p:tgtEl>
                                        <p:attrNameLst>
                                          <p:attrName>style.visibility</p:attrName>
                                        </p:attrNameLst>
                                      </p:cBhvr>
                                      <p:to>
                                        <p:strVal val="hidden"/>
                                      </p:to>
                                    </p:set>
                                  </p:childTnLst>
                                </p:cTn>
                              </p:par>
                              <p:par>
                                <p:cTn id="145" presetID="2" presetClass="entr" presetSubtype="2" fill="hold" nodeType="withEffect">
                                  <p:stCondLst>
                                    <p:cond delay="0"/>
                                  </p:stCondLst>
                                  <p:childTnLst>
                                    <p:set>
                                      <p:cBhvr>
                                        <p:cTn id="146" dur="1" fill="hold">
                                          <p:stCondLst>
                                            <p:cond delay="0"/>
                                          </p:stCondLst>
                                        </p:cTn>
                                        <p:tgtEl>
                                          <p:spTgt spid="13"/>
                                        </p:tgtEl>
                                        <p:attrNameLst>
                                          <p:attrName>style.visibility</p:attrName>
                                        </p:attrNameLst>
                                      </p:cBhvr>
                                      <p:to>
                                        <p:strVal val="visible"/>
                                      </p:to>
                                    </p:set>
                                    <p:anim calcmode="lin" valueType="num">
                                      <p:cBhvr additive="base">
                                        <p:cTn id="147" dur="4000" fill="hold"/>
                                        <p:tgtEl>
                                          <p:spTgt spid="13"/>
                                        </p:tgtEl>
                                        <p:attrNameLst>
                                          <p:attrName>ppt_x</p:attrName>
                                        </p:attrNameLst>
                                      </p:cBhvr>
                                      <p:tavLst>
                                        <p:tav tm="0">
                                          <p:val>
                                            <p:strVal val="1+#ppt_w/2"/>
                                          </p:val>
                                        </p:tav>
                                        <p:tav tm="100000">
                                          <p:val>
                                            <p:strVal val="#ppt_x"/>
                                          </p:val>
                                        </p:tav>
                                      </p:tavLst>
                                    </p:anim>
                                    <p:anim calcmode="lin" valueType="num">
                                      <p:cBhvr additive="base">
                                        <p:cTn id="148" dur="4000" fill="hold"/>
                                        <p:tgtEl>
                                          <p:spTgt spid="13"/>
                                        </p:tgtEl>
                                        <p:attrNameLst>
                                          <p:attrName>ppt_y</p:attrName>
                                        </p:attrNameLst>
                                      </p:cBhvr>
                                      <p:tavLst>
                                        <p:tav tm="0">
                                          <p:val>
                                            <p:strVal val="#ppt_y"/>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13"/>
                                        </p:tgtEl>
                                        <p:attrNameLst>
                                          <p:attrName>style.visibility</p:attrName>
                                        </p:attrNameLst>
                                      </p:cBhvr>
                                      <p:to>
                                        <p:strVal val="visible"/>
                                      </p:to>
                                    </p:set>
                                    <p:anim calcmode="lin" valueType="num">
                                      <p:cBhvr>
                                        <p:cTn id="151" dur="4000" fill="hold"/>
                                        <p:tgtEl>
                                          <p:spTgt spid="13"/>
                                        </p:tgtEl>
                                        <p:attrNameLst>
                                          <p:attrName>ppt_w</p:attrName>
                                        </p:attrNameLst>
                                      </p:cBhvr>
                                      <p:tavLst>
                                        <p:tav tm="0">
                                          <p:val>
                                            <p:strVal val="#ppt_w"/>
                                          </p:val>
                                        </p:tav>
                                        <p:tav tm="100000">
                                          <p:val>
                                            <p:strVal val="#ppt_w"/>
                                          </p:val>
                                        </p:tav>
                                      </p:tavLst>
                                    </p:anim>
                                    <p:anim calcmode="lin" valueType="num">
                                      <p:cBhvr>
                                        <p:cTn id="152" dur="4000" fill="hold"/>
                                        <p:tgtEl>
                                          <p:spTgt spid="13"/>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nodeType="withEffect">
                                  <p:stCondLst>
                                    <p:cond delay="0"/>
                                  </p:stCondLst>
                                  <p:childTnLst>
                                    <p:animRot by="21600000">
                                      <p:cBhvr>
                                        <p:cTn id="154" dur="3500" fill="hold"/>
                                        <p:tgtEl>
                                          <p:spTgt spid="13"/>
                                        </p:tgtEl>
                                        <p:attrNameLst>
                                          <p:attrName>r</p:attrName>
                                        </p:attrNameLst>
                                      </p:cBhvr>
                                    </p:animRot>
                                  </p:childTnLst>
                                </p:cTn>
                              </p:par>
                              <p:par>
                                <p:cTn id="155" presetID="2" presetClass="exit" presetSubtype="2" fill="hold" nodeType="withEffect">
                                  <p:stCondLst>
                                    <p:cond delay="0"/>
                                  </p:stCondLst>
                                  <p:childTnLst>
                                    <p:anim calcmode="lin" valueType="num">
                                      <p:cBhvr additive="base">
                                        <p:cTn id="156" dur="4000"/>
                                        <p:tgtEl>
                                          <p:spTgt spid="13"/>
                                        </p:tgtEl>
                                        <p:attrNameLst>
                                          <p:attrName>ppt_x</p:attrName>
                                        </p:attrNameLst>
                                      </p:cBhvr>
                                      <p:tavLst>
                                        <p:tav tm="0">
                                          <p:val>
                                            <p:strVal val="ppt_x"/>
                                          </p:val>
                                        </p:tav>
                                        <p:tav tm="100000">
                                          <p:val>
                                            <p:strVal val="1+ppt_w/2"/>
                                          </p:val>
                                        </p:tav>
                                      </p:tavLst>
                                    </p:anim>
                                    <p:anim calcmode="lin" valueType="num">
                                      <p:cBhvr additive="base">
                                        <p:cTn id="157" dur="4000"/>
                                        <p:tgtEl>
                                          <p:spTgt spid="13"/>
                                        </p:tgtEl>
                                        <p:attrNameLst>
                                          <p:attrName>ppt_y</p:attrName>
                                        </p:attrNameLst>
                                      </p:cBhvr>
                                      <p:tavLst>
                                        <p:tav tm="0">
                                          <p:val>
                                            <p:strVal val="ppt_y"/>
                                          </p:val>
                                        </p:tav>
                                        <p:tav tm="100000">
                                          <p:val>
                                            <p:strVal val="ppt_y"/>
                                          </p:val>
                                        </p:tav>
                                      </p:tavLst>
                                    </p:anim>
                                    <p:set>
                                      <p:cBhvr>
                                        <p:cTn id="158" dur="1" fill="hold">
                                          <p:stCondLst>
                                            <p:cond delay="3999"/>
                                          </p:stCondLst>
                                        </p:cTn>
                                        <p:tgtEl>
                                          <p:spTgt spid="13"/>
                                        </p:tgtEl>
                                        <p:attrNameLst>
                                          <p:attrName>style.visibility</p:attrName>
                                        </p:attrNameLst>
                                      </p:cBhvr>
                                      <p:to>
                                        <p:strVal val="hidden"/>
                                      </p:to>
                                    </p:set>
                                  </p:childTnLst>
                                </p:cTn>
                              </p:par>
                              <p:par>
                                <p:cTn id="159" presetID="2" presetClass="entr" presetSubtype="2" fill="hold" nodeType="withEffect">
                                  <p:stCondLst>
                                    <p:cond delay="0"/>
                                  </p:stCondLst>
                                  <p:childTnLst>
                                    <p:set>
                                      <p:cBhvr>
                                        <p:cTn id="160" dur="1" fill="hold">
                                          <p:stCondLst>
                                            <p:cond delay="0"/>
                                          </p:stCondLst>
                                        </p:cTn>
                                        <p:tgtEl>
                                          <p:spTgt spid="14"/>
                                        </p:tgtEl>
                                        <p:attrNameLst>
                                          <p:attrName>style.visibility</p:attrName>
                                        </p:attrNameLst>
                                      </p:cBhvr>
                                      <p:to>
                                        <p:strVal val="visible"/>
                                      </p:to>
                                    </p:set>
                                    <p:anim calcmode="lin" valueType="num">
                                      <p:cBhvr additive="base">
                                        <p:cTn id="161" dur="4000" fill="hold"/>
                                        <p:tgtEl>
                                          <p:spTgt spid="14"/>
                                        </p:tgtEl>
                                        <p:attrNameLst>
                                          <p:attrName>ppt_x</p:attrName>
                                        </p:attrNameLst>
                                      </p:cBhvr>
                                      <p:tavLst>
                                        <p:tav tm="0">
                                          <p:val>
                                            <p:strVal val="1+#ppt_w/2"/>
                                          </p:val>
                                        </p:tav>
                                        <p:tav tm="100000">
                                          <p:val>
                                            <p:strVal val="#ppt_x"/>
                                          </p:val>
                                        </p:tav>
                                      </p:tavLst>
                                    </p:anim>
                                    <p:anim calcmode="lin" valueType="num">
                                      <p:cBhvr additive="base">
                                        <p:cTn id="162" dur="4000" fill="hold"/>
                                        <p:tgtEl>
                                          <p:spTgt spid="14"/>
                                        </p:tgtEl>
                                        <p:attrNameLst>
                                          <p:attrName>ppt_y</p:attrName>
                                        </p:attrNameLst>
                                      </p:cBhvr>
                                      <p:tavLst>
                                        <p:tav tm="0">
                                          <p:val>
                                            <p:strVal val="#ppt_y"/>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14"/>
                                        </p:tgtEl>
                                        <p:attrNameLst>
                                          <p:attrName>style.visibility</p:attrName>
                                        </p:attrNameLst>
                                      </p:cBhvr>
                                      <p:to>
                                        <p:strVal val="visible"/>
                                      </p:to>
                                    </p:set>
                                    <p:anim calcmode="lin" valueType="num">
                                      <p:cBhvr>
                                        <p:cTn id="165" dur="4000" fill="hold"/>
                                        <p:tgtEl>
                                          <p:spTgt spid="14"/>
                                        </p:tgtEl>
                                        <p:attrNameLst>
                                          <p:attrName>ppt_w</p:attrName>
                                        </p:attrNameLst>
                                      </p:cBhvr>
                                      <p:tavLst>
                                        <p:tav tm="0">
                                          <p:val>
                                            <p:strVal val="#ppt_w"/>
                                          </p:val>
                                        </p:tav>
                                        <p:tav tm="100000">
                                          <p:val>
                                            <p:strVal val="#ppt_w"/>
                                          </p:val>
                                        </p:tav>
                                      </p:tavLst>
                                    </p:anim>
                                    <p:anim calcmode="lin" valueType="num">
                                      <p:cBhvr>
                                        <p:cTn id="166" dur="4000" fill="hold"/>
                                        <p:tgtEl>
                                          <p:spTgt spid="14"/>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nodeType="withEffect">
                                  <p:stCondLst>
                                    <p:cond delay="0"/>
                                  </p:stCondLst>
                                  <p:childTnLst>
                                    <p:animRot by="21600000">
                                      <p:cBhvr>
                                        <p:cTn id="168" dur="3500" fill="hold"/>
                                        <p:tgtEl>
                                          <p:spTgt spid="14"/>
                                        </p:tgtEl>
                                        <p:attrNameLst>
                                          <p:attrName>r</p:attrName>
                                        </p:attrNameLst>
                                      </p:cBhvr>
                                    </p:animRot>
                                  </p:childTnLst>
                                </p:cTn>
                              </p:par>
                              <p:par>
                                <p:cTn id="169" presetID="2" presetClass="exit" presetSubtype="2" fill="hold" nodeType="withEffect">
                                  <p:stCondLst>
                                    <p:cond delay="0"/>
                                  </p:stCondLst>
                                  <p:childTnLst>
                                    <p:anim calcmode="lin" valueType="num">
                                      <p:cBhvr additive="base">
                                        <p:cTn id="170" dur="4000"/>
                                        <p:tgtEl>
                                          <p:spTgt spid="14"/>
                                        </p:tgtEl>
                                        <p:attrNameLst>
                                          <p:attrName>ppt_x</p:attrName>
                                        </p:attrNameLst>
                                      </p:cBhvr>
                                      <p:tavLst>
                                        <p:tav tm="0">
                                          <p:val>
                                            <p:strVal val="ppt_x"/>
                                          </p:val>
                                        </p:tav>
                                        <p:tav tm="100000">
                                          <p:val>
                                            <p:strVal val="1+ppt_w/2"/>
                                          </p:val>
                                        </p:tav>
                                      </p:tavLst>
                                    </p:anim>
                                    <p:anim calcmode="lin" valueType="num">
                                      <p:cBhvr additive="base">
                                        <p:cTn id="171" dur="4000"/>
                                        <p:tgtEl>
                                          <p:spTgt spid="14"/>
                                        </p:tgtEl>
                                        <p:attrNameLst>
                                          <p:attrName>ppt_y</p:attrName>
                                        </p:attrNameLst>
                                      </p:cBhvr>
                                      <p:tavLst>
                                        <p:tav tm="0">
                                          <p:val>
                                            <p:strVal val="ppt_y"/>
                                          </p:val>
                                        </p:tav>
                                        <p:tav tm="100000">
                                          <p:val>
                                            <p:strVal val="ppt_y"/>
                                          </p:val>
                                        </p:tav>
                                      </p:tavLst>
                                    </p:anim>
                                    <p:set>
                                      <p:cBhvr>
                                        <p:cTn id="172" dur="1" fill="hold">
                                          <p:stCondLst>
                                            <p:cond delay="3999"/>
                                          </p:stCondLst>
                                        </p:cTn>
                                        <p:tgtEl>
                                          <p:spTgt spid="14"/>
                                        </p:tgtEl>
                                        <p:attrNameLst>
                                          <p:attrName>style.visibility</p:attrName>
                                        </p:attrNameLst>
                                      </p:cBhvr>
                                      <p:to>
                                        <p:strVal val="hidden"/>
                                      </p:to>
                                    </p:set>
                                  </p:childTnLst>
                                </p:cTn>
                              </p:par>
                              <p:par>
                                <p:cTn id="173" presetID="2" presetClass="entr" presetSubtype="2" fill="hold"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additive="base">
                                        <p:cTn id="175" dur="4000" fill="hold"/>
                                        <p:tgtEl>
                                          <p:spTgt spid="18"/>
                                        </p:tgtEl>
                                        <p:attrNameLst>
                                          <p:attrName>ppt_x</p:attrName>
                                        </p:attrNameLst>
                                      </p:cBhvr>
                                      <p:tavLst>
                                        <p:tav tm="0">
                                          <p:val>
                                            <p:strVal val="1+#ppt_w/2"/>
                                          </p:val>
                                        </p:tav>
                                        <p:tav tm="100000">
                                          <p:val>
                                            <p:strVal val="#ppt_x"/>
                                          </p:val>
                                        </p:tav>
                                      </p:tavLst>
                                    </p:anim>
                                    <p:anim calcmode="lin" valueType="num">
                                      <p:cBhvr additive="base">
                                        <p:cTn id="176" dur="4000" fill="hold"/>
                                        <p:tgtEl>
                                          <p:spTgt spid="18"/>
                                        </p:tgtEl>
                                        <p:attrNameLst>
                                          <p:attrName>ppt_y</p:attrName>
                                        </p:attrNameLst>
                                      </p:cBhvr>
                                      <p:tavLst>
                                        <p:tav tm="0">
                                          <p:val>
                                            <p:strVal val="#ppt_y"/>
                                          </p:val>
                                        </p:tav>
                                        <p:tav tm="100000">
                                          <p:val>
                                            <p:strVal val="#ppt_y"/>
                                          </p:val>
                                        </p:tav>
                                      </p:tavLst>
                                    </p:anim>
                                  </p:childTnLst>
                                </p:cTn>
                              </p:par>
                              <p:par>
                                <p:cTn id="177" presetID="19" presetClass="entr" presetSubtype="5" fill="hold" nodeType="withEffect">
                                  <p:stCondLst>
                                    <p:cond delay="0"/>
                                  </p:stCondLst>
                                  <p:childTnLst>
                                    <p:set>
                                      <p:cBhvr>
                                        <p:cTn id="178" dur="1" fill="hold">
                                          <p:stCondLst>
                                            <p:cond delay="0"/>
                                          </p:stCondLst>
                                        </p:cTn>
                                        <p:tgtEl>
                                          <p:spTgt spid="18"/>
                                        </p:tgtEl>
                                        <p:attrNameLst>
                                          <p:attrName>style.visibility</p:attrName>
                                        </p:attrNameLst>
                                      </p:cBhvr>
                                      <p:to>
                                        <p:strVal val="visible"/>
                                      </p:to>
                                    </p:set>
                                    <p:anim calcmode="lin" valueType="num">
                                      <p:cBhvr>
                                        <p:cTn id="179" dur="4000" fill="hold"/>
                                        <p:tgtEl>
                                          <p:spTgt spid="18"/>
                                        </p:tgtEl>
                                        <p:attrNameLst>
                                          <p:attrName>ppt_w</p:attrName>
                                        </p:attrNameLst>
                                      </p:cBhvr>
                                      <p:tavLst>
                                        <p:tav tm="0">
                                          <p:val>
                                            <p:strVal val="#ppt_w"/>
                                          </p:val>
                                        </p:tav>
                                        <p:tav tm="100000">
                                          <p:val>
                                            <p:strVal val="#ppt_w"/>
                                          </p:val>
                                        </p:tav>
                                      </p:tavLst>
                                    </p:anim>
                                    <p:anim calcmode="lin" valueType="num">
                                      <p:cBhvr>
                                        <p:cTn id="180" dur="4000" fill="hold"/>
                                        <p:tgtEl>
                                          <p:spTgt spid="18"/>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nodeType="withEffect">
                                  <p:stCondLst>
                                    <p:cond delay="0"/>
                                  </p:stCondLst>
                                  <p:childTnLst>
                                    <p:animRot by="-21600000">
                                      <p:cBhvr>
                                        <p:cTn id="182" dur="3500" fill="hold"/>
                                        <p:tgtEl>
                                          <p:spTgt spid="18"/>
                                        </p:tgtEl>
                                        <p:attrNameLst>
                                          <p:attrName>r</p:attrName>
                                        </p:attrNameLst>
                                      </p:cBhvr>
                                    </p:animRot>
                                  </p:childTnLst>
                                </p:cTn>
                              </p:par>
                              <p:par>
                                <p:cTn id="183" presetID="2" presetClass="exit" presetSubtype="8" fill="hold" nodeType="withEffect">
                                  <p:stCondLst>
                                    <p:cond delay="0"/>
                                  </p:stCondLst>
                                  <p:childTnLst>
                                    <p:anim calcmode="lin" valueType="num">
                                      <p:cBhvr additive="base">
                                        <p:cTn id="184" dur="4000"/>
                                        <p:tgtEl>
                                          <p:spTgt spid="18"/>
                                        </p:tgtEl>
                                        <p:attrNameLst>
                                          <p:attrName>ppt_x</p:attrName>
                                        </p:attrNameLst>
                                      </p:cBhvr>
                                      <p:tavLst>
                                        <p:tav tm="0">
                                          <p:val>
                                            <p:strVal val="ppt_x"/>
                                          </p:val>
                                        </p:tav>
                                        <p:tav tm="100000">
                                          <p:val>
                                            <p:strVal val="0-ppt_w/2"/>
                                          </p:val>
                                        </p:tav>
                                      </p:tavLst>
                                    </p:anim>
                                    <p:anim calcmode="lin" valueType="num">
                                      <p:cBhvr additive="base">
                                        <p:cTn id="185" dur="4000"/>
                                        <p:tgtEl>
                                          <p:spTgt spid="18"/>
                                        </p:tgtEl>
                                        <p:attrNameLst>
                                          <p:attrName>ppt_y</p:attrName>
                                        </p:attrNameLst>
                                      </p:cBhvr>
                                      <p:tavLst>
                                        <p:tav tm="0">
                                          <p:val>
                                            <p:strVal val="ppt_y"/>
                                          </p:val>
                                        </p:tav>
                                        <p:tav tm="100000">
                                          <p:val>
                                            <p:strVal val="ppt_y"/>
                                          </p:val>
                                        </p:tav>
                                      </p:tavLst>
                                    </p:anim>
                                    <p:set>
                                      <p:cBhvr>
                                        <p:cTn id="186" dur="1" fill="hold">
                                          <p:stCondLst>
                                            <p:cond delay="3999"/>
                                          </p:stCondLst>
                                        </p:cTn>
                                        <p:tgtEl>
                                          <p:spTgt spid="18"/>
                                        </p:tgtEl>
                                        <p:attrNameLst>
                                          <p:attrName>style.visibility</p:attrName>
                                        </p:attrNameLst>
                                      </p:cBhvr>
                                      <p:to>
                                        <p:strVal val="hidden"/>
                                      </p:to>
                                    </p:set>
                                  </p:childTnLst>
                                </p:cTn>
                              </p:par>
                              <p:par>
                                <p:cTn id="187" presetID="2" presetClass="entr" presetSubtype="2" fill="hold" nodeType="withEffect">
                                  <p:stCondLst>
                                    <p:cond delay="0"/>
                                  </p:stCondLst>
                                  <p:childTnLst>
                                    <p:set>
                                      <p:cBhvr>
                                        <p:cTn id="188" dur="1" fill="hold">
                                          <p:stCondLst>
                                            <p:cond delay="0"/>
                                          </p:stCondLst>
                                        </p:cTn>
                                        <p:tgtEl>
                                          <p:spTgt spid="17"/>
                                        </p:tgtEl>
                                        <p:attrNameLst>
                                          <p:attrName>style.visibility</p:attrName>
                                        </p:attrNameLst>
                                      </p:cBhvr>
                                      <p:to>
                                        <p:strVal val="visible"/>
                                      </p:to>
                                    </p:set>
                                    <p:anim calcmode="lin" valueType="num">
                                      <p:cBhvr additive="base">
                                        <p:cTn id="189" dur="4000" fill="hold"/>
                                        <p:tgtEl>
                                          <p:spTgt spid="17"/>
                                        </p:tgtEl>
                                        <p:attrNameLst>
                                          <p:attrName>ppt_x</p:attrName>
                                        </p:attrNameLst>
                                      </p:cBhvr>
                                      <p:tavLst>
                                        <p:tav tm="0">
                                          <p:val>
                                            <p:strVal val="1+#ppt_w/2"/>
                                          </p:val>
                                        </p:tav>
                                        <p:tav tm="100000">
                                          <p:val>
                                            <p:strVal val="#ppt_x"/>
                                          </p:val>
                                        </p:tav>
                                      </p:tavLst>
                                    </p:anim>
                                    <p:anim calcmode="lin" valueType="num">
                                      <p:cBhvr additive="base">
                                        <p:cTn id="190" dur="4000" fill="hold"/>
                                        <p:tgtEl>
                                          <p:spTgt spid="17"/>
                                        </p:tgtEl>
                                        <p:attrNameLst>
                                          <p:attrName>ppt_y</p:attrName>
                                        </p:attrNameLst>
                                      </p:cBhvr>
                                      <p:tavLst>
                                        <p:tav tm="0">
                                          <p:val>
                                            <p:strVal val="#ppt_y"/>
                                          </p:val>
                                        </p:tav>
                                        <p:tav tm="100000">
                                          <p:val>
                                            <p:strVal val="#ppt_y"/>
                                          </p:val>
                                        </p:tav>
                                      </p:tavLst>
                                    </p:anim>
                                  </p:childTnLst>
                                </p:cTn>
                              </p:par>
                              <p:par>
                                <p:cTn id="191" presetID="19" presetClass="entr" presetSubtype="5" fill="hold" nodeType="withEffect">
                                  <p:stCondLst>
                                    <p:cond delay="0"/>
                                  </p:stCondLst>
                                  <p:childTnLst>
                                    <p:set>
                                      <p:cBhvr>
                                        <p:cTn id="192" dur="1" fill="hold">
                                          <p:stCondLst>
                                            <p:cond delay="0"/>
                                          </p:stCondLst>
                                        </p:cTn>
                                        <p:tgtEl>
                                          <p:spTgt spid="17"/>
                                        </p:tgtEl>
                                        <p:attrNameLst>
                                          <p:attrName>style.visibility</p:attrName>
                                        </p:attrNameLst>
                                      </p:cBhvr>
                                      <p:to>
                                        <p:strVal val="visible"/>
                                      </p:to>
                                    </p:set>
                                    <p:anim calcmode="lin" valueType="num">
                                      <p:cBhvr>
                                        <p:cTn id="193" dur="4000" fill="hold"/>
                                        <p:tgtEl>
                                          <p:spTgt spid="17"/>
                                        </p:tgtEl>
                                        <p:attrNameLst>
                                          <p:attrName>ppt_w</p:attrName>
                                        </p:attrNameLst>
                                      </p:cBhvr>
                                      <p:tavLst>
                                        <p:tav tm="0">
                                          <p:val>
                                            <p:strVal val="#ppt_w"/>
                                          </p:val>
                                        </p:tav>
                                        <p:tav tm="100000">
                                          <p:val>
                                            <p:strVal val="#ppt_w"/>
                                          </p:val>
                                        </p:tav>
                                      </p:tavLst>
                                    </p:anim>
                                    <p:anim calcmode="lin" valueType="num">
                                      <p:cBhvr>
                                        <p:cTn id="194" dur="4000" fill="hold"/>
                                        <p:tgtEl>
                                          <p:spTgt spid="17"/>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nodeType="withEffect">
                                  <p:stCondLst>
                                    <p:cond delay="0"/>
                                  </p:stCondLst>
                                  <p:childTnLst>
                                    <p:animRot by="-21600000">
                                      <p:cBhvr>
                                        <p:cTn id="196" dur="3500" fill="hold"/>
                                        <p:tgtEl>
                                          <p:spTgt spid="17"/>
                                        </p:tgtEl>
                                        <p:attrNameLst>
                                          <p:attrName>r</p:attrName>
                                        </p:attrNameLst>
                                      </p:cBhvr>
                                    </p:animRot>
                                  </p:childTnLst>
                                </p:cTn>
                              </p:par>
                              <p:par>
                                <p:cTn id="197" presetID="2" presetClass="exit" presetSubtype="8" fill="hold" nodeType="withEffect">
                                  <p:stCondLst>
                                    <p:cond delay="0"/>
                                  </p:stCondLst>
                                  <p:childTnLst>
                                    <p:anim calcmode="lin" valueType="num">
                                      <p:cBhvr additive="base">
                                        <p:cTn id="198" dur="4000"/>
                                        <p:tgtEl>
                                          <p:spTgt spid="17"/>
                                        </p:tgtEl>
                                        <p:attrNameLst>
                                          <p:attrName>ppt_x</p:attrName>
                                        </p:attrNameLst>
                                      </p:cBhvr>
                                      <p:tavLst>
                                        <p:tav tm="0">
                                          <p:val>
                                            <p:strVal val="ppt_x"/>
                                          </p:val>
                                        </p:tav>
                                        <p:tav tm="100000">
                                          <p:val>
                                            <p:strVal val="0-ppt_w/2"/>
                                          </p:val>
                                        </p:tav>
                                      </p:tavLst>
                                    </p:anim>
                                    <p:anim calcmode="lin" valueType="num">
                                      <p:cBhvr additive="base">
                                        <p:cTn id="199" dur="4000"/>
                                        <p:tgtEl>
                                          <p:spTgt spid="17"/>
                                        </p:tgtEl>
                                        <p:attrNameLst>
                                          <p:attrName>ppt_y</p:attrName>
                                        </p:attrNameLst>
                                      </p:cBhvr>
                                      <p:tavLst>
                                        <p:tav tm="0">
                                          <p:val>
                                            <p:strVal val="ppt_y"/>
                                          </p:val>
                                        </p:tav>
                                        <p:tav tm="100000">
                                          <p:val>
                                            <p:strVal val="ppt_y"/>
                                          </p:val>
                                        </p:tav>
                                      </p:tavLst>
                                    </p:anim>
                                    <p:set>
                                      <p:cBhvr>
                                        <p:cTn id="200" dur="1" fill="hold">
                                          <p:stCondLst>
                                            <p:cond delay="3999"/>
                                          </p:stCondLst>
                                        </p:cTn>
                                        <p:tgtEl>
                                          <p:spTgt spid="17"/>
                                        </p:tgtEl>
                                        <p:attrNameLst>
                                          <p:attrName>style.visibility</p:attrName>
                                        </p:attrNameLst>
                                      </p:cBhvr>
                                      <p:to>
                                        <p:strVal val="hidden"/>
                                      </p:to>
                                    </p:set>
                                  </p:childTnLst>
                                </p:cTn>
                              </p:par>
                              <p:par>
                                <p:cTn id="201" presetID="2" presetClass="entr" presetSubtype="2" fill="hold" nodeType="withEffect">
                                  <p:stCondLst>
                                    <p:cond delay="0"/>
                                  </p:stCondLst>
                                  <p:childTnLst>
                                    <p:set>
                                      <p:cBhvr>
                                        <p:cTn id="202" dur="1" fill="hold">
                                          <p:stCondLst>
                                            <p:cond delay="0"/>
                                          </p:stCondLst>
                                        </p:cTn>
                                        <p:tgtEl>
                                          <p:spTgt spid="16"/>
                                        </p:tgtEl>
                                        <p:attrNameLst>
                                          <p:attrName>style.visibility</p:attrName>
                                        </p:attrNameLst>
                                      </p:cBhvr>
                                      <p:to>
                                        <p:strVal val="visible"/>
                                      </p:to>
                                    </p:set>
                                    <p:anim calcmode="lin" valueType="num">
                                      <p:cBhvr additive="base">
                                        <p:cTn id="203" dur="4000" fill="hold"/>
                                        <p:tgtEl>
                                          <p:spTgt spid="16"/>
                                        </p:tgtEl>
                                        <p:attrNameLst>
                                          <p:attrName>ppt_x</p:attrName>
                                        </p:attrNameLst>
                                      </p:cBhvr>
                                      <p:tavLst>
                                        <p:tav tm="0">
                                          <p:val>
                                            <p:strVal val="1+#ppt_w/2"/>
                                          </p:val>
                                        </p:tav>
                                        <p:tav tm="100000">
                                          <p:val>
                                            <p:strVal val="#ppt_x"/>
                                          </p:val>
                                        </p:tav>
                                      </p:tavLst>
                                    </p:anim>
                                    <p:anim calcmode="lin" valueType="num">
                                      <p:cBhvr additive="base">
                                        <p:cTn id="204" dur="4000" fill="hold"/>
                                        <p:tgtEl>
                                          <p:spTgt spid="16"/>
                                        </p:tgtEl>
                                        <p:attrNameLst>
                                          <p:attrName>ppt_y</p:attrName>
                                        </p:attrNameLst>
                                      </p:cBhvr>
                                      <p:tavLst>
                                        <p:tav tm="0">
                                          <p:val>
                                            <p:strVal val="#ppt_y"/>
                                          </p:val>
                                        </p:tav>
                                        <p:tav tm="100000">
                                          <p:val>
                                            <p:strVal val="#ppt_y"/>
                                          </p:val>
                                        </p:tav>
                                      </p:tavLst>
                                    </p:anim>
                                  </p:childTnLst>
                                </p:cTn>
                              </p:par>
                              <p:par>
                                <p:cTn id="205" presetID="19" presetClass="entr" presetSubtype="5" fill="hold" nodeType="withEffect">
                                  <p:stCondLst>
                                    <p:cond delay="0"/>
                                  </p:stCondLst>
                                  <p:childTnLst>
                                    <p:set>
                                      <p:cBhvr>
                                        <p:cTn id="206" dur="1" fill="hold">
                                          <p:stCondLst>
                                            <p:cond delay="0"/>
                                          </p:stCondLst>
                                        </p:cTn>
                                        <p:tgtEl>
                                          <p:spTgt spid="16"/>
                                        </p:tgtEl>
                                        <p:attrNameLst>
                                          <p:attrName>style.visibility</p:attrName>
                                        </p:attrNameLst>
                                      </p:cBhvr>
                                      <p:to>
                                        <p:strVal val="visible"/>
                                      </p:to>
                                    </p:set>
                                    <p:anim calcmode="lin" valueType="num">
                                      <p:cBhvr>
                                        <p:cTn id="207" dur="4000" fill="hold"/>
                                        <p:tgtEl>
                                          <p:spTgt spid="16"/>
                                        </p:tgtEl>
                                        <p:attrNameLst>
                                          <p:attrName>ppt_w</p:attrName>
                                        </p:attrNameLst>
                                      </p:cBhvr>
                                      <p:tavLst>
                                        <p:tav tm="0">
                                          <p:val>
                                            <p:strVal val="#ppt_w"/>
                                          </p:val>
                                        </p:tav>
                                        <p:tav tm="100000">
                                          <p:val>
                                            <p:strVal val="#ppt_w"/>
                                          </p:val>
                                        </p:tav>
                                      </p:tavLst>
                                    </p:anim>
                                    <p:anim calcmode="lin" valueType="num">
                                      <p:cBhvr>
                                        <p:cTn id="208" dur="4000" fill="hold"/>
                                        <p:tgtEl>
                                          <p:spTgt spid="16"/>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3500" fill="hold"/>
                                        <p:tgtEl>
                                          <p:spTgt spid="16"/>
                                        </p:tgtEl>
                                        <p:attrNameLst>
                                          <p:attrName>r</p:attrName>
                                        </p:attrNameLst>
                                      </p:cBhvr>
                                    </p:animRot>
                                  </p:childTnLst>
                                </p:cTn>
                              </p:par>
                              <p:par>
                                <p:cTn id="211" presetID="2" presetClass="exit" presetSubtype="8" fill="hold" nodeType="withEffect">
                                  <p:stCondLst>
                                    <p:cond delay="0"/>
                                  </p:stCondLst>
                                  <p:childTnLst>
                                    <p:anim calcmode="lin" valueType="num">
                                      <p:cBhvr additive="base">
                                        <p:cTn id="212" dur="4000"/>
                                        <p:tgtEl>
                                          <p:spTgt spid="16"/>
                                        </p:tgtEl>
                                        <p:attrNameLst>
                                          <p:attrName>ppt_x</p:attrName>
                                        </p:attrNameLst>
                                      </p:cBhvr>
                                      <p:tavLst>
                                        <p:tav tm="0">
                                          <p:val>
                                            <p:strVal val="ppt_x"/>
                                          </p:val>
                                        </p:tav>
                                        <p:tav tm="100000">
                                          <p:val>
                                            <p:strVal val="0-ppt_w/2"/>
                                          </p:val>
                                        </p:tav>
                                      </p:tavLst>
                                    </p:anim>
                                    <p:anim calcmode="lin" valueType="num">
                                      <p:cBhvr additive="base">
                                        <p:cTn id="213" dur="4000"/>
                                        <p:tgtEl>
                                          <p:spTgt spid="16"/>
                                        </p:tgtEl>
                                        <p:attrNameLst>
                                          <p:attrName>ppt_y</p:attrName>
                                        </p:attrNameLst>
                                      </p:cBhvr>
                                      <p:tavLst>
                                        <p:tav tm="0">
                                          <p:val>
                                            <p:strVal val="ppt_y"/>
                                          </p:val>
                                        </p:tav>
                                        <p:tav tm="100000">
                                          <p:val>
                                            <p:strVal val="ppt_y"/>
                                          </p:val>
                                        </p:tav>
                                      </p:tavLst>
                                    </p:anim>
                                    <p:set>
                                      <p:cBhvr>
                                        <p:cTn id="214" dur="1" fill="hold">
                                          <p:stCondLst>
                                            <p:cond delay="3999"/>
                                          </p:stCondLst>
                                        </p:cTn>
                                        <p:tgtEl>
                                          <p:spTgt spid="16"/>
                                        </p:tgtEl>
                                        <p:attrNameLst>
                                          <p:attrName>style.visibility</p:attrName>
                                        </p:attrNameLst>
                                      </p:cBhvr>
                                      <p:to>
                                        <p:strVal val="hidden"/>
                                      </p:to>
                                    </p:set>
                                  </p:childTnLst>
                                </p:cTn>
                              </p:par>
                              <p:par>
                                <p:cTn id="215" presetID="2" presetClass="entr" presetSubtype="2" fill="hold" nodeType="withEffect">
                                  <p:stCondLst>
                                    <p:cond delay="0"/>
                                  </p:stCondLst>
                                  <p:childTnLst>
                                    <p:set>
                                      <p:cBhvr>
                                        <p:cTn id="216" dur="1" fill="hold">
                                          <p:stCondLst>
                                            <p:cond delay="0"/>
                                          </p:stCondLst>
                                        </p:cTn>
                                        <p:tgtEl>
                                          <p:spTgt spid="15"/>
                                        </p:tgtEl>
                                        <p:attrNameLst>
                                          <p:attrName>style.visibility</p:attrName>
                                        </p:attrNameLst>
                                      </p:cBhvr>
                                      <p:to>
                                        <p:strVal val="visible"/>
                                      </p:to>
                                    </p:set>
                                    <p:anim calcmode="lin" valueType="num">
                                      <p:cBhvr additive="base">
                                        <p:cTn id="217" dur="4000" fill="hold"/>
                                        <p:tgtEl>
                                          <p:spTgt spid="15"/>
                                        </p:tgtEl>
                                        <p:attrNameLst>
                                          <p:attrName>ppt_x</p:attrName>
                                        </p:attrNameLst>
                                      </p:cBhvr>
                                      <p:tavLst>
                                        <p:tav tm="0">
                                          <p:val>
                                            <p:strVal val="1+#ppt_w/2"/>
                                          </p:val>
                                        </p:tav>
                                        <p:tav tm="100000">
                                          <p:val>
                                            <p:strVal val="#ppt_x"/>
                                          </p:val>
                                        </p:tav>
                                      </p:tavLst>
                                    </p:anim>
                                    <p:anim calcmode="lin" valueType="num">
                                      <p:cBhvr additive="base">
                                        <p:cTn id="218" dur="4000" fill="hold"/>
                                        <p:tgtEl>
                                          <p:spTgt spid="15"/>
                                        </p:tgtEl>
                                        <p:attrNameLst>
                                          <p:attrName>ppt_y</p:attrName>
                                        </p:attrNameLst>
                                      </p:cBhvr>
                                      <p:tavLst>
                                        <p:tav tm="0">
                                          <p:val>
                                            <p:strVal val="#ppt_y"/>
                                          </p:val>
                                        </p:tav>
                                        <p:tav tm="100000">
                                          <p:val>
                                            <p:strVal val="#ppt_y"/>
                                          </p:val>
                                        </p:tav>
                                      </p:tavLst>
                                    </p:anim>
                                  </p:childTnLst>
                                </p:cTn>
                              </p:par>
                              <p:par>
                                <p:cTn id="219" presetID="19" presetClass="entr" presetSubtype="5" fill="hold" nodeType="withEffect">
                                  <p:stCondLst>
                                    <p:cond delay="0"/>
                                  </p:stCondLst>
                                  <p:childTnLst>
                                    <p:set>
                                      <p:cBhvr>
                                        <p:cTn id="220" dur="1" fill="hold">
                                          <p:stCondLst>
                                            <p:cond delay="0"/>
                                          </p:stCondLst>
                                        </p:cTn>
                                        <p:tgtEl>
                                          <p:spTgt spid="15"/>
                                        </p:tgtEl>
                                        <p:attrNameLst>
                                          <p:attrName>style.visibility</p:attrName>
                                        </p:attrNameLst>
                                      </p:cBhvr>
                                      <p:to>
                                        <p:strVal val="visible"/>
                                      </p:to>
                                    </p:set>
                                    <p:anim calcmode="lin" valueType="num">
                                      <p:cBhvr>
                                        <p:cTn id="221" dur="4000" fill="hold"/>
                                        <p:tgtEl>
                                          <p:spTgt spid="15"/>
                                        </p:tgtEl>
                                        <p:attrNameLst>
                                          <p:attrName>ppt_w</p:attrName>
                                        </p:attrNameLst>
                                      </p:cBhvr>
                                      <p:tavLst>
                                        <p:tav tm="0">
                                          <p:val>
                                            <p:strVal val="#ppt_w"/>
                                          </p:val>
                                        </p:tav>
                                        <p:tav tm="100000">
                                          <p:val>
                                            <p:strVal val="#ppt_w"/>
                                          </p:val>
                                        </p:tav>
                                      </p:tavLst>
                                    </p:anim>
                                    <p:anim calcmode="lin" valueType="num">
                                      <p:cBhvr>
                                        <p:cTn id="222" dur="4000" fill="hold"/>
                                        <p:tgtEl>
                                          <p:spTgt spid="15"/>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nodeType="withEffect">
                                  <p:stCondLst>
                                    <p:cond delay="0"/>
                                  </p:stCondLst>
                                  <p:childTnLst>
                                    <p:animRot by="-21600000">
                                      <p:cBhvr>
                                        <p:cTn id="224" dur="3500" fill="hold"/>
                                        <p:tgtEl>
                                          <p:spTgt spid="1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4000"/>
                                        <p:tgtEl>
                                          <p:spTgt spid="15"/>
                                        </p:tgtEl>
                                        <p:attrNameLst>
                                          <p:attrName>ppt_x</p:attrName>
                                        </p:attrNameLst>
                                      </p:cBhvr>
                                      <p:tavLst>
                                        <p:tav tm="0">
                                          <p:val>
                                            <p:strVal val="ppt_x"/>
                                          </p:val>
                                        </p:tav>
                                        <p:tav tm="100000">
                                          <p:val>
                                            <p:strVal val="0-ppt_w/2"/>
                                          </p:val>
                                        </p:tav>
                                      </p:tavLst>
                                    </p:anim>
                                    <p:anim calcmode="lin" valueType="num">
                                      <p:cBhvr additive="base">
                                        <p:cTn id="227" dur="4000"/>
                                        <p:tgtEl>
                                          <p:spTgt spid="15"/>
                                        </p:tgtEl>
                                        <p:attrNameLst>
                                          <p:attrName>ppt_y</p:attrName>
                                        </p:attrNameLst>
                                      </p:cBhvr>
                                      <p:tavLst>
                                        <p:tav tm="0">
                                          <p:val>
                                            <p:strVal val="ppt_y"/>
                                          </p:val>
                                        </p:tav>
                                        <p:tav tm="100000">
                                          <p:val>
                                            <p:strVal val="ppt_y"/>
                                          </p:val>
                                        </p:tav>
                                      </p:tavLst>
                                    </p:anim>
                                    <p:set>
                                      <p:cBhvr>
                                        <p:cTn id="228" dur="1" fill="hold">
                                          <p:stCondLst>
                                            <p:cond delay="3999"/>
                                          </p:stCondLst>
                                        </p:cTn>
                                        <p:tgtEl>
                                          <p:spTgt spid="15"/>
                                        </p:tgtEl>
                                        <p:attrNameLst>
                                          <p:attrName>style.visibility</p:attrName>
                                        </p:attrNameLst>
                                      </p:cBhvr>
                                      <p:to>
                                        <p:strVal val="hidden"/>
                                      </p:to>
                                    </p:set>
                                  </p:childTnLst>
                                </p:cTn>
                              </p:par>
                              <p:par>
                                <p:cTn id="229" presetID="2" presetClass="entr" presetSubtype="2" fill="hold" nodeType="withEffect">
                                  <p:stCondLst>
                                    <p:cond delay="0"/>
                                  </p:stCondLst>
                                  <p:childTnLst>
                                    <p:set>
                                      <p:cBhvr>
                                        <p:cTn id="230" dur="1" fill="hold">
                                          <p:stCondLst>
                                            <p:cond delay="0"/>
                                          </p:stCondLst>
                                        </p:cTn>
                                        <p:tgtEl>
                                          <p:spTgt spid="22"/>
                                        </p:tgtEl>
                                        <p:attrNameLst>
                                          <p:attrName>style.visibility</p:attrName>
                                        </p:attrNameLst>
                                      </p:cBhvr>
                                      <p:to>
                                        <p:strVal val="visible"/>
                                      </p:to>
                                    </p:set>
                                    <p:anim calcmode="lin" valueType="num">
                                      <p:cBhvr additive="base">
                                        <p:cTn id="231" dur="4000" fill="hold"/>
                                        <p:tgtEl>
                                          <p:spTgt spid="22"/>
                                        </p:tgtEl>
                                        <p:attrNameLst>
                                          <p:attrName>ppt_x</p:attrName>
                                        </p:attrNameLst>
                                      </p:cBhvr>
                                      <p:tavLst>
                                        <p:tav tm="0">
                                          <p:val>
                                            <p:strVal val="1+#ppt_w/2"/>
                                          </p:val>
                                        </p:tav>
                                        <p:tav tm="100000">
                                          <p:val>
                                            <p:strVal val="#ppt_x"/>
                                          </p:val>
                                        </p:tav>
                                      </p:tavLst>
                                    </p:anim>
                                    <p:anim calcmode="lin" valueType="num">
                                      <p:cBhvr additive="base">
                                        <p:cTn id="232" dur="4000" fill="hold"/>
                                        <p:tgtEl>
                                          <p:spTgt spid="22"/>
                                        </p:tgtEl>
                                        <p:attrNameLst>
                                          <p:attrName>ppt_y</p:attrName>
                                        </p:attrNameLst>
                                      </p:cBhvr>
                                      <p:tavLst>
                                        <p:tav tm="0">
                                          <p:val>
                                            <p:strVal val="#ppt_y"/>
                                          </p:val>
                                        </p:tav>
                                        <p:tav tm="100000">
                                          <p:val>
                                            <p:strVal val="#ppt_y"/>
                                          </p:val>
                                        </p:tav>
                                      </p:tavLst>
                                    </p:anim>
                                  </p:childTnLst>
                                </p:cTn>
                              </p:par>
                              <p:par>
                                <p:cTn id="233" presetID="19" presetClass="entr" presetSubtype="5" fill="hold" nodeType="withEffect">
                                  <p:stCondLst>
                                    <p:cond delay="0"/>
                                  </p:stCondLst>
                                  <p:childTnLst>
                                    <p:set>
                                      <p:cBhvr>
                                        <p:cTn id="234" dur="1" fill="hold">
                                          <p:stCondLst>
                                            <p:cond delay="0"/>
                                          </p:stCondLst>
                                        </p:cTn>
                                        <p:tgtEl>
                                          <p:spTgt spid="22"/>
                                        </p:tgtEl>
                                        <p:attrNameLst>
                                          <p:attrName>style.visibility</p:attrName>
                                        </p:attrNameLst>
                                      </p:cBhvr>
                                      <p:to>
                                        <p:strVal val="visible"/>
                                      </p:to>
                                    </p:set>
                                    <p:anim calcmode="lin" valueType="num">
                                      <p:cBhvr>
                                        <p:cTn id="235" dur="4000" fill="hold"/>
                                        <p:tgtEl>
                                          <p:spTgt spid="22"/>
                                        </p:tgtEl>
                                        <p:attrNameLst>
                                          <p:attrName>ppt_w</p:attrName>
                                        </p:attrNameLst>
                                      </p:cBhvr>
                                      <p:tavLst>
                                        <p:tav tm="0">
                                          <p:val>
                                            <p:strVal val="#ppt_w"/>
                                          </p:val>
                                        </p:tav>
                                        <p:tav tm="100000">
                                          <p:val>
                                            <p:strVal val="#ppt_w"/>
                                          </p:val>
                                        </p:tav>
                                      </p:tavLst>
                                    </p:anim>
                                    <p:anim calcmode="lin" valueType="num">
                                      <p:cBhvr>
                                        <p:cTn id="236" dur="4000" fill="hold"/>
                                        <p:tgtEl>
                                          <p:spTgt spid="22"/>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nodeType="withEffect">
                                  <p:stCondLst>
                                    <p:cond delay="0"/>
                                  </p:stCondLst>
                                  <p:childTnLst>
                                    <p:animRot by="-21600000">
                                      <p:cBhvr>
                                        <p:cTn id="238" dur="3500" fill="hold"/>
                                        <p:tgtEl>
                                          <p:spTgt spid="22"/>
                                        </p:tgtEl>
                                        <p:attrNameLst>
                                          <p:attrName>r</p:attrName>
                                        </p:attrNameLst>
                                      </p:cBhvr>
                                    </p:animRot>
                                  </p:childTnLst>
                                </p:cTn>
                              </p:par>
                              <p:par>
                                <p:cTn id="239" presetID="2" presetClass="exit" presetSubtype="8" fill="hold" nodeType="withEffect">
                                  <p:stCondLst>
                                    <p:cond delay="0"/>
                                  </p:stCondLst>
                                  <p:childTnLst>
                                    <p:anim calcmode="lin" valueType="num">
                                      <p:cBhvr additive="base">
                                        <p:cTn id="240" dur="4000"/>
                                        <p:tgtEl>
                                          <p:spTgt spid="22"/>
                                        </p:tgtEl>
                                        <p:attrNameLst>
                                          <p:attrName>ppt_x</p:attrName>
                                        </p:attrNameLst>
                                      </p:cBhvr>
                                      <p:tavLst>
                                        <p:tav tm="0">
                                          <p:val>
                                            <p:strVal val="ppt_x"/>
                                          </p:val>
                                        </p:tav>
                                        <p:tav tm="100000">
                                          <p:val>
                                            <p:strVal val="0-ppt_w/2"/>
                                          </p:val>
                                        </p:tav>
                                      </p:tavLst>
                                    </p:anim>
                                    <p:anim calcmode="lin" valueType="num">
                                      <p:cBhvr additive="base">
                                        <p:cTn id="241" dur="4000"/>
                                        <p:tgtEl>
                                          <p:spTgt spid="22"/>
                                        </p:tgtEl>
                                        <p:attrNameLst>
                                          <p:attrName>ppt_y</p:attrName>
                                        </p:attrNameLst>
                                      </p:cBhvr>
                                      <p:tavLst>
                                        <p:tav tm="0">
                                          <p:val>
                                            <p:strVal val="ppt_y"/>
                                          </p:val>
                                        </p:tav>
                                        <p:tav tm="100000">
                                          <p:val>
                                            <p:strVal val="ppt_y"/>
                                          </p:val>
                                        </p:tav>
                                      </p:tavLst>
                                    </p:anim>
                                    <p:set>
                                      <p:cBhvr>
                                        <p:cTn id="242" dur="1" fill="hold">
                                          <p:stCondLst>
                                            <p:cond delay="3999"/>
                                          </p:stCondLst>
                                        </p:cTn>
                                        <p:tgtEl>
                                          <p:spTgt spid="22"/>
                                        </p:tgtEl>
                                        <p:attrNameLst>
                                          <p:attrName>style.visibility</p:attrName>
                                        </p:attrNameLst>
                                      </p:cBhvr>
                                      <p:to>
                                        <p:strVal val="hidden"/>
                                      </p:to>
                                    </p:set>
                                  </p:childTnLst>
                                </p:cTn>
                              </p:par>
                              <p:par>
                                <p:cTn id="243" presetID="2" presetClass="entr" presetSubtype="2" fill="hold" nodeType="withEffect">
                                  <p:stCondLst>
                                    <p:cond delay="0"/>
                                  </p:stCondLst>
                                  <p:childTnLst>
                                    <p:set>
                                      <p:cBhvr>
                                        <p:cTn id="244" dur="1" fill="hold">
                                          <p:stCondLst>
                                            <p:cond delay="0"/>
                                          </p:stCondLst>
                                        </p:cTn>
                                        <p:tgtEl>
                                          <p:spTgt spid="21"/>
                                        </p:tgtEl>
                                        <p:attrNameLst>
                                          <p:attrName>style.visibility</p:attrName>
                                        </p:attrNameLst>
                                      </p:cBhvr>
                                      <p:to>
                                        <p:strVal val="visible"/>
                                      </p:to>
                                    </p:set>
                                    <p:anim calcmode="lin" valueType="num">
                                      <p:cBhvr additive="base">
                                        <p:cTn id="245" dur="4000" fill="hold"/>
                                        <p:tgtEl>
                                          <p:spTgt spid="21"/>
                                        </p:tgtEl>
                                        <p:attrNameLst>
                                          <p:attrName>ppt_x</p:attrName>
                                        </p:attrNameLst>
                                      </p:cBhvr>
                                      <p:tavLst>
                                        <p:tav tm="0">
                                          <p:val>
                                            <p:strVal val="1+#ppt_w/2"/>
                                          </p:val>
                                        </p:tav>
                                        <p:tav tm="100000">
                                          <p:val>
                                            <p:strVal val="#ppt_x"/>
                                          </p:val>
                                        </p:tav>
                                      </p:tavLst>
                                    </p:anim>
                                    <p:anim calcmode="lin" valueType="num">
                                      <p:cBhvr additive="base">
                                        <p:cTn id="246" dur="4000" fill="hold"/>
                                        <p:tgtEl>
                                          <p:spTgt spid="21"/>
                                        </p:tgtEl>
                                        <p:attrNameLst>
                                          <p:attrName>ppt_y</p:attrName>
                                        </p:attrNameLst>
                                      </p:cBhvr>
                                      <p:tavLst>
                                        <p:tav tm="0">
                                          <p:val>
                                            <p:strVal val="#ppt_y"/>
                                          </p:val>
                                        </p:tav>
                                        <p:tav tm="100000">
                                          <p:val>
                                            <p:strVal val="#ppt_y"/>
                                          </p:val>
                                        </p:tav>
                                      </p:tavLst>
                                    </p:anim>
                                  </p:childTnLst>
                                </p:cTn>
                              </p:par>
                              <p:par>
                                <p:cTn id="247" presetID="19" presetClass="entr" presetSubtype="5" fill="hold"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p:cTn id="249" dur="4000" fill="hold"/>
                                        <p:tgtEl>
                                          <p:spTgt spid="21"/>
                                        </p:tgtEl>
                                        <p:attrNameLst>
                                          <p:attrName>ppt_w</p:attrName>
                                        </p:attrNameLst>
                                      </p:cBhvr>
                                      <p:tavLst>
                                        <p:tav tm="0">
                                          <p:val>
                                            <p:strVal val="#ppt_w"/>
                                          </p:val>
                                        </p:tav>
                                        <p:tav tm="100000">
                                          <p:val>
                                            <p:strVal val="#ppt_w"/>
                                          </p:val>
                                        </p:tav>
                                      </p:tavLst>
                                    </p:anim>
                                    <p:anim calcmode="lin" valueType="num">
                                      <p:cBhvr>
                                        <p:cTn id="250" dur="4000" fill="hold"/>
                                        <p:tgtEl>
                                          <p:spTgt spid="21"/>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nodeType="withEffect">
                                  <p:stCondLst>
                                    <p:cond delay="0"/>
                                  </p:stCondLst>
                                  <p:childTnLst>
                                    <p:animRot by="-21600000">
                                      <p:cBhvr>
                                        <p:cTn id="252" dur="3500" fill="hold"/>
                                        <p:tgtEl>
                                          <p:spTgt spid="21"/>
                                        </p:tgtEl>
                                        <p:attrNameLst>
                                          <p:attrName>r</p:attrName>
                                        </p:attrNameLst>
                                      </p:cBhvr>
                                    </p:animRot>
                                  </p:childTnLst>
                                </p:cTn>
                              </p:par>
                              <p:par>
                                <p:cTn id="253" presetID="2" presetClass="exit" presetSubtype="8" fill="hold" nodeType="withEffect">
                                  <p:stCondLst>
                                    <p:cond delay="0"/>
                                  </p:stCondLst>
                                  <p:childTnLst>
                                    <p:anim calcmode="lin" valueType="num">
                                      <p:cBhvr additive="base">
                                        <p:cTn id="254" dur="4000"/>
                                        <p:tgtEl>
                                          <p:spTgt spid="21"/>
                                        </p:tgtEl>
                                        <p:attrNameLst>
                                          <p:attrName>ppt_x</p:attrName>
                                        </p:attrNameLst>
                                      </p:cBhvr>
                                      <p:tavLst>
                                        <p:tav tm="0">
                                          <p:val>
                                            <p:strVal val="ppt_x"/>
                                          </p:val>
                                        </p:tav>
                                        <p:tav tm="100000">
                                          <p:val>
                                            <p:strVal val="0-ppt_w/2"/>
                                          </p:val>
                                        </p:tav>
                                      </p:tavLst>
                                    </p:anim>
                                    <p:anim calcmode="lin" valueType="num">
                                      <p:cBhvr additive="base">
                                        <p:cTn id="255" dur="4000"/>
                                        <p:tgtEl>
                                          <p:spTgt spid="21"/>
                                        </p:tgtEl>
                                        <p:attrNameLst>
                                          <p:attrName>ppt_y</p:attrName>
                                        </p:attrNameLst>
                                      </p:cBhvr>
                                      <p:tavLst>
                                        <p:tav tm="0">
                                          <p:val>
                                            <p:strVal val="ppt_y"/>
                                          </p:val>
                                        </p:tav>
                                        <p:tav tm="100000">
                                          <p:val>
                                            <p:strVal val="ppt_y"/>
                                          </p:val>
                                        </p:tav>
                                      </p:tavLst>
                                    </p:anim>
                                    <p:set>
                                      <p:cBhvr>
                                        <p:cTn id="256" dur="1" fill="hold">
                                          <p:stCondLst>
                                            <p:cond delay="3999"/>
                                          </p:stCondLst>
                                        </p:cTn>
                                        <p:tgtEl>
                                          <p:spTgt spid="21"/>
                                        </p:tgtEl>
                                        <p:attrNameLst>
                                          <p:attrName>style.visibility</p:attrName>
                                        </p:attrNameLst>
                                      </p:cBhvr>
                                      <p:to>
                                        <p:strVal val="hidden"/>
                                      </p:to>
                                    </p:set>
                                  </p:childTnLst>
                                </p:cTn>
                              </p:par>
                              <p:par>
                                <p:cTn id="257" presetID="2" presetClass="entr" presetSubtype="2" fill="hold" nodeType="withEffect">
                                  <p:stCondLst>
                                    <p:cond delay="0"/>
                                  </p:stCondLst>
                                  <p:childTnLst>
                                    <p:set>
                                      <p:cBhvr>
                                        <p:cTn id="258" dur="1" fill="hold">
                                          <p:stCondLst>
                                            <p:cond delay="0"/>
                                          </p:stCondLst>
                                        </p:cTn>
                                        <p:tgtEl>
                                          <p:spTgt spid="20"/>
                                        </p:tgtEl>
                                        <p:attrNameLst>
                                          <p:attrName>style.visibility</p:attrName>
                                        </p:attrNameLst>
                                      </p:cBhvr>
                                      <p:to>
                                        <p:strVal val="visible"/>
                                      </p:to>
                                    </p:set>
                                    <p:anim calcmode="lin" valueType="num">
                                      <p:cBhvr additive="base">
                                        <p:cTn id="259" dur="4000" fill="hold"/>
                                        <p:tgtEl>
                                          <p:spTgt spid="20"/>
                                        </p:tgtEl>
                                        <p:attrNameLst>
                                          <p:attrName>ppt_x</p:attrName>
                                        </p:attrNameLst>
                                      </p:cBhvr>
                                      <p:tavLst>
                                        <p:tav tm="0">
                                          <p:val>
                                            <p:strVal val="1+#ppt_w/2"/>
                                          </p:val>
                                        </p:tav>
                                        <p:tav tm="100000">
                                          <p:val>
                                            <p:strVal val="#ppt_x"/>
                                          </p:val>
                                        </p:tav>
                                      </p:tavLst>
                                    </p:anim>
                                    <p:anim calcmode="lin" valueType="num">
                                      <p:cBhvr additive="base">
                                        <p:cTn id="260" dur="4000" fill="hold"/>
                                        <p:tgtEl>
                                          <p:spTgt spid="20"/>
                                        </p:tgtEl>
                                        <p:attrNameLst>
                                          <p:attrName>ppt_y</p:attrName>
                                        </p:attrNameLst>
                                      </p:cBhvr>
                                      <p:tavLst>
                                        <p:tav tm="0">
                                          <p:val>
                                            <p:strVal val="#ppt_y"/>
                                          </p:val>
                                        </p:tav>
                                        <p:tav tm="100000">
                                          <p:val>
                                            <p:strVal val="#ppt_y"/>
                                          </p:val>
                                        </p:tav>
                                      </p:tavLst>
                                    </p:anim>
                                  </p:childTnLst>
                                </p:cTn>
                              </p:par>
                              <p:par>
                                <p:cTn id="261" presetID="19" presetClass="entr" presetSubtype="5" fill="hold" nodeType="withEffect">
                                  <p:stCondLst>
                                    <p:cond delay="0"/>
                                  </p:stCondLst>
                                  <p:childTnLst>
                                    <p:set>
                                      <p:cBhvr>
                                        <p:cTn id="262" dur="1" fill="hold">
                                          <p:stCondLst>
                                            <p:cond delay="0"/>
                                          </p:stCondLst>
                                        </p:cTn>
                                        <p:tgtEl>
                                          <p:spTgt spid="20"/>
                                        </p:tgtEl>
                                        <p:attrNameLst>
                                          <p:attrName>style.visibility</p:attrName>
                                        </p:attrNameLst>
                                      </p:cBhvr>
                                      <p:to>
                                        <p:strVal val="visible"/>
                                      </p:to>
                                    </p:set>
                                    <p:anim calcmode="lin" valueType="num">
                                      <p:cBhvr>
                                        <p:cTn id="263" dur="4000" fill="hold"/>
                                        <p:tgtEl>
                                          <p:spTgt spid="20"/>
                                        </p:tgtEl>
                                        <p:attrNameLst>
                                          <p:attrName>ppt_w</p:attrName>
                                        </p:attrNameLst>
                                      </p:cBhvr>
                                      <p:tavLst>
                                        <p:tav tm="0">
                                          <p:val>
                                            <p:strVal val="#ppt_w"/>
                                          </p:val>
                                        </p:tav>
                                        <p:tav tm="100000">
                                          <p:val>
                                            <p:strVal val="#ppt_w"/>
                                          </p:val>
                                        </p:tav>
                                      </p:tavLst>
                                    </p:anim>
                                    <p:anim calcmode="lin" valueType="num">
                                      <p:cBhvr>
                                        <p:cTn id="264" dur="4000" fill="hold"/>
                                        <p:tgtEl>
                                          <p:spTgt spid="20"/>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nodeType="withEffect">
                                  <p:stCondLst>
                                    <p:cond delay="0"/>
                                  </p:stCondLst>
                                  <p:childTnLst>
                                    <p:animRot by="-21600000">
                                      <p:cBhvr>
                                        <p:cTn id="266" dur="3500" fill="hold"/>
                                        <p:tgtEl>
                                          <p:spTgt spid="20"/>
                                        </p:tgtEl>
                                        <p:attrNameLst>
                                          <p:attrName>r</p:attrName>
                                        </p:attrNameLst>
                                      </p:cBhvr>
                                    </p:animRot>
                                  </p:childTnLst>
                                </p:cTn>
                              </p:par>
                              <p:par>
                                <p:cTn id="267" presetID="2" presetClass="exit" presetSubtype="8" fill="hold" nodeType="withEffect">
                                  <p:stCondLst>
                                    <p:cond delay="0"/>
                                  </p:stCondLst>
                                  <p:childTnLst>
                                    <p:anim calcmode="lin" valueType="num">
                                      <p:cBhvr additive="base">
                                        <p:cTn id="268" dur="4000"/>
                                        <p:tgtEl>
                                          <p:spTgt spid="20"/>
                                        </p:tgtEl>
                                        <p:attrNameLst>
                                          <p:attrName>ppt_x</p:attrName>
                                        </p:attrNameLst>
                                      </p:cBhvr>
                                      <p:tavLst>
                                        <p:tav tm="0">
                                          <p:val>
                                            <p:strVal val="ppt_x"/>
                                          </p:val>
                                        </p:tav>
                                        <p:tav tm="100000">
                                          <p:val>
                                            <p:strVal val="0-ppt_w/2"/>
                                          </p:val>
                                        </p:tav>
                                      </p:tavLst>
                                    </p:anim>
                                    <p:anim calcmode="lin" valueType="num">
                                      <p:cBhvr additive="base">
                                        <p:cTn id="269" dur="4000"/>
                                        <p:tgtEl>
                                          <p:spTgt spid="20"/>
                                        </p:tgtEl>
                                        <p:attrNameLst>
                                          <p:attrName>ppt_y</p:attrName>
                                        </p:attrNameLst>
                                      </p:cBhvr>
                                      <p:tavLst>
                                        <p:tav tm="0">
                                          <p:val>
                                            <p:strVal val="ppt_y"/>
                                          </p:val>
                                        </p:tav>
                                        <p:tav tm="100000">
                                          <p:val>
                                            <p:strVal val="ppt_y"/>
                                          </p:val>
                                        </p:tav>
                                      </p:tavLst>
                                    </p:anim>
                                    <p:set>
                                      <p:cBhvr>
                                        <p:cTn id="270" dur="1" fill="hold">
                                          <p:stCondLst>
                                            <p:cond delay="3999"/>
                                          </p:stCondLst>
                                        </p:cTn>
                                        <p:tgtEl>
                                          <p:spTgt spid="20"/>
                                        </p:tgtEl>
                                        <p:attrNameLst>
                                          <p:attrName>style.visibility</p:attrName>
                                        </p:attrNameLst>
                                      </p:cBhvr>
                                      <p:to>
                                        <p:strVal val="hidden"/>
                                      </p:to>
                                    </p:set>
                                  </p:childTnLst>
                                </p:cTn>
                              </p:par>
                              <p:par>
                                <p:cTn id="271" presetID="2" presetClass="entr" presetSubtype="2" fill="hold" nodeType="withEffect">
                                  <p:stCondLst>
                                    <p:cond delay="0"/>
                                  </p:stCondLst>
                                  <p:childTnLst>
                                    <p:set>
                                      <p:cBhvr>
                                        <p:cTn id="272" dur="1" fill="hold">
                                          <p:stCondLst>
                                            <p:cond delay="0"/>
                                          </p:stCondLst>
                                        </p:cTn>
                                        <p:tgtEl>
                                          <p:spTgt spid="19"/>
                                        </p:tgtEl>
                                        <p:attrNameLst>
                                          <p:attrName>style.visibility</p:attrName>
                                        </p:attrNameLst>
                                      </p:cBhvr>
                                      <p:to>
                                        <p:strVal val="visible"/>
                                      </p:to>
                                    </p:set>
                                    <p:anim calcmode="lin" valueType="num">
                                      <p:cBhvr additive="base">
                                        <p:cTn id="273" dur="4000" fill="hold"/>
                                        <p:tgtEl>
                                          <p:spTgt spid="19"/>
                                        </p:tgtEl>
                                        <p:attrNameLst>
                                          <p:attrName>ppt_x</p:attrName>
                                        </p:attrNameLst>
                                      </p:cBhvr>
                                      <p:tavLst>
                                        <p:tav tm="0">
                                          <p:val>
                                            <p:strVal val="1+#ppt_w/2"/>
                                          </p:val>
                                        </p:tav>
                                        <p:tav tm="100000">
                                          <p:val>
                                            <p:strVal val="#ppt_x"/>
                                          </p:val>
                                        </p:tav>
                                      </p:tavLst>
                                    </p:anim>
                                    <p:anim calcmode="lin" valueType="num">
                                      <p:cBhvr additive="base">
                                        <p:cTn id="274" dur="4000" fill="hold"/>
                                        <p:tgtEl>
                                          <p:spTgt spid="19"/>
                                        </p:tgtEl>
                                        <p:attrNameLst>
                                          <p:attrName>ppt_y</p:attrName>
                                        </p:attrNameLst>
                                      </p:cBhvr>
                                      <p:tavLst>
                                        <p:tav tm="0">
                                          <p:val>
                                            <p:strVal val="#ppt_y"/>
                                          </p:val>
                                        </p:tav>
                                        <p:tav tm="100000">
                                          <p:val>
                                            <p:strVal val="#ppt_y"/>
                                          </p:val>
                                        </p:tav>
                                      </p:tavLst>
                                    </p:anim>
                                  </p:childTnLst>
                                </p:cTn>
                              </p:par>
                              <p:par>
                                <p:cTn id="275" presetID="19" presetClass="entr" presetSubtype="5" fill="hold" nodeType="withEffect">
                                  <p:stCondLst>
                                    <p:cond delay="0"/>
                                  </p:stCondLst>
                                  <p:childTnLst>
                                    <p:set>
                                      <p:cBhvr>
                                        <p:cTn id="276" dur="1" fill="hold">
                                          <p:stCondLst>
                                            <p:cond delay="0"/>
                                          </p:stCondLst>
                                        </p:cTn>
                                        <p:tgtEl>
                                          <p:spTgt spid="19"/>
                                        </p:tgtEl>
                                        <p:attrNameLst>
                                          <p:attrName>style.visibility</p:attrName>
                                        </p:attrNameLst>
                                      </p:cBhvr>
                                      <p:to>
                                        <p:strVal val="visible"/>
                                      </p:to>
                                    </p:set>
                                    <p:anim calcmode="lin" valueType="num">
                                      <p:cBhvr>
                                        <p:cTn id="277" dur="4000" fill="hold"/>
                                        <p:tgtEl>
                                          <p:spTgt spid="19"/>
                                        </p:tgtEl>
                                        <p:attrNameLst>
                                          <p:attrName>ppt_w</p:attrName>
                                        </p:attrNameLst>
                                      </p:cBhvr>
                                      <p:tavLst>
                                        <p:tav tm="0">
                                          <p:val>
                                            <p:strVal val="#ppt_w"/>
                                          </p:val>
                                        </p:tav>
                                        <p:tav tm="100000">
                                          <p:val>
                                            <p:strVal val="#ppt_w"/>
                                          </p:val>
                                        </p:tav>
                                      </p:tavLst>
                                    </p:anim>
                                    <p:anim calcmode="lin" valueType="num">
                                      <p:cBhvr>
                                        <p:cTn id="278" dur="4000" fill="hold"/>
                                        <p:tgtEl>
                                          <p:spTgt spid="1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3500" fill="hold"/>
                                        <p:tgtEl>
                                          <p:spTgt spid="19"/>
                                        </p:tgtEl>
                                        <p:attrNameLst>
                                          <p:attrName>r</p:attrName>
                                        </p:attrNameLst>
                                      </p:cBhvr>
                                    </p:animRot>
                                  </p:childTnLst>
                                </p:cTn>
                              </p:par>
                              <p:par>
                                <p:cTn id="281" presetID="2" presetClass="exit" presetSubtype="8" fill="hold" nodeType="withEffect">
                                  <p:stCondLst>
                                    <p:cond delay="0"/>
                                  </p:stCondLst>
                                  <p:childTnLst>
                                    <p:anim calcmode="lin" valueType="num">
                                      <p:cBhvr additive="base">
                                        <p:cTn id="282" dur="4000"/>
                                        <p:tgtEl>
                                          <p:spTgt spid="19"/>
                                        </p:tgtEl>
                                        <p:attrNameLst>
                                          <p:attrName>ppt_x</p:attrName>
                                        </p:attrNameLst>
                                      </p:cBhvr>
                                      <p:tavLst>
                                        <p:tav tm="0">
                                          <p:val>
                                            <p:strVal val="ppt_x"/>
                                          </p:val>
                                        </p:tav>
                                        <p:tav tm="100000">
                                          <p:val>
                                            <p:strVal val="0-ppt_w/2"/>
                                          </p:val>
                                        </p:tav>
                                      </p:tavLst>
                                    </p:anim>
                                    <p:anim calcmode="lin" valueType="num">
                                      <p:cBhvr additive="base">
                                        <p:cTn id="283" dur="4000"/>
                                        <p:tgtEl>
                                          <p:spTgt spid="19"/>
                                        </p:tgtEl>
                                        <p:attrNameLst>
                                          <p:attrName>ppt_y</p:attrName>
                                        </p:attrNameLst>
                                      </p:cBhvr>
                                      <p:tavLst>
                                        <p:tav tm="0">
                                          <p:val>
                                            <p:strVal val="ppt_y"/>
                                          </p:val>
                                        </p:tav>
                                        <p:tav tm="100000">
                                          <p:val>
                                            <p:strVal val="ppt_y"/>
                                          </p:val>
                                        </p:tav>
                                      </p:tavLst>
                                    </p:anim>
                                    <p:set>
                                      <p:cBhvr>
                                        <p:cTn id="284" dur="1" fill="hold">
                                          <p:stCondLst>
                                            <p:cond delay="3999"/>
                                          </p:stCondLst>
                                        </p:cTn>
                                        <p:tgtEl>
                                          <p:spTgt spid="19"/>
                                        </p:tgtEl>
                                        <p:attrNameLst>
                                          <p:attrName>style.visibility</p:attrName>
                                        </p:attrNameLst>
                                      </p:cBhvr>
                                      <p:to>
                                        <p:strVal val="hidden"/>
                                      </p:to>
                                    </p:set>
                                  </p:childTnLst>
                                </p:cTn>
                              </p:par>
                              <p:par>
                                <p:cTn id="285" presetID="2" presetClass="entr" presetSubtype="2" fill="hold" nodeType="withEffect">
                                  <p:stCondLst>
                                    <p:cond delay="0"/>
                                  </p:stCondLst>
                                  <p:childTnLst>
                                    <p:set>
                                      <p:cBhvr>
                                        <p:cTn id="286" dur="1" fill="hold">
                                          <p:stCondLst>
                                            <p:cond delay="0"/>
                                          </p:stCondLst>
                                        </p:cTn>
                                        <p:tgtEl>
                                          <p:spTgt spid="26"/>
                                        </p:tgtEl>
                                        <p:attrNameLst>
                                          <p:attrName>style.visibility</p:attrName>
                                        </p:attrNameLst>
                                      </p:cBhvr>
                                      <p:to>
                                        <p:strVal val="visible"/>
                                      </p:to>
                                    </p:set>
                                    <p:anim calcmode="lin" valueType="num">
                                      <p:cBhvr additive="base">
                                        <p:cTn id="287" dur="4000" fill="hold"/>
                                        <p:tgtEl>
                                          <p:spTgt spid="26"/>
                                        </p:tgtEl>
                                        <p:attrNameLst>
                                          <p:attrName>ppt_x</p:attrName>
                                        </p:attrNameLst>
                                      </p:cBhvr>
                                      <p:tavLst>
                                        <p:tav tm="0">
                                          <p:val>
                                            <p:strVal val="1+#ppt_w/2"/>
                                          </p:val>
                                        </p:tav>
                                        <p:tav tm="100000">
                                          <p:val>
                                            <p:strVal val="#ppt_x"/>
                                          </p:val>
                                        </p:tav>
                                      </p:tavLst>
                                    </p:anim>
                                    <p:anim calcmode="lin" valueType="num">
                                      <p:cBhvr additive="base">
                                        <p:cTn id="288" dur="4000" fill="hold"/>
                                        <p:tgtEl>
                                          <p:spTgt spid="26"/>
                                        </p:tgtEl>
                                        <p:attrNameLst>
                                          <p:attrName>ppt_y</p:attrName>
                                        </p:attrNameLst>
                                      </p:cBhvr>
                                      <p:tavLst>
                                        <p:tav tm="0">
                                          <p:val>
                                            <p:strVal val="#ppt_y"/>
                                          </p:val>
                                        </p:tav>
                                        <p:tav tm="100000">
                                          <p:val>
                                            <p:strVal val="#ppt_y"/>
                                          </p:val>
                                        </p:tav>
                                      </p:tavLst>
                                    </p:anim>
                                  </p:childTnLst>
                                </p:cTn>
                              </p:par>
                              <p:par>
                                <p:cTn id="289" presetID="19" presetClass="entr" presetSubtype="5" fill="hold" nodeType="withEffect">
                                  <p:stCondLst>
                                    <p:cond delay="0"/>
                                  </p:stCondLst>
                                  <p:childTnLst>
                                    <p:set>
                                      <p:cBhvr>
                                        <p:cTn id="290" dur="1" fill="hold">
                                          <p:stCondLst>
                                            <p:cond delay="0"/>
                                          </p:stCondLst>
                                        </p:cTn>
                                        <p:tgtEl>
                                          <p:spTgt spid="26"/>
                                        </p:tgtEl>
                                        <p:attrNameLst>
                                          <p:attrName>style.visibility</p:attrName>
                                        </p:attrNameLst>
                                      </p:cBhvr>
                                      <p:to>
                                        <p:strVal val="visible"/>
                                      </p:to>
                                    </p:set>
                                    <p:anim calcmode="lin" valueType="num">
                                      <p:cBhvr>
                                        <p:cTn id="291" dur="4000" fill="hold"/>
                                        <p:tgtEl>
                                          <p:spTgt spid="26"/>
                                        </p:tgtEl>
                                        <p:attrNameLst>
                                          <p:attrName>ppt_w</p:attrName>
                                        </p:attrNameLst>
                                      </p:cBhvr>
                                      <p:tavLst>
                                        <p:tav tm="0">
                                          <p:val>
                                            <p:strVal val="#ppt_w"/>
                                          </p:val>
                                        </p:tav>
                                        <p:tav tm="100000">
                                          <p:val>
                                            <p:strVal val="#ppt_w"/>
                                          </p:val>
                                        </p:tav>
                                      </p:tavLst>
                                    </p:anim>
                                    <p:anim calcmode="lin" valueType="num">
                                      <p:cBhvr>
                                        <p:cTn id="292" dur="4000" fill="hold"/>
                                        <p:tgtEl>
                                          <p:spTgt spid="26"/>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nodeType="withEffect">
                                  <p:stCondLst>
                                    <p:cond delay="0"/>
                                  </p:stCondLst>
                                  <p:childTnLst>
                                    <p:animRot by="-21600000">
                                      <p:cBhvr>
                                        <p:cTn id="294" dur="3500" fill="hold"/>
                                        <p:tgtEl>
                                          <p:spTgt spid="26"/>
                                        </p:tgtEl>
                                        <p:attrNameLst>
                                          <p:attrName>r</p:attrName>
                                        </p:attrNameLst>
                                      </p:cBhvr>
                                    </p:animRot>
                                  </p:childTnLst>
                                </p:cTn>
                              </p:par>
                              <p:par>
                                <p:cTn id="295" presetID="2" presetClass="exit" presetSubtype="8" fill="hold" nodeType="withEffect">
                                  <p:stCondLst>
                                    <p:cond delay="0"/>
                                  </p:stCondLst>
                                  <p:childTnLst>
                                    <p:anim calcmode="lin" valueType="num">
                                      <p:cBhvr additive="base">
                                        <p:cTn id="296" dur="4000"/>
                                        <p:tgtEl>
                                          <p:spTgt spid="26"/>
                                        </p:tgtEl>
                                        <p:attrNameLst>
                                          <p:attrName>ppt_x</p:attrName>
                                        </p:attrNameLst>
                                      </p:cBhvr>
                                      <p:tavLst>
                                        <p:tav tm="0">
                                          <p:val>
                                            <p:strVal val="ppt_x"/>
                                          </p:val>
                                        </p:tav>
                                        <p:tav tm="100000">
                                          <p:val>
                                            <p:strVal val="0-ppt_w/2"/>
                                          </p:val>
                                        </p:tav>
                                      </p:tavLst>
                                    </p:anim>
                                    <p:anim calcmode="lin" valueType="num">
                                      <p:cBhvr additive="base">
                                        <p:cTn id="297" dur="4000"/>
                                        <p:tgtEl>
                                          <p:spTgt spid="26"/>
                                        </p:tgtEl>
                                        <p:attrNameLst>
                                          <p:attrName>ppt_y</p:attrName>
                                        </p:attrNameLst>
                                      </p:cBhvr>
                                      <p:tavLst>
                                        <p:tav tm="0">
                                          <p:val>
                                            <p:strVal val="ppt_y"/>
                                          </p:val>
                                        </p:tav>
                                        <p:tav tm="100000">
                                          <p:val>
                                            <p:strVal val="ppt_y"/>
                                          </p:val>
                                        </p:tav>
                                      </p:tavLst>
                                    </p:anim>
                                    <p:set>
                                      <p:cBhvr>
                                        <p:cTn id="298" dur="1" fill="hold">
                                          <p:stCondLst>
                                            <p:cond delay="3999"/>
                                          </p:stCondLst>
                                        </p:cTn>
                                        <p:tgtEl>
                                          <p:spTgt spid="26"/>
                                        </p:tgtEl>
                                        <p:attrNameLst>
                                          <p:attrName>style.visibility</p:attrName>
                                        </p:attrNameLst>
                                      </p:cBhvr>
                                      <p:to>
                                        <p:strVal val="hidden"/>
                                      </p:to>
                                    </p:set>
                                  </p:childTnLst>
                                </p:cTn>
                              </p:par>
                              <p:par>
                                <p:cTn id="299" presetID="2" presetClass="entr" presetSubtype="2" fill="hold" nodeType="withEffect">
                                  <p:stCondLst>
                                    <p:cond delay="0"/>
                                  </p:stCondLst>
                                  <p:childTnLst>
                                    <p:set>
                                      <p:cBhvr>
                                        <p:cTn id="300" dur="1" fill="hold">
                                          <p:stCondLst>
                                            <p:cond delay="0"/>
                                          </p:stCondLst>
                                        </p:cTn>
                                        <p:tgtEl>
                                          <p:spTgt spid="25"/>
                                        </p:tgtEl>
                                        <p:attrNameLst>
                                          <p:attrName>style.visibility</p:attrName>
                                        </p:attrNameLst>
                                      </p:cBhvr>
                                      <p:to>
                                        <p:strVal val="visible"/>
                                      </p:to>
                                    </p:set>
                                    <p:anim calcmode="lin" valueType="num">
                                      <p:cBhvr additive="base">
                                        <p:cTn id="301" dur="4000" fill="hold"/>
                                        <p:tgtEl>
                                          <p:spTgt spid="25"/>
                                        </p:tgtEl>
                                        <p:attrNameLst>
                                          <p:attrName>ppt_x</p:attrName>
                                        </p:attrNameLst>
                                      </p:cBhvr>
                                      <p:tavLst>
                                        <p:tav tm="0">
                                          <p:val>
                                            <p:strVal val="1+#ppt_w/2"/>
                                          </p:val>
                                        </p:tav>
                                        <p:tav tm="100000">
                                          <p:val>
                                            <p:strVal val="#ppt_x"/>
                                          </p:val>
                                        </p:tav>
                                      </p:tavLst>
                                    </p:anim>
                                    <p:anim calcmode="lin" valueType="num">
                                      <p:cBhvr additive="base">
                                        <p:cTn id="302" dur="4000" fill="hold"/>
                                        <p:tgtEl>
                                          <p:spTgt spid="25"/>
                                        </p:tgtEl>
                                        <p:attrNameLst>
                                          <p:attrName>ppt_y</p:attrName>
                                        </p:attrNameLst>
                                      </p:cBhvr>
                                      <p:tavLst>
                                        <p:tav tm="0">
                                          <p:val>
                                            <p:strVal val="#ppt_y"/>
                                          </p:val>
                                        </p:tav>
                                        <p:tav tm="100000">
                                          <p:val>
                                            <p:strVal val="#ppt_y"/>
                                          </p:val>
                                        </p:tav>
                                      </p:tavLst>
                                    </p:anim>
                                  </p:childTnLst>
                                </p:cTn>
                              </p:par>
                              <p:par>
                                <p:cTn id="303" presetID="19" presetClass="entr" presetSubtype="5" fill="hold" nodeType="withEffect">
                                  <p:stCondLst>
                                    <p:cond delay="0"/>
                                  </p:stCondLst>
                                  <p:childTnLst>
                                    <p:set>
                                      <p:cBhvr>
                                        <p:cTn id="304" dur="1" fill="hold">
                                          <p:stCondLst>
                                            <p:cond delay="0"/>
                                          </p:stCondLst>
                                        </p:cTn>
                                        <p:tgtEl>
                                          <p:spTgt spid="25"/>
                                        </p:tgtEl>
                                        <p:attrNameLst>
                                          <p:attrName>style.visibility</p:attrName>
                                        </p:attrNameLst>
                                      </p:cBhvr>
                                      <p:to>
                                        <p:strVal val="visible"/>
                                      </p:to>
                                    </p:set>
                                    <p:anim calcmode="lin" valueType="num">
                                      <p:cBhvr>
                                        <p:cTn id="305" dur="4000" fill="hold"/>
                                        <p:tgtEl>
                                          <p:spTgt spid="25"/>
                                        </p:tgtEl>
                                        <p:attrNameLst>
                                          <p:attrName>ppt_w</p:attrName>
                                        </p:attrNameLst>
                                      </p:cBhvr>
                                      <p:tavLst>
                                        <p:tav tm="0">
                                          <p:val>
                                            <p:strVal val="#ppt_w"/>
                                          </p:val>
                                        </p:tav>
                                        <p:tav tm="100000">
                                          <p:val>
                                            <p:strVal val="#ppt_w"/>
                                          </p:val>
                                        </p:tav>
                                      </p:tavLst>
                                    </p:anim>
                                    <p:anim calcmode="lin" valueType="num">
                                      <p:cBhvr>
                                        <p:cTn id="306" dur="4000" fill="hold"/>
                                        <p:tgtEl>
                                          <p:spTgt spid="25"/>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nodeType="withEffect">
                                  <p:stCondLst>
                                    <p:cond delay="0"/>
                                  </p:stCondLst>
                                  <p:childTnLst>
                                    <p:animRot by="-21600000">
                                      <p:cBhvr>
                                        <p:cTn id="308" dur="3500" fill="hold"/>
                                        <p:tgtEl>
                                          <p:spTgt spid="25"/>
                                        </p:tgtEl>
                                        <p:attrNameLst>
                                          <p:attrName>r</p:attrName>
                                        </p:attrNameLst>
                                      </p:cBhvr>
                                    </p:animRot>
                                  </p:childTnLst>
                                </p:cTn>
                              </p:par>
                              <p:par>
                                <p:cTn id="309" presetID="2" presetClass="exit" presetSubtype="8" fill="hold" nodeType="withEffect">
                                  <p:stCondLst>
                                    <p:cond delay="0"/>
                                  </p:stCondLst>
                                  <p:childTnLst>
                                    <p:anim calcmode="lin" valueType="num">
                                      <p:cBhvr additive="base">
                                        <p:cTn id="310" dur="4000"/>
                                        <p:tgtEl>
                                          <p:spTgt spid="25"/>
                                        </p:tgtEl>
                                        <p:attrNameLst>
                                          <p:attrName>ppt_x</p:attrName>
                                        </p:attrNameLst>
                                      </p:cBhvr>
                                      <p:tavLst>
                                        <p:tav tm="0">
                                          <p:val>
                                            <p:strVal val="ppt_x"/>
                                          </p:val>
                                        </p:tav>
                                        <p:tav tm="100000">
                                          <p:val>
                                            <p:strVal val="0-ppt_w/2"/>
                                          </p:val>
                                        </p:tav>
                                      </p:tavLst>
                                    </p:anim>
                                    <p:anim calcmode="lin" valueType="num">
                                      <p:cBhvr additive="base">
                                        <p:cTn id="311" dur="4000"/>
                                        <p:tgtEl>
                                          <p:spTgt spid="25"/>
                                        </p:tgtEl>
                                        <p:attrNameLst>
                                          <p:attrName>ppt_y</p:attrName>
                                        </p:attrNameLst>
                                      </p:cBhvr>
                                      <p:tavLst>
                                        <p:tav tm="0">
                                          <p:val>
                                            <p:strVal val="ppt_y"/>
                                          </p:val>
                                        </p:tav>
                                        <p:tav tm="100000">
                                          <p:val>
                                            <p:strVal val="ppt_y"/>
                                          </p:val>
                                        </p:tav>
                                      </p:tavLst>
                                    </p:anim>
                                    <p:set>
                                      <p:cBhvr>
                                        <p:cTn id="312" dur="1" fill="hold">
                                          <p:stCondLst>
                                            <p:cond delay="3999"/>
                                          </p:stCondLst>
                                        </p:cTn>
                                        <p:tgtEl>
                                          <p:spTgt spid="25"/>
                                        </p:tgtEl>
                                        <p:attrNameLst>
                                          <p:attrName>style.visibility</p:attrName>
                                        </p:attrNameLst>
                                      </p:cBhvr>
                                      <p:to>
                                        <p:strVal val="hidden"/>
                                      </p:to>
                                    </p:set>
                                  </p:childTnLst>
                                </p:cTn>
                              </p:par>
                              <p:par>
                                <p:cTn id="313" presetID="2" presetClass="entr" presetSubtype="2" fill="hold" nodeType="withEffect">
                                  <p:stCondLst>
                                    <p:cond delay="0"/>
                                  </p:stCondLst>
                                  <p:childTnLst>
                                    <p:set>
                                      <p:cBhvr>
                                        <p:cTn id="314" dur="1" fill="hold">
                                          <p:stCondLst>
                                            <p:cond delay="0"/>
                                          </p:stCondLst>
                                        </p:cTn>
                                        <p:tgtEl>
                                          <p:spTgt spid="24"/>
                                        </p:tgtEl>
                                        <p:attrNameLst>
                                          <p:attrName>style.visibility</p:attrName>
                                        </p:attrNameLst>
                                      </p:cBhvr>
                                      <p:to>
                                        <p:strVal val="visible"/>
                                      </p:to>
                                    </p:set>
                                    <p:anim calcmode="lin" valueType="num">
                                      <p:cBhvr additive="base">
                                        <p:cTn id="315" dur="4000" fill="hold"/>
                                        <p:tgtEl>
                                          <p:spTgt spid="24"/>
                                        </p:tgtEl>
                                        <p:attrNameLst>
                                          <p:attrName>ppt_x</p:attrName>
                                        </p:attrNameLst>
                                      </p:cBhvr>
                                      <p:tavLst>
                                        <p:tav tm="0">
                                          <p:val>
                                            <p:strVal val="1+#ppt_w/2"/>
                                          </p:val>
                                        </p:tav>
                                        <p:tav tm="100000">
                                          <p:val>
                                            <p:strVal val="#ppt_x"/>
                                          </p:val>
                                        </p:tav>
                                      </p:tavLst>
                                    </p:anim>
                                    <p:anim calcmode="lin" valueType="num">
                                      <p:cBhvr additive="base">
                                        <p:cTn id="316" dur="4000" fill="hold"/>
                                        <p:tgtEl>
                                          <p:spTgt spid="24"/>
                                        </p:tgtEl>
                                        <p:attrNameLst>
                                          <p:attrName>ppt_y</p:attrName>
                                        </p:attrNameLst>
                                      </p:cBhvr>
                                      <p:tavLst>
                                        <p:tav tm="0">
                                          <p:val>
                                            <p:strVal val="#ppt_y"/>
                                          </p:val>
                                        </p:tav>
                                        <p:tav tm="100000">
                                          <p:val>
                                            <p:strVal val="#ppt_y"/>
                                          </p:val>
                                        </p:tav>
                                      </p:tavLst>
                                    </p:anim>
                                  </p:childTnLst>
                                </p:cTn>
                              </p:par>
                              <p:par>
                                <p:cTn id="317" presetID="19" presetClass="entr" presetSubtype="5" fill="hold" nodeType="withEffect">
                                  <p:stCondLst>
                                    <p:cond delay="0"/>
                                  </p:stCondLst>
                                  <p:childTnLst>
                                    <p:set>
                                      <p:cBhvr>
                                        <p:cTn id="318" dur="1" fill="hold">
                                          <p:stCondLst>
                                            <p:cond delay="0"/>
                                          </p:stCondLst>
                                        </p:cTn>
                                        <p:tgtEl>
                                          <p:spTgt spid="24"/>
                                        </p:tgtEl>
                                        <p:attrNameLst>
                                          <p:attrName>style.visibility</p:attrName>
                                        </p:attrNameLst>
                                      </p:cBhvr>
                                      <p:to>
                                        <p:strVal val="visible"/>
                                      </p:to>
                                    </p:set>
                                    <p:anim calcmode="lin" valueType="num">
                                      <p:cBhvr>
                                        <p:cTn id="319" dur="4000" fill="hold"/>
                                        <p:tgtEl>
                                          <p:spTgt spid="24"/>
                                        </p:tgtEl>
                                        <p:attrNameLst>
                                          <p:attrName>ppt_w</p:attrName>
                                        </p:attrNameLst>
                                      </p:cBhvr>
                                      <p:tavLst>
                                        <p:tav tm="0">
                                          <p:val>
                                            <p:strVal val="#ppt_w"/>
                                          </p:val>
                                        </p:tav>
                                        <p:tav tm="100000">
                                          <p:val>
                                            <p:strVal val="#ppt_w"/>
                                          </p:val>
                                        </p:tav>
                                      </p:tavLst>
                                    </p:anim>
                                    <p:anim calcmode="lin" valueType="num">
                                      <p:cBhvr>
                                        <p:cTn id="320" dur="4000" fill="hold"/>
                                        <p:tgtEl>
                                          <p:spTgt spid="24"/>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nodeType="withEffect">
                                  <p:stCondLst>
                                    <p:cond delay="0"/>
                                  </p:stCondLst>
                                  <p:childTnLst>
                                    <p:animRot by="-21600000">
                                      <p:cBhvr>
                                        <p:cTn id="322" dur="3500" fill="hold"/>
                                        <p:tgtEl>
                                          <p:spTgt spid="24"/>
                                        </p:tgtEl>
                                        <p:attrNameLst>
                                          <p:attrName>r</p:attrName>
                                        </p:attrNameLst>
                                      </p:cBhvr>
                                    </p:animRot>
                                  </p:childTnLst>
                                </p:cTn>
                              </p:par>
                              <p:par>
                                <p:cTn id="323" presetID="2" presetClass="exit" presetSubtype="8" fill="hold" nodeType="withEffect">
                                  <p:stCondLst>
                                    <p:cond delay="0"/>
                                  </p:stCondLst>
                                  <p:childTnLst>
                                    <p:anim calcmode="lin" valueType="num">
                                      <p:cBhvr additive="base">
                                        <p:cTn id="324" dur="4000"/>
                                        <p:tgtEl>
                                          <p:spTgt spid="24"/>
                                        </p:tgtEl>
                                        <p:attrNameLst>
                                          <p:attrName>ppt_x</p:attrName>
                                        </p:attrNameLst>
                                      </p:cBhvr>
                                      <p:tavLst>
                                        <p:tav tm="0">
                                          <p:val>
                                            <p:strVal val="ppt_x"/>
                                          </p:val>
                                        </p:tav>
                                        <p:tav tm="100000">
                                          <p:val>
                                            <p:strVal val="0-ppt_w/2"/>
                                          </p:val>
                                        </p:tav>
                                      </p:tavLst>
                                    </p:anim>
                                    <p:anim calcmode="lin" valueType="num">
                                      <p:cBhvr additive="base">
                                        <p:cTn id="325" dur="4000"/>
                                        <p:tgtEl>
                                          <p:spTgt spid="24"/>
                                        </p:tgtEl>
                                        <p:attrNameLst>
                                          <p:attrName>ppt_y</p:attrName>
                                        </p:attrNameLst>
                                      </p:cBhvr>
                                      <p:tavLst>
                                        <p:tav tm="0">
                                          <p:val>
                                            <p:strVal val="ppt_y"/>
                                          </p:val>
                                        </p:tav>
                                        <p:tav tm="100000">
                                          <p:val>
                                            <p:strVal val="ppt_y"/>
                                          </p:val>
                                        </p:tav>
                                      </p:tavLst>
                                    </p:anim>
                                    <p:set>
                                      <p:cBhvr>
                                        <p:cTn id="326" dur="1" fill="hold">
                                          <p:stCondLst>
                                            <p:cond delay="3999"/>
                                          </p:stCondLst>
                                        </p:cTn>
                                        <p:tgtEl>
                                          <p:spTgt spid="24"/>
                                        </p:tgtEl>
                                        <p:attrNameLst>
                                          <p:attrName>style.visibility</p:attrName>
                                        </p:attrNameLst>
                                      </p:cBhvr>
                                      <p:to>
                                        <p:strVal val="hidden"/>
                                      </p:to>
                                    </p:set>
                                  </p:childTnLst>
                                </p:cTn>
                              </p:par>
                              <p:par>
                                <p:cTn id="327" presetID="2" presetClass="entr" presetSubtype="2" fill="hold" nodeType="withEffect">
                                  <p:stCondLst>
                                    <p:cond delay="0"/>
                                  </p:stCondLst>
                                  <p:childTnLst>
                                    <p:set>
                                      <p:cBhvr>
                                        <p:cTn id="328" dur="1" fill="hold">
                                          <p:stCondLst>
                                            <p:cond delay="0"/>
                                          </p:stCondLst>
                                        </p:cTn>
                                        <p:tgtEl>
                                          <p:spTgt spid="23"/>
                                        </p:tgtEl>
                                        <p:attrNameLst>
                                          <p:attrName>style.visibility</p:attrName>
                                        </p:attrNameLst>
                                      </p:cBhvr>
                                      <p:to>
                                        <p:strVal val="visible"/>
                                      </p:to>
                                    </p:set>
                                    <p:anim calcmode="lin" valueType="num">
                                      <p:cBhvr additive="base">
                                        <p:cTn id="329" dur="4000" fill="hold"/>
                                        <p:tgtEl>
                                          <p:spTgt spid="23"/>
                                        </p:tgtEl>
                                        <p:attrNameLst>
                                          <p:attrName>ppt_x</p:attrName>
                                        </p:attrNameLst>
                                      </p:cBhvr>
                                      <p:tavLst>
                                        <p:tav tm="0">
                                          <p:val>
                                            <p:strVal val="1+#ppt_w/2"/>
                                          </p:val>
                                        </p:tav>
                                        <p:tav tm="100000">
                                          <p:val>
                                            <p:strVal val="#ppt_x"/>
                                          </p:val>
                                        </p:tav>
                                      </p:tavLst>
                                    </p:anim>
                                    <p:anim calcmode="lin" valueType="num">
                                      <p:cBhvr additive="base">
                                        <p:cTn id="330" dur="4000" fill="hold"/>
                                        <p:tgtEl>
                                          <p:spTgt spid="23"/>
                                        </p:tgtEl>
                                        <p:attrNameLst>
                                          <p:attrName>ppt_y</p:attrName>
                                        </p:attrNameLst>
                                      </p:cBhvr>
                                      <p:tavLst>
                                        <p:tav tm="0">
                                          <p:val>
                                            <p:strVal val="#ppt_y"/>
                                          </p:val>
                                        </p:tav>
                                        <p:tav tm="100000">
                                          <p:val>
                                            <p:strVal val="#ppt_y"/>
                                          </p:val>
                                        </p:tav>
                                      </p:tavLst>
                                    </p:anim>
                                  </p:childTnLst>
                                </p:cTn>
                              </p:par>
                              <p:par>
                                <p:cTn id="331" presetID="19" presetClass="entr" presetSubtype="5" fill="hold" nodeType="withEffect">
                                  <p:stCondLst>
                                    <p:cond delay="0"/>
                                  </p:stCondLst>
                                  <p:childTnLst>
                                    <p:set>
                                      <p:cBhvr>
                                        <p:cTn id="332" dur="1" fill="hold">
                                          <p:stCondLst>
                                            <p:cond delay="0"/>
                                          </p:stCondLst>
                                        </p:cTn>
                                        <p:tgtEl>
                                          <p:spTgt spid="23"/>
                                        </p:tgtEl>
                                        <p:attrNameLst>
                                          <p:attrName>style.visibility</p:attrName>
                                        </p:attrNameLst>
                                      </p:cBhvr>
                                      <p:to>
                                        <p:strVal val="visible"/>
                                      </p:to>
                                    </p:set>
                                    <p:anim calcmode="lin" valueType="num">
                                      <p:cBhvr>
                                        <p:cTn id="333" dur="4000" fill="hold"/>
                                        <p:tgtEl>
                                          <p:spTgt spid="23"/>
                                        </p:tgtEl>
                                        <p:attrNameLst>
                                          <p:attrName>ppt_w</p:attrName>
                                        </p:attrNameLst>
                                      </p:cBhvr>
                                      <p:tavLst>
                                        <p:tav tm="0">
                                          <p:val>
                                            <p:strVal val="#ppt_w"/>
                                          </p:val>
                                        </p:tav>
                                        <p:tav tm="100000">
                                          <p:val>
                                            <p:strVal val="#ppt_w"/>
                                          </p:val>
                                        </p:tav>
                                      </p:tavLst>
                                    </p:anim>
                                    <p:anim calcmode="lin" valueType="num">
                                      <p:cBhvr>
                                        <p:cTn id="334" dur="4000" fill="hold"/>
                                        <p:tgtEl>
                                          <p:spTgt spid="23"/>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nodeType="withEffect">
                                  <p:stCondLst>
                                    <p:cond delay="0"/>
                                  </p:stCondLst>
                                  <p:childTnLst>
                                    <p:animRot by="-21600000">
                                      <p:cBhvr>
                                        <p:cTn id="336" dur="3500" fill="hold"/>
                                        <p:tgtEl>
                                          <p:spTgt spid="23"/>
                                        </p:tgtEl>
                                        <p:attrNameLst>
                                          <p:attrName>r</p:attrName>
                                        </p:attrNameLst>
                                      </p:cBhvr>
                                    </p:animRot>
                                  </p:childTnLst>
                                </p:cTn>
                              </p:par>
                              <p:par>
                                <p:cTn id="337" presetID="2" presetClass="exit" presetSubtype="8" fill="hold" nodeType="withEffect">
                                  <p:stCondLst>
                                    <p:cond delay="0"/>
                                  </p:stCondLst>
                                  <p:childTnLst>
                                    <p:anim calcmode="lin" valueType="num">
                                      <p:cBhvr additive="base">
                                        <p:cTn id="338" dur="4000"/>
                                        <p:tgtEl>
                                          <p:spTgt spid="23"/>
                                        </p:tgtEl>
                                        <p:attrNameLst>
                                          <p:attrName>ppt_x</p:attrName>
                                        </p:attrNameLst>
                                      </p:cBhvr>
                                      <p:tavLst>
                                        <p:tav tm="0">
                                          <p:val>
                                            <p:strVal val="ppt_x"/>
                                          </p:val>
                                        </p:tav>
                                        <p:tav tm="100000">
                                          <p:val>
                                            <p:strVal val="0-ppt_w/2"/>
                                          </p:val>
                                        </p:tav>
                                      </p:tavLst>
                                    </p:anim>
                                    <p:anim calcmode="lin" valueType="num">
                                      <p:cBhvr additive="base">
                                        <p:cTn id="339" dur="4000"/>
                                        <p:tgtEl>
                                          <p:spTgt spid="23"/>
                                        </p:tgtEl>
                                        <p:attrNameLst>
                                          <p:attrName>ppt_y</p:attrName>
                                        </p:attrNameLst>
                                      </p:cBhvr>
                                      <p:tavLst>
                                        <p:tav tm="0">
                                          <p:val>
                                            <p:strVal val="ppt_y"/>
                                          </p:val>
                                        </p:tav>
                                        <p:tav tm="100000">
                                          <p:val>
                                            <p:strVal val="ppt_y"/>
                                          </p:val>
                                        </p:tav>
                                      </p:tavLst>
                                    </p:anim>
                                    <p:set>
                                      <p:cBhvr>
                                        <p:cTn id="340" dur="1" fill="hold">
                                          <p:stCondLst>
                                            <p:cond delay="3999"/>
                                          </p:stCondLst>
                                        </p:cTn>
                                        <p:tgtEl>
                                          <p:spTgt spid="23"/>
                                        </p:tgtEl>
                                        <p:attrNameLst>
                                          <p:attrName>style.visibility</p:attrName>
                                        </p:attrNameLst>
                                      </p:cBhvr>
                                      <p:to>
                                        <p:strVal val="hidden"/>
                                      </p:to>
                                    </p:set>
                                  </p:childTnLst>
                                </p:cTn>
                              </p:par>
                              <p:par>
                                <p:cTn id="341" presetID="23" presetClass="entr" presetSubtype="272" fill="hold" nodeType="withEffect">
                                  <p:stCondLst>
                                    <p:cond delay="25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250" fill="hold"/>
                                        <p:tgtEl>
                                          <p:spTgt spid="34"/>
                                        </p:tgtEl>
                                        <p:attrNameLst>
                                          <p:attrName>ppt_w</p:attrName>
                                        </p:attrNameLst>
                                      </p:cBhvr>
                                      <p:tavLst>
                                        <p:tav tm="0">
                                          <p:val>
                                            <p:strVal val="2/3*#ppt_w"/>
                                          </p:val>
                                        </p:tav>
                                        <p:tav tm="100000">
                                          <p:val>
                                            <p:strVal val="#ppt_w"/>
                                          </p:val>
                                        </p:tav>
                                      </p:tavLst>
                                    </p:anim>
                                    <p:anim calcmode="lin" valueType="num">
                                      <p:cBhvr>
                                        <p:cTn id="344" dur="3250" fill="hold"/>
                                        <p:tgtEl>
                                          <p:spTgt spid="34"/>
                                        </p:tgtEl>
                                        <p:attrNameLst>
                                          <p:attrName>ppt_h</p:attrName>
                                        </p:attrNameLst>
                                      </p:cBhvr>
                                      <p:tavLst>
                                        <p:tav tm="0">
                                          <p:val>
                                            <p:strVal val="2/3*#ppt_h"/>
                                          </p:val>
                                        </p:tav>
                                        <p:tav tm="100000">
                                          <p:val>
                                            <p:strVal val="#ppt_h"/>
                                          </p:val>
                                        </p:tav>
                                      </p:tavLst>
                                    </p:anim>
                                  </p:childTnLst>
                                </p:cTn>
                              </p:par>
                              <p:par>
                                <p:cTn id="345" presetID="16" presetClass="entr" presetSubtype="37" fill="hold" nodeType="withEffect">
                                  <p:stCondLst>
                                    <p:cond delay="250"/>
                                  </p:stCondLst>
                                  <p:childTnLst>
                                    <p:set>
                                      <p:cBhvr>
                                        <p:cTn id="346" dur="1" fill="hold">
                                          <p:stCondLst>
                                            <p:cond delay="0"/>
                                          </p:stCondLst>
                                        </p:cTn>
                                        <p:tgtEl>
                                          <p:spTgt spid="34"/>
                                        </p:tgtEl>
                                        <p:attrNameLst>
                                          <p:attrName>style.visibility</p:attrName>
                                        </p:attrNameLst>
                                      </p:cBhvr>
                                      <p:to>
                                        <p:strVal val="visible"/>
                                      </p:to>
                                    </p:set>
                                    <p:animEffect transition="in" filter="barn(outVertical)">
                                      <p:cBhvr>
                                        <p:cTn id="347" dur="3250"/>
                                        <p:tgtEl>
                                          <p:spTgt spid="34"/>
                                        </p:tgtEl>
                                      </p:cBhvr>
                                    </p:animEffect>
                                  </p:childTnLst>
                                </p:cTn>
                              </p:par>
                              <p:par>
                                <p:cTn id="348" presetID="9" presetClass="emph" presetSubtype="0" grpId="0" nodeType="withEffect">
                                  <p:stCondLst>
                                    <p:cond delay="0"/>
                                  </p:stCondLst>
                                  <p:childTnLst>
                                    <p:set>
                                      <p:cBhvr rctx="PPT">
                                        <p:cTn id="349" dur="indefinite"/>
                                        <p:tgtEl>
                                          <p:spTgt spid="33"/>
                                        </p:tgtEl>
                                        <p:attrNameLst>
                                          <p:attrName>style.opacity</p:attrName>
                                        </p:attrNameLst>
                                      </p:cBhvr>
                                      <p:to>
                                        <p:strVal val="0"/>
                                      </p:to>
                                    </p:set>
                                    <p:animEffect filter="image" prLst="opacity: 0">
                                      <p:cBhvr rctx="IE">
                                        <p:cTn id="350" dur="indefinite"/>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91680" y="267494"/>
            <a:ext cx="6768752" cy="3539430"/>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ES UN POTENTE ANTIOXIDANTE</a:t>
            </a:r>
          </a:p>
          <a:p>
            <a:pPr algn="ct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Si </a:t>
            </a:r>
            <a:r>
              <a:rPr lang="es-ES" sz="1600" dirty="0">
                <a:solidFill>
                  <a:srgbClr val="660033"/>
                </a:solidFill>
                <a:latin typeface="Hobo Std" pitchFamily="34" charset="0"/>
              </a:rPr>
              <a:t>se come corrientemente caviar se podrá luchar contra los estragos de la edad en nuestro organismo.</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Esto se debe a los porcentajes de selenio y vitamina E que contiene. De esta forma se produce una lucha contra los radicales libres del cuerpo, disminuyendo el riesgo de padecer algún tipo de enfermedad degenerativa relacionada con el corazón o diferentes cánceres.</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En esta ocasión, la aparición de células y su rápido crecimiento será uno de los efectos claves dentro de este beneficio, como </a:t>
            </a: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hemos </a:t>
            </a:r>
            <a:r>
              <a:rPr lang="es-ES" sz="1600" dirty="0">
                <a:solidFill>
                  <a:srgbClr val="660033"/>
                </a:solidFill>
                <a:latin typeface="Hobo Std" pitchFamily="34" charset="0"/>
              </a:rPr>
              <a:t>dicho, gracias al selenio y la vitamina E.</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717332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a:off x="-17648" y="0"/>
            <a:ext cx="9144000" cy="5143500"/>
          </a:xfrm>
          <a:prstGeom prst="rect">
            <a:avLst/>
          </a:prstGeom>
          <a:gradFill>
            <a:gsLst>
              <a:gs pos="13000">
                <a:srgbClr val="66008F">
                  <a:lumMod val="15000"/>
                </a:srgbClr>
              </a:gs>
              <a:gs pos="86000">
                <a:srgbClr val="66008F">
                  <a:lumMod val="15000"/>
                </a:srgbClr>
              </a:gs>
              <a:gs pos="100000">
                <a:srgbClr val="FF0000"/>
              </a:gs>
              <a:gs pos="0">
                <a:srgbClr val="FF00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descr="Diapositiva1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9944" y="1"/>
            <a:ext cx="9144000" cy="5146797"/>
          </a:xfrm>
          <a:prstGeom prst="rect">
            <a:avLst/>
          </a:prstGeom>
          <a:noFill/>
          <a:ln>
            <a:noFill/>
          </a:ln>
        </p:spPr>
      </p:pic>
      <p:pic>
        <p:nvPicPr>
          <p:cNvPr id="4" name="Picture 2"/>
          <p:cNvPicPr>
            <a:picLocks noChangeAspect="1" noChangeArrowheads="1"/>
          </p:cNvPicPr>
          <p:nvPr/>
        </p:nvPicPr>
        <p:blipFill>
          <a:blip r:embed="rId3">
            <a:lum bright="70000" contrast="-70000"/>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val="0"/>
              </a:ext>
            </a:extLst>
          </a:blip>
          <a:srcRect/>
          <a:stretch>
            <a:fillRect/>
          </a:stretch>
        </p:blipFill>
        <p:spPr bwMode="auto">
          <a:xfrm>
            <a:off x="-1620688" y="1275607"/>
            <a:ext cx="4638675" cy="2573337"/>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2"/>
          <p:cNvPicPr>
            <a:picLocks noChangeAspect="1" noChangeArrowheads="1"/>
          </p:cNvPicPr>
          <p:nvPr/>
        </p:nvPicPr>
        <p:blipFill>
          <a:blip r:embed="rId5">
            <a:lum bright="70000" contrast="-70000"/>
            <a:extLst>
              <a:ext uri="{28A0092B-C50C-407E-A947-70E740481C1C}">
                <a14:useLocalDpi xmlns:a14="http://schemas.microsoft.com/office/drawing/2010/main" val="0"/>
              </a:ext>
            </a:extLst>
          </a:blip>
          <a:srcRect/>
          <a:stretch>
            <a:fillRect/>
          </a:stretch>
        </p:blipFill>
        <p:spPr bwMode="auto">
          <a:xfrm>
            <a:off x="611562" y="1275607"/>
            <a:ext cx="4638675" cy="2573337"/>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2"/>
          <p:cNvPicPr>
            <a:picLocks noChangeAspect="1" noChangeArrowheads="1"/>
          </p:cNvPicPr>
          <p:nvPr/>
        </p:nvPicPr>
        <p:blipFill>
          <a:blip r:embed="rId5">
            <a:lum bright="70000" contrast="-70000"/>
            <a:extLst>
              <a:ext uri="{28A0092B-C50C-407E-A947-70E740481C1C}">
                <a14:useLocalDpi xmlns:a14="http://schemas.microsoft.com/office/drawing/2010/main" val="0"/>
              </a:ext>
            </a:extLst>
          </a:blip>
          <a:srcRect/>
          <a:stretch>
            <a:fillRect/>
          </a:stretch>
        </p:blipFill>
        <p:spPr bwMode="auto">
          <a:xfrm flipH="1">
            <a:off x="4067946" y="1275607"/>
            <a:ext cx="4638675" cy="2573337"/>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
          <p:cNvPicPr>
            <a:picLocks noChangeAspect="1" noChangeArrowheads="1"/>
          </p:cNvPicPr>
          <p:nvPr/>
        </p:nvPicPr>
        <p:blipFill>
          <a:blip r:embed="rId5">
            <a:lum bright="70000" contrast="-70000"/>
            <a:extLst>
              <a:ext uri="{28A0092B-C50C-407E-A947-70E740481C1C}">
                <a14:useLocalDpi xmlns:a14="http://schemas.microsoft.com/office/drawing/2010/main" val="0"/>
              </a:ext>
            </a:extLst>
          </a:blip>
          <a:srcRect/>
          <a:stretch>
            <a:fillRect/>
          </a:stretch>
        </p:blipFill>
        <p:spPr bwMode="auto">
          <a:xfrm flipH="1">
            <a:off x="6300194" y="1275607"/>
            <a:ext cx="4638675" cy="2573337"/>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7 Rectángulo"/>
          <p:cNvSpPr/>
          <p:nvPr/>
        </p:nvSpPr>
        <p:spPr>
          <a:xfrm rot="10800000">
            <a:off x="-1692696" y="0"/>
            <a:ext cx="1260140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21896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 calcmode="lin" valueType="num">
                                      <p:cBhvr>
                                        <p:cTn id="7" dur="2500" fill="hold"/>
                                        <p:tgtEl>
                                          <p:spTgt spid="2"/>
                                        </p:tgtEl>
                                        <p:attrNameLst>
                                          <p:attrName>ppt_w</p:attrName>
                                        </p:attrNameLst>
                                      </p:cBhvr>
                                      <p:tavLst>
                                        <p:tav tm="0">
                                          <p:val>
                                            <p:fltVal val="0"/>
                                          </p:val>
                                        </p:tav>
                                        <p:tav tm="100000">
                                          <p:val>
                                            <p:strVal val="#ppt_w"/>
                                          </p:val>
                                        </p:tav>
                                      </p:tavLst>
                                    </p:anim>
                                    <p:anim calcmode="lin" valueType="num">
                                      <p:cBhvr>
                                        <p:cTn id="8" dur="2500" fill="hold"/>
                                        <p:tgtEl>
                                          <p:spTgt spid="2"/>
                                        </p:tgtEl>
                                        <p:attrNameLst>
                                          <p:attrName>ppt_h</p:attrName>
                                        </p:attrNameLst>
                                      </p:cBhvr>
                                      <p:tavLst>
                                        <p:tav tm="0">
                                          <p:val>
                                            <p:fltVal val="0"/>
                                          </p:val>
                                        </p:tav>
                                        <p:tav tm="100000">
                                          <p:val>
                                            <p:strVal val="#ppt_h"/>
                                          </p:val>
                                        </p:tav>
                                      </p:tavLst>
                                    </p:anim>
                                  </p:childTnLst>
                                </p:cTn>
                              </p:par>
                              <p:par>
                                <p:cTn id="9" presetID="16" presetClass="entr" presetSubtype="42" fill="hold" nodeType="withEffect">
                                  <p:stCondLst>
                                    <p:cond delay="50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500"/>
                                        <p:tgtEl>
                                          <p:spTgt spid="2"/>
                                        </p:tgtEl>
                                      </p:cBhvr>
                                    </p:animEffect>
                                  </p:childTnLst>
                                </p:cTn>
                              </p:par>
                              <p:par>
                                <p:cTn id="12" presetID="2" presetClass="entr" presetSubtype="6" fill="hold"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2250" fill="hold"/>
                                        <p:tgtEl>
                                          <p:spTgt spid="4"/>
                                        </p:tgtEl>
                                        <p:attrNameLst>
                                          <p:attrName>ppt_x</p:attrName>
                                        </p:attrNameLst>
                                      </p:cBhvr>
                                      <p:tavLst>
                                        <p:tav tm="0">
                                          <p:val>
                                            <p:strVal val="1+#ppt_w/2"/>
                                          </p:val>
                                        </p:tav>
                                        <p:tav tm="100000">
                                          <p:val>
                                            <p:strVal val="#ppt_x"/>
                                          </p:val>
                                        </p:tav>
                                      </p:tavLst>
                                    </p:anim>
                                    <p:anim calcmode="lin" valueType="num">
                                      <p:cBhvr additive="base">
                                        <p:cTn id="15" dur="2250" fill="hold"/>
                                        <p:tgtEl>
                                          <p:spTgt spid="4"/>
                                        </p:tgtEl>
                                        <p:attrNameLst>
                                          <p:attrName>ppt_y</p:attrName>
                                        </p:attrNameLst>
                                      </p:cBhvr>
                                      <p:tavLst>
                                        <p:tav tm="0">
                                          <p:val>
                                            <p:strVal val="1+#ppt_h/2"/>
                                          </p:val>
                                        </p:tav>
                                        <p:tav tm="100000">
                                          <p:val>
                                            <p:strVal val="#ppt_y"/>
                                          </p:val>
                                        </p:tav>
                                      </p:tavLst>
                                    </p:anim>
                                  </p:childTnLst>
                                </p:cTn>
                              </p:par>
                              <p:par>
                                <p:cTn id="16" presetID="2" presetClass="exit" presetSubtype="2" fill="hold" nodeType="withEffect">
                                  <p:stCondLst>
                                    <p:cond delay="0"/>
                                  </p:stCondLst>
                                  <p:childTnLst>
                                    <p:anim calcmode="lin" valueType="num">
                                      <p:cBhvr additive="base">
                                        <p:cTn id="17" dur="3250"/>
                                        <p:tgtEl>
                                          <p:spTgt spid="4"/>
                                        </p:tgtEl>
                                        <p:attrNameLst>
                                          <p:attrName>ppt_x</p:attrName>
                                        </p:attrNameLst>
                                      </p:cBhvr>
                                      <p:tavLst>
                                        <p:tav tm="0">
                                          <p:val>
                                            <p:strVal val="ppt_x"/>
                                          </p:val>
                                        </p:tav>
                                        <p:tav tm="100000">
                                          <p:val>
                                            <p:strVal val="1+ppt_w/2"/>
                                          </p:val>
                                        </p:tav>
                                      </p:tavLst>
                                    </p:anim>
                                    <p:anim calcmode="lin" valueType="num">
                                      <p:cBhvr additive="base">
                                        <p:cTn id="18" dur="3250"/>
                                        <p:tgtEl>
                                          <p:spTgt spid="4"/>
                                        </p:tgtEl>
                                        <p:attrNameLst>
                                          <p:attrName>ppt_y</p:attrName>
                                        </p:attrNameLst>
                                      </p:cBhvr>
                                      <p:tavLst>
                                        <p:tav tm="0">
                                          <p:val>
                                            <p:strVal val="ppt_y"/>
                                          </p:val>
                                        </p:tav>
                                        <p:tav tm="100000">
                                          <p:val>
                                            <p:strVal val="ppt_y"/>
                                          </p:val>
                                        </p:tav>
                                      </p:tavLst>
                                    </p:anim>
                                    <p:set>
                                      <p:cBhvr>
                                        <p:cTn id="19" dur="1" fill="hold">
                                          <p:stCondLst>
                                            <p:cond delay="3249"/>
                                          </p:stCondLst>
                                        </p:cTn>
                                        <p:tgtEl>
                                          <p:spTgt spid="4"/>
                                        </p:tgtEl>
                                        <p:attrNameLst>
                                          <p:attrName>style.visibility</p:attrName>
                                        </p:attrNameLst>
                                      </p:cBhvr>
                                      <p:to>
                                        <p:strVal val="hidden"/>
                                      </p:to>
                                    </p:set>
                                  </p:childTnLst>
                                </p:cTn>
                              </p:par>
                              <p:par>
                                <p:cTn id="20" presetID="2" presetClass="entr" presetSubtype="6"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2250" fill="hold"/>
                                        <p:tgtEl>
                                          <p:spTgt spid="5"/>
                                        </p:tgtEl>
                                        <p:attrNameLst>
                                          <p:attrName>ppt_x</p:attrName>
                                        </p:attrNameLst>
                                      </p:cBhvr>
                                      <p:tavLst>
                                        <p:tav tm="0">
                                          <p:val>
                                            <p:strVal val="1+#ppt_w/2"/>
                                          </p:val>
                                        </p:tav>
                                        <p:tav tm="100000">
                                          <p:val>
                                            <p:strVal val="#ppt_x"/>
                                          </p:val>
                                        </p:tav>
                                      </p:tavLst>
                                    </p:anim>
                                    <p:anim calcmode="lin" valueType="num">
                                      <p:cBhvr additive="base">
                                        <p:cTn id="23" dur="2250" fill="hold"/>
                                        <p:tgtEl>
                                          <p:spTgt spid="5"/>
                                        </p:tgtEl>
                                        <p:attrNameLst>
                                          <p:attrName>ppt_y</p:attrName>
                                        </p:attrNameLst>
                                      </p:cBhvr>
                                      <p:tavLst>
                                        <p:tav tm="0">
                                          <p:val>
                                            <p:strVal val="1+#ppt_h/2"/>
                                          </p:val>
                                        </p:tav>
                                        <p:tav tm="100000">
                                          <p:val>
                                            <p:strVal val="#ppt_y"/>
                                          </p:val>
                                        </p:tav>
                                      </p:tavLst>
                                    </p:anim>
                                  </p:childTnLst>
                                </p:cTn>
                              </p:par>
                              <p:par>
                                <p:cTn id="24" presetID="2" presetClass="exit" presetSubtype="2" fill="hold" nodeType="withEffect">
                                  <p:stCondLst>
                                    <p:cond delay="0"/>
                                  </p:stCondLst>
                                  <p:childTnLst>
                                    <p:anim calcmode="lin" valueType="num">
                                      <p:cBhvr additive="base">
                                        <p:cTn id="25" dur="3000"/>
                                        <p:tgtEl>
                                          <p:spTgt spid="5"/>
                                        </p:tgtEl>
                                        <p:attrNameLst>
                                          <p:attrName>ppt_x</p:attrName>
                                        </p:attrNameLst>
                                      </p:cBhvr>
                                      <p:tavLst>
                                        <p:tav tm="0">
                                          <p:val>
                                            <p:strVal val="ppt_x"/>
                                          </p:val>
                                        </p:tav>
                                        <p:tav tm="100000">
                                          <p:val>
                                            <p:strVal val="1+ppt_w/2"/>
                                          </p:val>
                                        </p:tav>
                                      </p:tavLst>
                                    </p:anim>
                                    <p:anim calcmode="lin" valueType="num">
                                      <p:cBhvr additive="base">
                                        <p:cTn id="26" dur="3000"/>
                                        <p:tgtEl>
                                          <p:spTgt spid="5"/>
                                        </p:tgtEl>
                                        <p:attrNameLst>
                                          <p:attrName>ppt_y</p:attrName>
                                        </p:attrNameLst>
                                      </p:cBhvr>
                                      <p:tavLst>
                                        <p:tav tm="0">
                                          <p:val>
                                            <p:strVal val="ppt_y"/>
                                          </p:val>
                                        </p:tav>
                                        <p:tav tm="100000">
                                          <p:val>
                                            <p:strVal val="ppt_y"/>
                                          </p:val>
                                        </p:tav>
                                      </p:tavLst>
                                    </p:anim>
                                    <p:set>
                                      <p:cBhvr>
                                        <p:cTn id="27" dur="1" fill="hold">
                                          <p:stCondLst>
                                            <p:cond delay="2999"/>
                                          </p:stCondLst>
                                        </p:cTn>
                                        <p:tgtEl>
                                          <p:spTgt spid="5"/>
                                        </p:tgtEl>
                                        <p:attrNameLst>
                                          <p:attrName>style.visibility</p:attrName>
                                        </p:attrNameLst>
                                      </p:cBhvr>
                                      <p:to>
                                        <p:strVal val="hidden"/>
                                      </p:to>
                                    </p:set>
                                  </p:childTnLst>
                                </p:cTn>
                              </p:par>
                              <p:par>
                                <p:cTn id="28" presetID="2" presetClass="entr" presetSubtype="2"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2250" fill="hold"/>
                                        <p:tgtEl>
                                          <p:spTgt spid="6"/>
                                        </p:tgtEl>
                                        <p:attrNameLst>
                                          <p:attrName>ppt_x</p:attrName>
                                        </p:attrNameLst>
                                      </p:cBhvr>
                                      <p:tavLst>
                                        <p:tav tm="0">
                                          <p:val>
                                            <p:strVal val="1+#ppt_w/2"/>
                                          </p:val>
                                        </p:tav>
                                        <p:tav tm="100000">
                                          <p:val>
                                            <p:strVal val="#ppt_x"/>
                                          </p:val>
                                        </p:tav>
                                      </p:tavLst>
                                    </p:anim>
                                    <p:anim calcmode="lin" valueType="num">
                                      <p:cBhvr additive="base">
                                        <p:cTn id="31" dur="2250" fill="hold"/>
                                        <p:tgtEl>
                                          <p:spTgt spid="6"/>
                                        </p:tgtEl>
                                        <p:attrNameLst>
                                          <p:attrName>ppt_y</p:attrName>
                                        </p:attrNameLst>
                                      </p:cBhvr>
                                      <p:tavLst>
                                        <p:tav tm="0">
                                          <p:val>
                                            <p:strVal val="#ppt_y"/>
                                          </p:val>
                                        </p:tav>
                                        <p:tav tm="100000">
                                          <p:val>
                                            <p:strVal val="#ppt_y"/>
                                          </p:val>
                                        </p:tav>
                                      </p:tavLst>
                                    </p:anim>
                                  </p:childTnLst>
                                </p:cTn>
                              </p:par>
                              <p:par>
                                <p:cTn id="32" presetID="2" presetClass="exit" presetSubtype="8" fill="hold" nodeType="withEffect">
                                  <p:stCondLst>
                                    <p:cond delay="0"/>
                                  </p:stCondLst>
                                  <p:childTnLst>
                                    <p:anim calcmode="lin" valueType="num">
                                      <p:cBhvr additive="base">
                                        <p:cTn id="33" dur="3000"/>
                                        <p:tgtEl>
                                          <p:spTgt spid="6"/>
                                        </p:tgtEl>
                                        <p:attrNameLst>
                                          <p:attrName>ppt_x</p:attrName>
                                        </p:attrNameLst>
                                      </p:cBhvr>
                                      <p:tavLst>
                                        <p:tav tm="0">
                                          <p:val>
                                            <p:strVal val="ppt_x"/>
                                          </p:val>
                                        </p:tav>
                                        <p:tav tm="100000">
                                          <p:val>
                                            <p:strVal val="0-ppt_w/2"/>
                                          </p:val>
                                        </p:tav>
                                      </p:tavLst>
                                    </p:anim>
                                    <p:anim calcmode="lin" valueType="num">
                                      <p:cBhvr additive="base">
                                        <p:cTn id="34" dur="3000"/>
                                        <p:tgtEl>
                                          <p:spTgt spid="6"/>
                                        </p:tgtEl>
                                        <p:attrNameLst>
                                          <p:attrName>ppt_y</p:attrName>
                                        </p:attrNameLst>
                                      </p:cBhvr>
                                      <p:tavLst>
                                        <p:tav tm="0">
                                          <p:val>
                                            <p:strVal val="ppt_y"/>
                                          </p:val>
                                        </p:tav>
                                        <p:tav tm="100000">
                                          <p:val>
                                            <p:strVal val="ppt_y"/>
                                          </p:val>
                                        </p:tav>
                                      </p:tavLst>
                                    </p:anim>
                                    <p:set>
                                      <p:cBhvr>
                                        <p:cTn id="35" dur="1" fill="hold">
                                          <p:stCondLst>
                                            <p:cond delay="2999"/>
                                          </p:stCondLst>
                                        </p:cTn>
                                        <p:tgtEl>
                                          <p:spTgt spid="6"/>
                                        </p:tgtEl>
                                        <p:attrNameLst>
                                          <p:attrName>style.visibility</p:attrName>
                                        </p:attrNameLst>
                                      </p:cBhvr>
                                      <p:to>
                                        <p:strVal val="hidden"/>
                                      </p:to>
                                    </p:set>
                                  </p:childTnLst>
                                </p:cTn>
                              </p:par>
                              <p:par>
                                <p:cTn id="36" presetID="2" presetClass="entr" presetSubtype="2" fill="hold" nodeType="with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2250" fill="hold"/>
                                        <p:tgtEl>
                                          <p:spTgt spid="7"/>
                                        </p:tgtEl>
                                        <p:attrNameLst>
                                          <p:attrName>ppt_x</p:attrName>
                                        </p:attrNameLst>
                                      </p:cBhvr>
                                      <p:tavLst>
                                        <p:tav tm="0">
                                          <p:val>
                                            <p:strVal val="1+#ppt_w/2"/>
                                          </p:val>
                                        </p:tav>
                                        <p:tav tm="100000">
                                          <p:val>
                                            <p:strVal val="#ppt_x"/>
                                          </p:val>
                                        </p:tav>
                                      </p:tavLst>
                                    </p:anim>
                                    <p:anim calcmode="lin" valueType="num">
                                      <p:cBhvr additive="base">
                                        <p:cTn id="39" dur="2250" fill="hold"/>
                                        <p:tgtEl>
                                          <p:spTgt spid="7"/>
                                        </p:tgtEl>
                                        <p:attrNameLst>
                                          <p:attrName>ppt_y</p:attrName>
                                        </p:attrNameLst>
                                      </p:cBhvr>
                                      <p:tavLst>
                                        <p:tav tm="0">
                                          <p:val>
                                            <p:strVal val="#ppt_y"/>
                                          </p:val>
                                        </p:tav>
                                        <p:tav tm="100000">
                                          <p:val>
                                            <p:strVal val="#ppt_y"/>
                                          </p:val>
                                        </p:tav>
                                      </p:tavLst>
                                    </p:anim>
                                  </p:childTnLst>
                                </p:cTn>
                              </p:par>
                              <p:par>
                                <p:cTn id="40" presetID="2" presetClass="exit" presetSubtype="8" fill="hold" nodeType="withEffect">
                                  <p:stCondLst>
                                    <p:cond delay="0"/>
                                  </p:stCondLst>
                                  <p:childTnLst>
                                    <p:anim calcmode="lin" valueType="num">
                                      <p:cBhvr additive="base">
                                        <p:cTn id="41" dur="3250"/>
                                        <p:tgtEl>
                                          <p:spTgt spid="7"/>
                                        </p:tgtEl>
                                        <p:attrNameLst>
                                          <p:attrName>ppt_x</p:attrName>
                                        </p:attrNameLst>
                                      </p:cBhvr>
                                      <p:tavLst>
                                        <p:tav tm="0">
                                          <p:val>
                                            <p:strVal val="ppt_x"/>
                                          </p:val>
                                        </p:tav>
                                        <p:tav tm="100000">
                                          <p:val>
                                            <p:strVal val="0-ppt_w/2"/>
                                          </p:val>
                                        </p:tav>
                                      </p:tavLst>
                                    </p:anim>
                                    <p:anim calcmode="lin" valueType="num">
                                      <p:cBhvr additive="base">
                                        <p:cTn id="42" dur="3250"/>
                                        <p:tgtEl>
                                          <p:spTgt spid="7"/>
                                        </p:tgtEl>
                                        <p:attrNameLst>
                                          <p:attrName>ppt_y</p:attrName>
                                        </p:attrNameLst>
                                      </p:cBhvr>
                                      <p:tavLst>
                                        <p:tav tm="0">
                                          <p:val>
                                            <p:strVal val="ppt_y"/>
                                          </p:val>
                                        </p:tav>
                                        <p:tav tm="100000">
                                          <p:val>
                                            <p:strVal val="ppt_y"/>
                                          </p:val>
                                        </p:tav>
                                      </p:tavLst>
                                    </p:anim>
                                    <p:set>
                                      <p:cBhvr>
                                        <p:cTn id="43" dur="1" fill="hold">
                                          <p:stCondLst>
                                            <p:cond delay="3249"/>
                                          </p:stCondLst>
                                        </p:cTn>
                                        <p:tgtEl>
                                          <p:spTgt spid="7"/>
                                        </p:tgtEl>
                                        <p:attrNameLst>
                                          <p:attrName>style.visibility</p:attrName>
                                        </p:attrNameLst>
                                      </p:cBhvr>
                                      <p:to>
                                        <p:strVal val="hidden"/>
                                      </p:to>
                                    </p:set>
                                  </p:childTnLst>
                                </p:cTn>
                              </p:par>
                              <p:par>
                                <p:cTn id="44" presetID="9" presetClass="emph" presetSubtype="0" grpId="0" nodeType="withEffect">
                                  <p:stCondLst>
                                    <p:cond delay="0"/>
                                  </p:stCondLst>
                                  <p:childTnLst>
                                    <p:set>
                                      <p:cBhvr rctx="PPT">
                                        <p:cTn id="45" dur="indefinite"/>
                                        <p:tgtEl>
                                          <p:spTgt spid="8"/>
                                        </p:tgtEl>
                                        <p:attrNameLst>
                                          <p:attrName>style.opacity</p:attrName>
                                        </p:attrNameLst>
                                      </p:cBhvr>
                                      <p:to>
                                        <p:strVal val="0"/>
                                      </p:to>
                                    </p:set>
                                    <p:animEffect filter="image" prLst="opacity: 0">
                                      <p:cBhvr rctx="IE">
                                        <p:cTn id="46" dur="indefinite"/>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 name="129 Rectángulo"/>
          <p:cNvSpPr/>
          <p:nvPr/>
        </p:nvSpPr>
        <p:spPr>
          <a:xfrm>
            <a:off x="0" y="-26551"/>
            <a:ext cx="9144000" cy="5154800"/>
          </a:xfrm>
          <a:prstGeom prst="rect">
            <a:avLst/>
          </a:prstGeom>
          <a:gradFill flip="none" rotWithShape="1">
            <a:gsLst>
              <a:gs pos="0">
                <a:srgbClr val="FF0000"/>
              </a:gs>
              <a:gs pos="5000">
                <a:srgbClr val="F1450F"/>
              </a:gs>
              <a:gs pos="100000">
                <a:srgbClr val="FF0000"/>
              </a:gs>
              <a:gs pos="95000">
                <a:srgbClr val="F1450F"/>
              </a:gs>
              <a:gs pos="84000">
                <a:srgbClr val="0B0400"/>
              </a:gs>
              <a:gs pos="14000">
                <a:schemeClr val="bg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a:off x="0" y="-15652"/>
            <a:ext cx="9144000" cy="5140002"/>
          </a:xfrm>
          <a:prstGeom prst="rect">
            <a:avLst/>
          </a:prstGeom>
          <a:solidFill>
            <a:srgbClr val="FF6600"/>
          </a:solidFill>
          <a:ln w="209550" cap="rnd" cmpd="sng">
            <a:solidFill>
              <a:srgbClr val="FF66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6" name="135 Imagen" descr="Diapositiva1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2576" y="-28231"/>
            <a:ext cx="9144000" cy="5171731"/>
          </a:xfrm>
          <a:prstGeom prst="rect">
            <a:avLst/>
          </a:prstGeom>
          <a:noFill/>
          <a:ln>
            <a:noFill/>
          </a:ln>
        </p:spPr>
      </p:pic>
      <p:grpSp>
        <p:nvGrpSpPr>
          <p:cNvPr id="131" name="130 Grupo"/>
          <p:cNvGrpSpPr/>
          <p:nvPr/>
        </p:nvGrpSpPr>
        <p:grpSpPr>
          <a:xfrm>
            <a:off x="-2484784" y="-1584176"/>
            <a:ext cx="6829400" cy="4011910"/>
            <a:chOff x="179512" y="-812626"/>
            <a:chExt cx="3373016" cy="2592288"/>
          </a:xfrm>
          <a:effectLst>
            <a:outerShdw dist="50800" algn="ctr" rotWithShape="0">
              <a:srgbClr val="F1450F"/>
            </a:outerShdw>
          </a:effectLst>
          <a:scene3d>
            <a:camera prst="orthographicFront"/>
            <a:lightRig rig="brightRoom" dir="t"/>
          </a:scene3d>
        </p:grpSpPr>
        <p:cxnSp>
          <p:nvCxnSpPr>
            <p:cNvPr id="2" name="1 Conector recto"/>
            <p:cNvCxnSpPr/>
            <p:nvPr/>
          </p:nvCxnSpPr>
          <p:spPr>
            <a:xfrm>
              <a:off x="762290" y="-62454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a:off x="4644008" y="-1584176"/>
            <a:ext cx="6984776" cy="4011910"/>
            <a:chOff x="5508104" y="-740618"/>
            <a:chExt cx="3373016" cy="2592288"/>
          </a:xfrm>
          <a:effectLst>
            <a:outerShdw dist="50800" algn="ctr" rotWithShape="0">
              <a:srgbClr val="F1450F"/>
            </a:outerShdw>
          </a:effectLst>
          <a:scene3d>
            <a:camera prst="orthographicFront"/>
            <a:lightRig rig="brightRoom" dir="t"/>
          </a:scene3d>
        </p:grpSpPr>
        <p:cxnSp>
          <p:nvCxnSpPr>
            <p:cNvPr id="35" name="34 Conector recto"/>
            <p:cNvCxnSpPr/>
            <p:nvPr/>
          </p:nvCxnSpPr>
          <p:spPr>
            <a:xfrm flipH="1">
              <a:off x="7673422" y="-552541"/>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a:off x="-2628800" y="2643758"/>
            <a:ext cx="7117432" cy="4320480"/>
            <a:chOff x="179512" y="2551212"/>
            <a:chExt cx="3373016" cy="2592288"/>
          </a:xfrm>
          <a:effectLst>
            <a:outerShdw dist="50800" algn="ctr" rotWithShape="0">
              <a:srgbClr val="F1450F"/>
            </a:outerShdw>
          </a:effectLst>
          <a:scene3d>
            <a:camera prst="orthographicFront"/>
            <a:lightRig rig="brightRoom" dir="t"/>
          </a:scene3d>
        </p:grpSpPr>
        <p:cxnSp>
          <p:nvCxnSpPr>
            <p:cNvPr id="67" name="66 Conector recto"/>
            <p:cNvCxnSpPr/>
            <p:nvPr/>
          </p:nvCxnSpPr>
          <p:spPr>
            <a:xfrm flipV="1">
              <a:off x="762290" y="455737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50800" cap="rnd" cmpd="dbl">
              <a:gradFill flip="none" rotWithShape="1">
                <a:gsLst>
                  <a:gs pos="36000">
                    <a:srgbClr val="FF3300"/>
                  </a:gs>
                  <a:gs pos="69000">
                    <a:srgbClr val="FF3300"/>
                  </a:gs>
                  <a:gs pos="8000">
                    <a:srgbClr val="FFFF00"/>
                  </a:gs>
                  <a:gs pos="28000">
                    <a:srgbClr val="FF6600"/>
                  </a:gs>
                  <a:gs pos="92000">
                    <a:srgbClr val="FFFF00"/>
                  </a:gs>
                  <a:gs pos="58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a:off x="4716016" y="2643758"/>
            <a:ext cx="6840760" cy="4320480"/>
            <a:chOff x="5580112" y="2551212"/>
            <a:chExt cx="3373016" cy="2592288"/>
          </a:xfrm>
          <a:effectLst>
            <a:outerShdw dist="50800" algn="ctr" rotWithShape="0">
              <a:srgbClr val="F1450F"/>
            </a:outerShdw>
          </a:effectLst>
          <a:scene3d>
            <a:camera prst="orthographicFront"/>
            <a:lightRig rig="brightRoom" dir="t"/>
          </a:scene3d>
        </p:grpSpPr>
        <p:cxnSp>
          <p:nvCxnSpPr>
            <p:cNvPr id="99" name="98 Conector recto"/>
            <p:cNvCxnSpPr/>
            <p:nvPr/>
          </p:nvCxnSpPr>
          <p:spPr>
            <a:xfrm flipH="1" flipV="1">
              <a:off x="7745430" y="455737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50800" cap="rnd" cmpd="dbl">
              <a:gradFill flip="none" rotWithShape="1">
                <a:gsLst>
                  <a:gs pos="43000">
                    <a:srgbClr val="FF3300"/>
                  </a:gs>
                  <a:gs pos="68000">
                    <a:srgbClr val="FF3300"/>
                  </a:gs>
                  <a:gs pos="10000">
                    <a:srgbClr val="FFFF00"/>
                  </a:gs>
                  <a:gs pos="25000">
                    <a:srgbClr val="FF6600"/>
                  </a:gs>
                  <a:gs pos="90000">
                    <a:srgbClr val="FFFF00"/>
                  </a:gs>
                  <a:gs pos="52000">
                    <a:srgbClr val="FF0000"/>
                  </a:gs>
                </a:gsLst>
                <a:lin ang="2700000" scaled="1"/>
                <a:tileRect/>
              </a:gradFill>
              <a:prstDash val="sysDot"/>
            </a:ln>
            <a:effectLst/>
            <a:sp3d prstMaterial="powder"/>
          </p:spPr>
          <p:style>
            <a:lnRef idx="1">
              <a:schemeClr val="accent1"/>
            </a:lnRef>
            <a:fillRef idx="0">
              <a:schemeClr val="accent1"/>
            </a:fillRef>
            <a:effectRef idx="0">
              <a:schemeClr val="accent1"/>
            </a:effectRef>
            <a:fontRef idx="minor">
              <a:schemeClr val="tx1"/>
            </a:fontRef>
          </p:style>
        </p:cxnSp>
      </p:grpSp>
      <p:sp>
        <p:nvSpPr>
          <p:cNvPr id="137" name="136 Rectángulo"/>
          <p:cNvSpPr/>
          <p:nvPr/>
        </p:nvSpPr>
        <p:spPr>
          <a:xfrm rot="10800000">
            <a:off x="-2628800" y="-1748730"/>
            <a:ext cx="14905656" cy="9505056"/>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67304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50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2500" fill="hold"/>
                                        <p:tgtEl>
                                          <p:spTgt spid="136"/>
                                        </p:tgtEl>
                                        <p:attrNameLst>
                                          <p:attrName>ppt_w</p:attrName>
                                        </p:attrNameLst>
                                      </p:cBhvr>
                                      <p:tavLst>
                                        <p:tav tm="0">
                                          <p:val>
                                            <p:fltVal val="0"/>
                                          </p:val>
                                        </p:tav>
                                        <p:tav tm="100000">
                                          <p:val>
                                            <p:strVal val="#ppt_w"/>
                                          </p:val>
                                        </p:tav>
                                      </p:tavLst>
                                    </p:anim>
                                    <p:anim calcmode="lin" valueType="num">
                                      <p:cBhvr>
                                        <p:cTn id="40" dur="2500" fill="hold"/>
                                        <p:tgtEl>
                                          <p:spTgt spid="136"/>
                                        </p:tgtEl>
                                        <p:attrNameLst>
                                          <p:attrName>ppt_h</p:attrName>
                                        </p:attrNameLst>
                                      </p:cBhvr>
                                      <p:tavLst>
                                        <p:tav tm="0">
                                          <p:val>
                                            <p:fltVal val="0"/>
                                          </p:val>
                                        </p:tav>
                                        <p:tav tm="100000">
                                          <p:val>
                                            <p:strVal val="#ppt_h"/>
                                          </p:val>
                                        </p:tav>
                                      </p:tavLst>
                                    </p:anim>
                                    <p:anim calcmode="lin" valueType="num">
                                      <p:cBhvr>
                                        <p:cTn id="41" dur="2500" fill="hold"/>
                                        <p:tgtEl>
                                          <p:spTgt spid="136"/>
                                        </p:tgtEl>
                                        <p:attrNameLst>
                                          <p:attrName>ppt_x</p:attrName>
                                        </p:attrNameLst>
                                      </p:cBhvr>
                                      <p:tavLst>
                                        <p:tav tm="0">
                                          <p:val>
                                            <p:fltVal val="0.5"/>
                                          </p:val>
                                        </p:tav>
                                        <p:tav tm="100000">
                                          <p:val>
                                            <p:strVal val="#ppt_x"/>
                                          </p:val>
                                        </p:tav>
                                      </p:tavLst>
                                    </p:anim>
                                    <p:anim calcmode="lin" valueType="num">
                                      <p:cBhvr>
                                        <p:cTn id="42" dur="2500" fill="hold"/>
                                        <p:tgtEl>
                                          <p:spTgt spid="136"/>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500"/>
                                  </p:stCondLst>
                                  <p:childTnLst>
                                    <p:set>
                                      <p:cBhvr>
                                        <p:cTn id="44" dur="1" fill="hold">
                                          <p:stCondLst>
                                            <p:cond delay="0"/>
                                          </p:stCondLst>
                                        </p:cTn>
                                        <p:tgtEl>
                                          <p:spTgt spid="136"/>
                                        </p:tgtEl>
                                        <p:attrNameLst>
                                          <p:attrName>style.visibility</p:attrName>
                                        </p:attrNameLst>
                                      </p:cBhvr>
                                      <p:to>
                                        <p:strVal val="visible"/>
                                      </p:to>
                                    </p:set>
                                    <p:animEffect transition="in" filter="diamond(out)">
                                      <p:cBhvr>
                                        <p:cTn id="45" dur="2500"/>
                                        <p:tgtEl>
                                          <p:spTgt spid="136"/>
                                        </p:tgtEl>
                                      </p:cBhvr>
                                    </p:animEffect>
                                  </p:childTnLst>
                                </p:cTn>
                              </p:par>
                              <p:par>
                                <p:cTn id="46" presetID="23" presetClass="entr" presetSubtype="528" fill="hold" grpId="0" nodeType="withEffect">
                                  <p:stCondLst>
                                    <p:cond delay="500"/>
                                  </p:stCondLst>
                                  <p:childTnLst>
                                    <p:set>
                                      <p:cBhvr>
                                        <p:cTn id="47" dur="1" fill="hold">
                                          <p:stCondLst>
                                            <p:cond delay="0"/>
                                          </p:stCondLst>
                                        </p:cTn>
                                        <p:tgtEl>
                                          <p:spTgt spid="135"/>
                                        </p:tgtEl>
                                        <p:attrNameLst>
                                          <p:attrName>style.visibility</p:attrName>
                                        </p:attrNameLst>
                                      </p:cBhvr>
                                      <p:to>
                                        <p:strVal val="visible"/>
                                      </p:to>
                                    </p:set>
                                    <p:anim calcmode="lin" valueType="num">
                                      <p:cBhvr>
                                        <p:cTn id="48" dur="2250" fill="hold"/>
                                        <p:tgtEl>
                                          <p:spTgt spid="135"/>
                                        </p:tgtEl>
                                        <p:attrNameLst>
                                          <p:attrName>ppt_w</p:attrName>
                                        </p:attrNameLst>
                                      </p:cBhvr>
                                      <p:tavLst>
                                        <p:tav tm="0">
                                          <p:val>
                                            <p:fltVal val="0"/>
                                          </p:val>
                                        </p:tav>
                                        <p:tav tm="100000">
                                          <p:val>
                                            <p:strVal val="#ppt_w"/>
                                          </p:val>
                                        </p:tav>
                                      </p:tavLst>
                                    </p:anim>
                                    <p:anim calcmode="lin" valueType="num">
                                      <p:cBhvr>
                                        <p:cTn id="49" dur="2250" fill="hold"/>
                                        <p:tgtEl>
                                          <p:spTgt spid="135"/>
                                        </p:tgtEl>
                                        <p:attrNameLst>
                                          <p:attrName>ppt_h</p:attrName>
                                        </p:attrNameLst>
                                      </p:cBhvr>
                                      <p:tavLst>
                                        <p:tav tm="0">
                                          <p:val>
                                            <p:fltVal val="0"/>
                                          </p:val>
                                        </p:tav>
                                        <p:tav tm="100000">
                                          <p:val>
                                            <p:strVal val="#ppt_h"/>
                                          </p:val>
                                        </p:tav>
                                      </p:tavLst>
                                    </p:anim>
                                    <p:anim calcmode="lin" valueType="num">
                                      <p:cBhvr>
                                        <p:cTn id="50" dur="2250" fill="hold"/>
                                        <p:tgtEl>
                                          <p:spTgt spid="135"/>
                                        </p:tgtEl>
                                        <p:attrNameLst>
                                          <p:attrName>ppt_x</p:attrName>
                                        </p:attrNameLst>
                                      </p:cBhvr>
                                      <p:tavLst>
                                        <p:tav tm="0">
                                          <p:val>
                                            <p:fltVal val="0.5"/>
                                          </p:val>
                                        </p:tav>
                                        <p:tav tm="100000">
                                          <p:val>
                                            <p:strVal val="#ppt_x"/>
                                          </p:val>
                                        </p:tav>
                                      </p:tavLst>
                                    </p:anim>
                                    <p:anim calcmode="lin" valueType="num">
                                      <p:cBhvr>
                                        <p:cTn id="51" dur="2250" fill="hold"/>
                                        <p:tgtEl>
                                          <p:spTgt spid="135"/>
                                        </p:tgtEl>
                                        <p:attrNameLst>
                                          <p:attrName>ppt_y</p:attrName>
                                        </p:attrNameLst>
                                      </p:cBhvr>
                                      <p:tavLst>
                                        <p:tav tm="0">
                                          <p:val>
                                            <p:fltVal val="0.5"/>
                                          </p:val>
                                        </p:tav>
                                        <p:tav tm="100000">
                                          <p:val>
                                            <p:strVal val="#ppt_y"/>
                                          </p:val>
                                        </p:tav>
                                      </p:tavLst>
                                    </p:anim>
                                  </p:childTnLst>
                                </p:cTn>
                              </p:par>
                              <p:par>
                                <p:cTn id="52" presetID="8" presetClass="entr" presetSubtype="32" fill="hold" grpId="1" nodeType="withEffect">
                                  <p:stCondLst>
                                    <p:cond delay="500"/>
                                  </p:stCondLst>
                                  <p:childTnLst>
                                    <p:set>
                                      <p:cBhvr>
                                        <p:cTn id="53" dur="1" fill="hold">
                                          <p:stCondLst>
                                            <p:cond delay="0"/>
                                          </p:stCondLst>
                                        </p:cTn>
                                        <p:tgtEl>
                                          <p:spTgt spid="135"/>
                                        </p:tgtEl>
                                        <p:attrNameLst>
                                          <p:attrName>style.visibility</p:attrName>
                                        </p:attrNameLst>
                                      </p:cBhvr>
                                      <p:to>
                                        <p:strVal val="visible"/>
                                      </p:to>
                                    </p:set>
                                    <p:animEffect transition="in" filter="diamond(out)">
                                      <p:cBhvr>
                                        <p:cTn id="54" dur="2250"/>
                                        <p:tgtEl>
                                          <p:spTgt spid="135"/>
                                        </p:tgtEl>
                                      </p:cBhvr>
                                    </p:animEffect>
                                  </p:childTnLst>
                                </p:cTn>
                              </p:par>
                              <p:par>
                                <p:cTn id="55" presetID="9" presetClass="emph" presetSubtype="0" grpId="0" nodeType="withEffect">
                                  <p:stCondLst>
                                    <p:cond delay="0"/>
                                  </p:stCondLst>
                                  <p:childTnLst>
                                    <p:set>
                                      <p:cBhvr rctx="PPT">
                                        <p:cTn id="56" dur="indefinite"/>
                                        <p:tgtEl>
                                          <p:spTgt spid="137"/>
                                        </p:tgtEl>
                                        <p:attrNameLst>
                                          <p:attrName>style.opacity</p:attrName>
                                        </p:attrNameLst>
                                      </p:cBhvr>
                                      <p:to>
                                        <p:strVal val="0"/>
                                      </p:to>
                                    </p:set>
                                    <p:animEffect filter="image" prLst="opacity: 0">
                                      <p:cBhvr rctx="IE">
                                        <p:cTn id="57" dur="indefinite"/>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35" grpId="1" animBg="1"/>
      <p:bldP spid="13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46 Rectángulo"/>
          <p:cNvSpPr/>
          <p:nvPr/>
        </p:nvSpPr>
        <p:spPr>
          <a:xfrm flipH="1">
            <a:off x="21499" y="-9078"/>
            <a:ext cx="9172196" cy="5143500"/>
          </a:xfrm>
          <a:prstGeom prst="rect">
            <a:avLst/>
          </a:prstGeom>
          <a:gradFill flip="none" rotWithShape="1">
            <a:gsLst>
              <a:gs pos="52000">
                <a:srgbClr val="4A452A">
                  <a:lumMod val="0"/>
                </a:srgbClr>
              </a:gs>
              <a:gs pos="8000">
                <a:schemeClr val="tx2">
                  <a:alpha val="65000"/>
                  <a:lumMod val="0"/>
                </a:schemeClr>
              </a:gs>
              <a:gs pos="92000">
                <a:schemeClr val="tx2">
                  <a:alpha val="70000"/>
                  <a:lumMod val="0"/>
                </a:schemeClr>
              </a:gs>
              <a:gs pos="100000">
                <a:srgbClr val="CCFF33"/>
              </a:gs>
              <a:gs pos="0">
                <a:srgbClr val="CCFF3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9" name="48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80000" cy="5143500"/>
          </a:xfrm>
          <a:prstGeom prst="rect">
            <a:avLst/>
          </a:prstGeom>
        </p:spPr>
      </p:pic>
      <p:grpSp>
        <p:nvGrpSpPr>
          <p:cNvPr id="4" name="3 Grupo"/>
          <p:cNvGrpSpPr/>
          <p:nvPr/>
        </p:nvGrpSpPr>
        <p:grpSpPr>
          <a:xfrm>
            <a:off x="2987824" y="1923678"/>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a:off x="1043608" y="555526"/>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a:off x="2051720" y="1203598"/>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a:off x="18849" y="0"/>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flipH="1">
            <a:off x="6391049" y="525966"/>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flipH="1">
            <a:off x="5382937" y="1174038"/>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flipH="1">
            <a:off x="7415808" y="-29560"/>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10800000" flipH="1">
            <a:off x="1024759" y="3366644"/>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10800000" flipH="1">
            <a:off x="2032871" y="2718572"/>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10800000" flipH="1">
            <a:off x="0" y="3922170"/>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0800000">
            <a:off x="6410703" y="3366644"/>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0800000">
            <a:off x="5402591" y="2718572"/>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0800000">
            <a:off x="7435462" y="3922170"/>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flipH="1">
            <a:off x="4283968" y="1923678"/>
            <a:ext cx="1728192" cy="1221330"/>
            <a:chOff x="-756592" y="918372"/>
            <a:chExt cx="2728833" cy="3276291"/>
          </a:xfrm>
          <a:gradFill flip="none" rotWithShape="1">
            <a:gsLst>
              <a:gs pos="0">
                <a:srgbClr val="FF3399">
                  <a:lumMod val="3000"/>
                  <a:lumOff val="97000"/>
                </a:srgbClr>
              </a:gs>
              <a:gs pos="25000">
                <a:schemeClr val="tx1">
                  <a:lumMod val="95000"/>
                </a:schemeClr>
              </a:gs>
              <a:gs pos="100000">
                <a:srgbClr val="009900"/>
              </a:gs>
              <a:gs pos="56000">
                <a:srgbClr val="CCFF33"/>
              </a:gs>
            </a:gsLst>
            <a:lin ang="10800000" scaled="1"/>
            <a:tileRect/>
          </a:gradFill>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48" name="47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65866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p:val>
                                            <p:strVal val="#ppt_w"/>
                                          </p:val>
                                        </p:tav>
                                        <p:tav tm="100000">
                                          <p:val>
                                            <p:strVal val="#ppt_w"/>
                                          </p:val>
                                        </p:tav>
                                      </p:tavLst>
                                    </p:anim>
                                    <p:anim calcmode="lin" valueType="num">
                                      <p:cBhvr>
                                        <p:cTn id="12" dur="3000" fill="hold"/>
                                        <p:tgtEl>
                                          <p:spTgt spid="11"/>
                                        </p:tgtEl>
                                        <p:attrNameLst>
                                          <p:attrName>ppt_h</p:attrName>
                                        </p:attrNameLst>
                                      </p:cBhvr>
                                      <p:tavLst>
                                        <p:tav tm="0" fmla="#ppt_h*sin(2.5*pi*$)">
                                          <p:val>
                                            <p:fltVal val="0"/>
                                          </p:val>
                                        </p:tav>
                                        <p:tav tm="100000">
                                          <p:val>
                                            <p:fltVal val="1"/>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p:val>
                                            <p:strVal val="#ppt_w"/>
                                          </p:val>
                                        </p:tav>
                                        <p:tav tm="100000">
                                          <p:val>
                                            <p:strVal val="#ppt_w"/>
                                          </p:val>
                                        </p:tav>
                                      </p:tavLst>
                                    </p:anim>
                                    <p:anim calcmode="lin" valueType="num">
                                      <p:cBhvr>
                                        <p:cTn id="24" dur="3000" fill="hold"/>
                                        <p:tgtEl>
                                          <p:spTgt spid="5"/>
                                        </p:tgtEl>
                                        <p:attrNameLst>
                                          <p:attrName>ppt_h</p:attrName>
                                        </p:attrNameLst>
                                      </p:cBhvr>
                                      <p:tavLst>
                                        <p:tav tm="0" fmla="#ppt_h*sin(2.5*pi*$)">
                                          <p:val>
                                            <p:fltVal val="0"/>
                                          </p:val>
                                        </p:tav>
                                        <p:tav tm="100000">
                                          <p:val>
                                            <p:fltVal val="1"/>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p:val>
                                            <p:strVal val="#ppt_w"/>
                                          </p:val>
                                        </p:tav>
                                        <p:tav tm="100000">
                                          <p:val>
                                            <p:strVal val="#ppt_w"/>
                                          </p:val>
                                        </p:tav>
                                      </p:tavLst>
                                    </p:anim>
                                    <p:anim calcmode="lin" valueType="num">
                                      <p:cBhvr>
                                        <p:cTn id="36" dur="3000" fill="hold"/>
                                        <p:tgtEl>
                                          <p:spTgt spid="8"/>
                                        </p:tgtEl>
                                        <p:attrNameLst>
                                          <p:attrName>ppt_h</p:attrName>
                                        </p:attrNameLst>
                                      </p:cBhvr>
                                      <p:tavLst>
                                        <p:tav tm="0" fmla="#ppt_h*sin(2.5*pi*$)">
                                          <p:val>
                                            <p:fltVal val="0"/>
                                          </p:val>
                                        </p:tav>
                                        <p:tav tm="100000">
                                          <p:val>
                                            <p:fltVal val="1"/>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p:val>
                                            <p:strVal val="#ppt_w"/>
                                          </p:val>
                                        </p:tav>
                                        <p:tav tm="100000">
                                          <p:val>
                                            <p:strVal val="#ppt_w"/>
                                          </p:val>
                                        </p:tav>
                                      </p:tavLst>
                                    </p:anim>
                                    <p:anim calcmode="lin" valueType="num">
                                      <p:cBhvr>
                                        <p:cTn id="48" dur="3000" fill="hold"/>
                                        <p:tgtEl>
                                          <p:spTgt spid="4"/>
                                        </p:tgtEl>
                                        <p:attrNameLst>
                                          <p:attrName>ppt_h</p:attrName>
                                        </p:attrNameLst>
                                      </p:cBhvr>
                                      <p:tavLst>
                                        <p:tav tm="0" fmla="#ppt_h*sin(2.5*pi*$)">
                                          <p:val>
                                            <p:fltVal val="0"/>
                                          </p:val>
                                        </p:tav>
                                        <p:tav tm="100000">
                                          <p:val>
                                            <p:fltVal val="1"/>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p:val>
                                            <p:strVal val="#ppt_w"/>
                                          </p:val>
                                        </p:tav>
                                        <p:tav tm="100000">
                                          <p:val>
                                            <p:strVal val="#ppt_w"/>
                                          </p:val>
                                        </p:tav>
                                      </p:tavLst>
                                    </p:anim>
                                    <p:anim calcmode="lin" valueType="num">
                                      <p:cBhvr>
                                        <p:cTn id="60" dur="3000" fill="hold"/>
                                        <p:tgtEl>
                                          <p:spTgt spid="44"/>
                                        </p:tgtEl>
                                        <p:attrNameLst>
                                          <p:attrName>ppt_h</p:attrName>
                                        </p:attrNameLst>
                                      </p:cBhvr>
                                      <p:tavLst>
                                        <p:tav tm="0" fmla="#ppt_h*sin(2.5*pi*$)">
                                          <p:val>
                                            <p:fltVal val="0"/>
                                          </p:val>
                                        </p:tav>
                                        <p:tav tm="100000">
                                          <p:val>
                                            <p:fltVal val="1"/>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p:val>
                                            <p:strVal val="#ppt_w"/>
                                          </p:val>
                                        </p:tav>
                                        <p:tav tm="100000">
                                          <p:val>
                                            <p:strVal val="#ppt_w"/>
                                          </p:val>
                                        </p:tav>
                                      </p:tavLst>
                                    </p:anim>
                                    <p:anim calcmode="lin" valueType="num">
                                      <p:cBhvr>
                                        <p:cTn id="72" dur="3000" fill="hold"/>
                                        <p:tgtEl>
                                          <p:spTgt spid="20"/>
                                        </p:tgtEl>
                                        <p:attrNameLst>
                                          <p:attrName>ppt_h</p:attrName>
                                        </p:attrNameLst>
                                      </p:cBhvr>
                                      <p:tavLst>
                                        <p:tav tm="0" fmla="#ppt_h*sin(2.5*pi*$)">
                                          <p:val>
                                            <p:fltVal val="0"/>
                                          </p:val>
                                        </p:tav>
                                        <p:tav tm="100000">
                                          <p:val>
                                            <p:fltVal val="1"/>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p:val>
                                            <p:strVal val="#ppt_w"/>
                                          </p:val>
                                        </p:tav>
                                        <p:tav tm="100000">
                                          <p:val>
                                            <p:strVal val="#ppt_w"/>
                                          </p:val>
                                        </p:tav>
                                      </p:tavLst>
                                    </p:anim>
                                    <p:anim calcmode="lin" valueType="num">
                                      <p:cBhvr>
                                        <p:cTn id="84" dur="3000" fill="hold"/>
                                        <p:tgtEl>
                                          <p:spTgt spid="14"/>
                                        </p:tgtEl>
                                        <p:attrNameLst>
                                          <p:attrName>ppt_h</p:attrName>
                                        </p:attrNameLst>
                                      </p:cBhvr>
                                      <p:tavLst>
                                        <p:tav tm="0" fmla="#ppt_h*sin(2.5*pi*$)">
                                          <p:val>
                                            <p:fltVal val="0"/>
                                          </p:val>
                                        </p:tav>
                                        <p:tav tm="100000">
                                          <p:val>
                                            <p:fltVal val="1"/>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p:val>
                                            <p:strVal val="#ppt_w"/>
                                          </p:val>
                                        </p:tav>
                                        <p:tav tm="100000">
                                          <p:val>
                                            <p:strVal val="#ppt_w"/>
                                          </p:val>
                                        </p:tav>
                                      </p:tavLst>
                                    </p:anim>
                                    <p:anim calcmode="lin" valueType="num">
                                      <p:cBhvr>
                                        <p:cTn id="96" dur="3000" fill="hold"/>
                                        <p:tgtEl>
                                          <p:spTgt spid="17"/>
                                        </p:tgtEl>
                                        <p:attrNameLst>
                                          <p:attrName>ppt_h</p:attrName>
                                        </p:attrNameLst>
                                      </p:cBhvr>
                                      <p:tavLst>
                                        <p:tav tm="0" fmla="#ppt_h*sin(2.5*pi*$)">
                                          <p:val>
                                            <p:fltVal val="0"/>
                                          </p:val>
                                        </p:tav>
                                        <p:tav tm="100000">
                                          <p:val>
                                            <p:fltVal val="1"/>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5"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p:val>
                                            <p:strVal val="#ppt_w"/>
                                          </p:val>
                                        </p:tav>
                                        <p:tav tm="100000">
                                          <p:val>
                                            <p:strVal val="#ppt_w"/>
                                          </p:val>
                                        </p:tav>
                                      </p:tavLst>
                                    </p:anim>
                                    <p:anim calcmode="lin" valueType="num">
                                      <p:cBhvr>
                                        <p:cTn id="108" dur="3000" fill="hold"/>
                                        <p:tgtEl>
                                          <p:spTgt spid="37"/>
                                        </p:tgtEl>
                                        <p:attrNameLst>
                                          <p:attrName>ppt_h</p:attrName>
                                        </p:attrNameLst>
                                      </p:cBhvr>
                                      <p:tavLst>
                                        <p:tav tm="0" fmla="#ppt_h*sin(2.5*pi*$)">
                                          <p:val>
                                            <p:fltVal val="0"/>
                                          </p:val>
                                        </p:tav>
                                        <p:tav tm="100000">
                                          <p:val>
                                            <p:fltVal val="1"/>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5"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p:val>
                                            <p:strVal val="#ppt_w"/>
                                          </p:val>
                                        </p:tav>
                                        <p:tav tm="100000">
                                          <p:val>
                                            <p:strVal val="#ppt_w"/>
                                          </p:val>
                                        </p:tav>
                                      </p:tavLst>
                                    </p:anim>
                                    <p:anim calcmode="lin" valueType="num">
                                      <p:cBhvr>
                                        <p:cTn id="120" dur="3000" fill="hold"/>
                                        <p:tgtEl>
                                          <p:spTgt spid="35"/>
                                        </p:tgtEl>
                                        <p:attrNameLst>
                                          <p:attrName>ppt_h</p:attrName>
                                        </p:attrNameLst>
                                      </p:cBhvr>
                                      <p:tavLst>
                                        <p:tav tm="0" fmla="#ppt_h*sin(2.5*pi*$)">
                                          <p:val>
                                            <p:fltVal val="0"/>
                                          </p:val>
                                        </p:tav>
                                        <p:tav tm="100000">
                                          <p:val>
                                            <p:fltVal val="1"/>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5"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p:val>
                                            <p:strVal val="#ppt_w"/>
                                          </p:val>
                                        </p:tav>
                                        <p:tav tm="100000">
                                          <p:val>
                                            <p:strVal val="#ppt_w"/>
                                          </p:val>
                                        </p:tav>
                                      </p:tavLst>
                                    </p:anim>
                                    <p:anim calcmode="lin" valueType="num">
                                      <p:cBhvr>
                                        <p:cTn id="132" dur="3000" fill="hold"/>
                                        <p:tgtEl>
                                          <p:spTgt spid="36"/>
                                        </p:tgtEl>
                                        <p:attrNameLst>
                                          <p:attrName>ppt_h</p:attrName>
                                        </p:attrNameLst>
                                      </p:cBhvr>
                                      <p:tavLst>
                                        <p:tav tm="0" fmla="#ppt_h*sin(2.5*pi*$)">
                                          <p:val>
                                            <p:fltVal val="0"/>
                                          </p:val>
                                        </p:tav>
                                        <p:tav tm="100000">
                                          <p:val>
                                            <p:fltVal val="1"/>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5"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p:val>
                                            <p:strVal val="#ppt_w"/>
                                          </p:val>
                                        </p:tav>
                                        <p:tav tm="100000">
                                          <p:val>
                                            <p:strVal val="#ppt_w"/>
                                          </p:val>
                                        </p:tav>
                                      </p:tavLst>
                                    </p:anim>
                                    <p:anim calcmode="lin" valueType="num">
                                      <p:cBhvr>
                                        <p:cTn id="144" dur="3000" fill="hold"/>
                                        <p:tgtEl>
                                          <p:spTgt spid="27"/>
                                        </p:tgtEl>
                                        <p:attrNameLst>
                                          <p:attrName>ppt_h</p:attrName>
                                        </p:attrNameLst>
                                      </p:cBhvr>
                                      <p:tavLst>
                                        <p:tav tm="0" fmla="#ppt_h*sin(2.5*pi*$)">
                                          <p:val>
                                            <p:fltVal val="0"/>
                                          </p:val>
                                        </p:tav>
                                        <p:tav tm="100000">
                                          <p:val>
                                            <p:fltVal val="1"/>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5"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p:val>
                                            <p:strVal val="#ppt_w"/>
                                          </p:val>
                                        </p:tav>
                                        <p:tav tm="100000">
                                          <p:val>
                                            <p:strVal val="#ppt_w"/>
                                          </p:val>
                                        </p:tav>
                                      </p:tavLst>
                                    </p:anim>
                                    <p:anim calcmode="lin" valueType="num">
                                      <p:cBhvr>
                                        <p:cTn id="156" dur="3000" fill="hold"/>
                                        <p:tgtEl>
                                          <p:spTgt spid="25"/>
                                        </p:tgtEl>
                                        <p:attrNameLst>
                                          <p:attrName>ppt_h</p:attrName>
                                        </p:attrNameLst>
                                      </p:cBhvr>
                                      <p:tavLst>
                                        <p:tav tm="0" fmla="#ppt_h*sin(2.5*pi*$)">
                                          <p:val>
                                            <p:fltVal val="0"/>
                                          </p:val>
                                        </p:tav>
                                        <p:tav tm="100000">
                                          <p:val>
                                            <p:fltVal val="1"/>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5"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p:val>
                                            <p:strVal val="#ppt_w"/>
                                          </p:val>
                                        </p:tav>
                                        <p:tav tm="100000">
                                          <p:val>
                                            <p:strVal val="#ppt_w"/>
                                          </p:val>
                                        </p:tav>
                                      </p:tavLst>
                                    </p:anim>
                                    <p:anim calcmode="lin" valueType="num">
                                      <p:cBhvr>
                                        <p:cTn id="168" dur="3000" fill="hold"/>
                                        <p:tgtEl>
                                          <p:spTgt spid="26"/>
                                        </p:tgtEl>
                                        <p:attrNameLst>
                                          <p:attrName>ppt_h</p:attrName>
                                        </p:attrNameLst>
                                      </p:cBhvr>
                                      <p:tavLst>
                                        <p:tav tm="0" fmla="#ppt_h*sin(2.5*pi*$)">
                                          <p:val>
                                            <p:fltVal val="0"/>
                                          </p:val>
                                        </p:tav>
                                        <p:tav tm="100000">
                                          <p:val>
                                            <p:fltVal val="1"/>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9"/>
                                        </p:tgtEl>
                                        <p:attrNameLst>
                                          <p:attrName>style.visibility</p:attrName>
                                        </p:attrNameLst>
                                      </p:cBhvr>
                                      <p:to>
                                        <p:strVal val="visible"/>
                                      </p:to>
                                    </p:set>
                                    <p:animEffect transition="in" filter="diamond(out)">
                                      <p:cBhvr>
                                        <p:cTn id="175" dur="3750"/>
                                        <p:tgtEl>
                                          <p:spTgt spid="49"/>
                                        </p:tgtEl>
                                      </p:cBhvr>
                                    </p:animEffect>
                                  </p:childTnLst>
                                </p:cTn>
                              </p:par>
                              <p:par>
                                <p:cTn id="176" presetID="17" presetClass="entr" presetSubtype="10" fill="hold" nodeType="withEffect">
                                  <p:stCondLst>
                                    <p:cond delay="0"/>
                                  </p:stCondLst>
                                  <p:childTnLst>
                                    <p:set>
                                      <p:cBhvr>
                                        <p:cTn id="177" dur="1" fill="hold">
                                          <p:stCondLst>
                                            <p:cond delay="0"/>
                                          </p:stCondLst>
                                        </p:cTn>
                                        <p:tgtEl>
                                          <p:spTgt spid="49"/>
                                        </p:tgtEl>
                                        <p:attrNameLst>
                                          <p:attrName>style.visibility</p:attrName>
                                        </p:attrNameLst>
                                      </p:cBhvr>
                                      <p:to>
                                        <p:strVal val="visible"/>
                                      </p:to>
                                    </p:set>
                                    <p:anim calcmode="lin" valueType="num">
                                      <p:cBhvr>
                                        <p:cTn id="178" dur="3750" fill="hold"/>
                                        <p:tgtEl>
                                          <p:spTgt spid="49"/>
                                        </p:tgtEl>
                                        <p:attrNameLst>
                                          <p:attrName>ppt_w</p:attrName>
                                        </p:attrNameLst>
                                      </p:cBhvr>
                                      <p:tavLst>
                                        <p:tav tm="0">
                                          <p:val>
                                            <p:fltVal val="0"/>
                                          </p:val>
                                        </p:tav>
                                        <p:tav tm="100000">
                                          <p:val>
                                            <p:strVal val="#ppt_w"/>
                                          </p:val>
                                        </p:tav>
                                      </p:tavLst>
                                    </p:anim>
                                    <p:anim calcmode="lin" valueType="num">
                                      <p:cBhvr>
                                        <p:cTn id="179" dur="3750" fill="hold"/>
                                        <p:tgtEl>
                                          <p:spTgt spid="49"/>
                                        </p:tgtEl>
                                        <p:attrNameLst>
                                          <p:attrName>ppt_h</p:attrName>
                                        </p:attrNameLst>
                                      </p:cBhvr>
                                      <p:tavLst>
                                        <p:tav tm="0">
                                          <p:val>
                                            <p:strVal val="#ppt_h"/>
                                          </p:val>
                                        </p:tav>
                                        <p:tav tm="100000">
                                          <p:val>
                                            <p:strVal val="#ppt_h"/>
                                          </p:val>
                                        </p:tav>
                                      </p:tavLst>
                                    </p:anim>
                                  </p:childTnLst>
                                </p:cTn>
                              </p:par>
                              <p:par>
                                <p:cTn id="180" presetID="9" presetClass="emph" presetSubtype="0" grpId="0" nodeType="withEffect">
                                  <p:stCondLst>
                                    <p:cond delay="0"/>
                                  </p:stCondLst>
                                  <p:childTnLst>
                                    <p:set>
                                      <p:cBhvr rctx="PPT">
                                        <p:cTn id="181" dur="indefinite"/>
                                        <p:tgtEl>
                                          <p:spTgt spid="48"/>
                                        </p:tgtEl>
                                        <p:attrNameLst>
                                          <p:attrName>style.opacity</p:attrName>
                                        </p:attrNameLst>
                                      </p:cBhvr>
                                      <p:to>
                                        <p:strVal val="0"/>
                                      </p:to>
                                    </p:set>
                                    <p:animEffect filter="image" prLst="opacity: 0">
                                      <p:cBhvr rctx="IE">
                                        <p:cTn id="182" dur="indefinite"/>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19672" y="411511"/>
            <a:ext cx="6480720" cy="3293209"/>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MEJORA LA SALUD ÓSEA</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El caviar es uno de los alimentos que </a:t>
            </a:r>
            <a:r>
              <a:rPr lang="es-ES" sz="1600" dirty="0" smtClean="0">
                <a:solidFill>
                  <a:srgbClr val="660033"/>
                </a:solidFill>
                <a:latin typeface="Hobo Std" pitchFamily="34" charset="0"/>
              </a:rPr>
              <a:t>más </a:t>
            </a:r>
            <a:r>
              <a:rPr lang="es-ES" sz="1600" dirty="0">
                <a:solidFill>
                  <a:srgbClr val="660033"/>
                </a:solidFill>
                <a:latin typeface="Hobo Std" pitchFamily="34" charset="0"/>
              </a:rPr>
              <a:t>ayudan a nuestros huesos gracias a su alto nivel de calcio.</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Su aporte de calcio también asiste a que las mujeres en periodos de embarazo mejoren su calidad de vida, por lo que es muy recomendable.</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¿La razón? El cuerpo de la mujer consume el calcio de una manera mucho más rápida durante el embarazo, algo que es </a:t>
            </a: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bueno </a:t>
            </a:r>
            <a:r>
              <a:rPr lang="es-ES" sz="1600" dirty="0">
                <a:solidFill>
                  <a:srgbClr val="660033"/>
                </a:solidFill>
                <a:latin typeface="Hobo Std" pitchFamily="34" charset="0"/>
              </a:rPr>
              <a:t>reponer. </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2048657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132 Rectángulo"/>
          <p:cNvSpPr/>
          <p:nvPr/>
        </p:nvSpPr>
        <p:spPr>
          <a:xfrm>
            <a:off x="0" y="-33383"/>
            <a:ext cx="9144000" cy="5152274"/>
          </a:xfrm>
          <a:prstGeom prst="rect">
            <a:avLst/>
          </a:prstGeom>
          <a:gradFill>
            <a:gsLst>
              <a:gs pos="50000">
                <a:srgbClr val="002060">
                  <a:lumMod val="0"/>
                </a:srgbClr>
              </a:gs>
              <a:gs pos="90000">
                <a:srgbClr val="8F000A"/>
              </a:gs>
              <a:gs pos="12000">
                <a:srgbClr val="76000C"/>
              </a:gs>
              <a:gs pos="28000">
                <a:srgbClr val="002060">
                  <a:lumMod val="0"/>
                </a:srgbClr>
              </a:gs>
              <a:gs pos="72000">
                <a:srgbClr val="002060">
                  <a:lumMod val="0"/>
                </a:srgbClr>
              </a:gs>
              <a:gs pos="98333">
                <a:srgbClr val="FF6600"/>
              </a:gs>
              <a:gs pos="100000">
                <a:srgbClr val="FF0000">
                  <a:lumMod val="82000"/>
                  <a:lumOff val="18000"/>
                </a:srgbClr>
              </a:gs>
              <a:gs pos="417">
                <a:srgbClr val="FF6600"/>
              </a:gs>
              <a:gs pos="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a:off x="23577" y="-8774"/>
            <a:ext cx="9144000" cy="5152274"/>
          </a:xfrm>
          <a:prstGeom prst="rect">
            <a:avLst/>
          </a:prstGeom>
          <a:gradFill flip="none" rotWithShape="1">
            <a:gsLst>
              <a:gs pos="78325">
                <a:srgbClr val="F1450F"/>
              </a:gs>
              <a:gs pos="0">
                <a:srgbClr val="FFC000"/>
              </a:gs>
              <a:gs pos="100000">
                <a:srgbClr val="C00000"/>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2" name="131 Imagen" descr="Diapositiva1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4778"/>
            <a:ext cx="9157856" cy="5143500"/>
          </a:xfrm>
          <a:prstGeom prst="rect">
            <a:avLst/>
          </a:prstGeom>
          <a:noFill/>
          <a:ln>
            <a:noFill/>
          </a:ln>
        </p:spPr>
      </p:pic>
      <p:grpSp>
        <p:nvGrpSpPr>
          <p:cNvPr id="37" name="36 Grupo"/>
          <p:cNvGrpSpPr/>
          <p:nvPr/>
        </p:nvGrpSpPr>
        <p:grpSpPr>
          <a:xfrm>
            <a:off x="1872000" y="2556000"/>
            <a:ext cx="5400600" cy="2587500"/>
            <a:chOff x="2843808" y="555526"/>
            <a:chExt cx="4141440" cy="3277344"/>
          </a:xfrm>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a:off x="1836000" y="1"/>
            <a:ext cx="5472608" cy="2464718"/>
            <a:chOff x="2843808" y="555526"/>
            <a:chExt cx="4141440" cy="3277344"/>
          </a:xfrm>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5400000">
            <a:off x="774068" y="360000"/>
            <a:ext cx="3024336" cy="4357464"/>
            <a:chOff x="2843808" y="555526"/>
            <a:chExt cx="4141440" cy="3277344"/>
          </a:xfrm>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16200000" flipH="1">
            <a:off x="5364088" y="360000"/>
            <a:ext cx="3024336" cy="4320480"/>
            <a:chOff x="2843808" y="555526"/>
            <a:chExt cx="4141440" cy="3277344"/>
          </a:xfrm>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92D05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sp>
        <p:nvSpPr>
          <p:cNvPr id="131" name="130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49113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2" presetClass="exit" presetSubtype="4" fill="hold" nodeType="withEffect">
                                  <p:stCondLst>
                                    <p:cond delay="0"/>
                                  </p:stCondLst>
                                  <p:childTnLst>
                                    <p:anim calcmode="lin" valueType="num">
                                      <p:cBhvr additive="base">
                                        <p:cTn id="22" dur="4000"/>
                                        <p:tgtEl>
                                          <p:spTgt spid="38"/>
                                        </p:tgtEl>
                                        <p:attrNameLst>
                                          <p:attrName>ppt_x</p:attrName>
                                        </p:attrNameLst>
                                      </p:cBhvr>
                                      <p:tavLst>
                                        <p:tav tm="0">
                                          <p:val>
                                            <p:strVal val="ppt_x"/>
                                          </p:val>
                                        </p:tav>
                                        <p:tav tm="100000">
                                          <p:val>
                                            <p:strVal val="ppt_x"/>
                                          </p:val>
                                        </p:tav>
                                      </p:tavLst>
                                    </p:anim>
                                    <p:anim calcmode="lin" valueType="num">
                                      <p:cBhvr additive="base">
                                        <p:cTn id="23" dur="4000"/>
                                        <p:tgtEl>
                                          <p:spTgt spid="38"/>
                                        </p:tgtEl>
                                        <p:attrNameLst>
                                          <p:attrName>ppt_y</p:attrName>
                                        </p:attrNameLst>
                                      </p:cBhvr>
                                      <p:tavLst>
                                        <p:tav tm="0">
                                          <p:val>
                                            <p:strVal val="ppt_y"/>
                                          </p:val>
                                        </p:tav>
                                        <p:tav tm="100000">
                                          <p:val>
                                            <p:strVal val="1+ppt_h/2"/>
                                          </p:val>
                                        </p:tav>
                                      </p:tavLst>
                                    </p:anim>
                                    <p:set>
                                      <p:cBhvr>
                                        <p:cTn id="24" dur="1" fill="hold">
                                          <p:stCondLst>
                                            <p:cond delay="3999"/>
                                          </p:stCondLst>
                                        </p:cTn>
                                        <p:tgtEl>
                                          <p:spTgt spid="38"/>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4000"/>
                                        <p:tgtEl>
                                          <p:spTgt spid="37"/>
                                        </p:tgtEl>
                                        <p:attrNameLst>
                                          <p:attrName>ppt_x</p:attrName>
                                        </p:attrNameLst>
                                      </p:cBhvr>
                                      <p:tavLst>
                                        <p:tav tm="0">
                                          <p:val>
                                            <p:strVal val="ppt_x"/>
                                          </p:val>
                                        </p:tav>
                                        <p:tav tm="100000">
                                          <p:val>
                                            <p:strVal val="ppt_x"/>
                                          </p:val>
                                        </p:tav>
                                      </p:tavLst>
                                    </p:anim>
                                    <p:anim calcmode="lin" valueType="num">
                                      <p:cBhvr additive="base">
                                        <p:cTn id="27" dur="4000"/>
                                        <p:tgtEl>
                                          <p:spTgt spid="37"/>
                                        </p:tgtEl>
                                        <p:attrNameLst>
                                          <p:attrName>ppt_y</p:attrName>
                                        </p:attrNameLst>
                                      </p:cBhvr>
                                      <p:tavLst>
                                        <p:tav tm="0">
                                          <p:val>
                                            <p:strVal val="ppt_y"/>
                                          </p:val>
                                        </p:tav>
                                        <p:tav tm="100000">
                                          <p:val>
                                            <p:strVal val="0-ppt_h/2"/>
                                          </p:val>
                                        </p:tav>
                                      </p:tavLst>
                                    </p:anim>
                                    <p:set>
                                      <p:cBhvr>
                                        <p:cTn id="28" dur="1" fill="hold">
                                          <p:stCondLst>
                                            <p:cond delay="3999"/>
                                          </p:stCondLst>
                                        </p:cTn>
                                        <p:tgtEl>
                                          <p:spTgt spid="37"/>
                                        </p:tgtEl>
                                        <p:attrNameLst>
                                          <p:attrName>style.visibility</p:attrName>
                                        </p:attrNameLst>
                                      </p:cBhvr>
                                      <p:to>
                                        <p:strVal val="hidden"/>
                                      </p:to>
                                    </p:set>
                                  </p:childTnLst>
                                </p:cTn>
                              </p:par>
                              <p:par>
                                <p:cTn id="29" presetID="6" presetClass="emph" presetSubtype="0" fill="hold" nodeType="withEffect">
                                  <p:stCondLst>
                                    <p:cond delay="0"/>
                                  </p:stCondLst>
                                  <p:childTnLst>
                                    <p:animScale>
                                      <p:cBhvr>
                                        <p:cTn id="30" dur="4000" fill="hold"/>
                                        <p:tgtEl>
                                          <p:spTgt spid="69"/>
                                        </p:tgtEl>
                                      </p:cBhvr>
                                      <p:by x="100000" y="150000"/>
                                    </p:animScale>
                                  </p:childTnLst>
                                </p:cTn>
                              </p:par>
                              <p:par>
                                <p:cTn id="31" presetID="2" presetClass="exit" presetSubtype="2" fill="hold" nodeType="withEffect">
                                  <p:stCondLst>
                                    <p:cond delay="0"/>
                                  </p:stCondLst>
                                  <p:childTnLst>
                                    <p:anim calcmode="lin" valueType="num">
                                      <p:cBhvr additive="base">
                                        <p:cTn id="32" dur="4000"/>
                                        <p:tgtEl>
                                          <p:spTgt spid="69"/>
                                        </p:tgtEl>
                                        <p:attrNameLst>
                                          <p:attrName>ppt_x</p:attrName>
                                        </p:attrNameLst>
                                      </p:cBhvr>
                                      <p:tavLst>
                                        <p:tav tm="0">
                                          <p:val>
                                            <p:strVal val="ppt_x"/>
                                          </p:val>
                                        </p:tav>
                                        <p:tav tm="100000">
                                          <p:val>
                                            <p:strVal val="1+ppt_w/2"/>
                                          </p:val>
                                        </p:tav>
                                      </p:tavLst>
                                    </p:anim>
                                    <p:anim calcmode="lin" valueType="num">
                                      <p:cBhvr additive="base">
                                        <p:cTn id="33" dur="4000"/>
                                        <p:tgtEl>
                                          <p:spTgt spid="69"/>
                                        </p:tgtEl>
                                        <p:attrNameLst>
                                          <p:attrName>ppt_y</p:attrName>
                                        </p:attrNameLst>
                                      </p:cBhvr>
                                      <p:tavLst>
                                        <p:tav tm="0">
                                          <p:val>
                                            <p:strVal val="ppt_y"/>
                                          </p:val>
                                        </p:tav>
                                        <p:tav tm="100000">
                                          <p:val>
                                            <p:strVal val="ppt_y"/>
                                          </p:val>
                                        </p:tav>
                                      </p:tavLst>
                                    </p:anim>
                                    <p:set>
                                      <p:cBhvr>
                                        <p:cTn id="34" dur="1" fill="hold">
                                          <p:stCondLst>
                                            <p:cond delay="3999"/>
                                          </p:stCondLst>
                                        </p:cTn>
                                        <p:tgtEl>
                                          <p:spTgt spid="69"/>
                                        </p:tgtEl>
                                        <p:attrNameLst>
                                          <p:attrName>style.visibility</p:attrName>
                                        </p:attrNameLst>
                                      </p:cBhvr>
                                      <p:to>
                                        <p:strVal val="hidden"/>
                                      </p:to>
                                    </p:set>
                                  </p:childTnLst>
                                </p:cTn>
                              </p:par>
                              <p:par>
                                <p:cTn id="35" presetID="6" presetClass="emph" presetSubtype="0" fill="hold" nodeType="withEffect">
                                  <p:stCondLst>
                                    <p:cond delay="0"/>
                                  </p:stCondLst>
                                  <p:childTnLst>
                                    <p:animScale>
                                      <p:cBhvr>
                                        <p:cTn id="36" dur="4000" fill="hold"/>
                                        <p:tgtEl>
                                          <p:spTgt spid="100"/>
                                        </p:tgtEl>
                                      </p:cBhvr>
                                      <p:by x="100000" y="150000"/>
                                    </p:animScale>
                                  </p:childTnLst>
                                </p:cTn>
                              </p:par>
                              <p:par>
                                <p:cTn id="37" presetID="2" presetClass="exit" presetSubtype="8" fill="hold" nodeType="withEffect">
                                  <p:stCondLst>
                                    <p:cond delay="0"/>
                                  </p:stCondLst>
                                  <p:childTnLst>
                                    <p:anim calcmode="lin" valueType="num">
                                      <p:cBhvr additive="base">
                                        <p:cTn id="38" dur="4000"/>
                                        <p:tgtEl>
                                          <p:spTgt spid="100"/>
                                        </p:tgtEl>
                                        <p:attrNameLst>
                                          <p:attrName>ppt_x</p:attrName>
                                        </p:attrNameLst>
                                      </p:cBhvr>
                                      <p:tavLst>
                                        <p:tav tm="0">
                                          <p:val>
                                            <p:strVal val="ppt_x"/>
                                          </p:val>
                                        </p:tav>
                                        <p:tav tm="100000">
                                          <p:val>
                                            <p:strVal val="0-ppt_w/2"/>
                                          </p:val>
                                        </p:tav>
                                      </p:tavLst>
                                    </p:anim>
                                    <p:anim calcmode="lin" valueType="num">
                                      <p:cBhvr additive="base">
                                        <p:cTn id="39" dur="4000"/>
                                        <p:tgtEl>
                                          <p:spTgt spid="100"/>
                                        </p:tgtEl>
                                        <p:attrNameLst>
                                          <p:attrName>ppt_y</p:attrName>
                                        </p:attrNameLst>
                                      </p:cBhvr>
                                      <p:tavLst>
                                        <p:tav tm="0">
                                          <p:val>
                                            <p:strVal val="ppt_y"/>
                                          </p:val>
                                        </p:tav>
                                        <p:tav tm="100000">
                                          <p:val>
                                            <p:strVal val="ppt_y"/>
                                          </p:val>
                                        </p:tav>
                                      </p:tavLst>
                                    </p:anim>
                                    <p:set>
                                      <p:cBhvr>
                                        <p:cTn id="40" dur="1" fill="hold">
                                          <p:stCondLst>
                                            <p:cond delay="3999"/>
                                          </p:stCondLst>
                                        </p:cTn>
                                        <p:tgtEl>
                                          <p:spTgt spid="100"/>
                                        </p:tgtEl>
                                        <p:attrNameLst>
                                          <p:attrName>style.visibility</p:attrName>
                                        </p:attrNameLst>
                                      </p:cBhvr>
                                      <p:to>
                                        <p:strVal val="hidden"/>
                                      </p:to>
                                    </p:set>
                                  </p:childTnLst>
                                </p:cTn>
                              </p:par>
                              <p:par>
                                <p:cTn id="41" presetID="23" presetClass="entr" presetSubtype="528" fill="hold" grpId="0" nodeType="withEffect">
                                  <p:stCondLst>
                                    <p:cond delay="250"/>
                                  </p:stCondLst>
                                  <p:childTnLst>
                                    <p:set>
                                      <p:cBhvr>
                                        <p:cTn id="42" dur="1" fill="hold">
                                          <p:stCondLst>
                                            <p:cond delay="0"/>
                                          </p:stCondLst>
                                        </p:cTn>
                                        <p:tgtEl>
                                          <p:spTgt spid="134"/>
                                        </p:tgtEl>
                                        <p:attrNameLst>
                                          <p:attrName>style.visibility</p:attrName>
                                        </p:attrNameLst>
                                      </p:cBhvr>
                                      <p:to>
                                        <p:strVal val="visible"/>
                                      </p:to>
                                    </p:set>
                                    <p:anim calcmode="lin" valueType="num">
                                      <p:cBhvr>
                                        <p:cTn id="43" dur="3250" fill="hold"/>
                                        <p:tgtEl>
                                          <p:spTgt spid="134"/>
                                        </p:tgtEl>
                                        <p:attrNameLst>
                                          <p:attrName>ppt_w</p:attrName>
                                        </p:attrNameLst>
                                      </p:cBhvr>
                                      <p:tavLst>
                                        <p:tav tm="0">
                                          <p:val>
                                            <p:fltVal val="0"/>
                                          </p:val>
                                        </p:tav>
                                        <p:tav tm="100000">
                                          <p:val>
                                            <p:strVal val="#ppt_w"/>
                                          </p:val>
                                        </p:tav>
                                      </p:tavLst>
                                    </p:anim>
                                    <p:anim calcmode="lin" valueType="num">
                                      <p:cBhvr>
                                        <p:cTn id="44" dur="3250" fill="hold"/>
                                        <p:tgtEl>
                                          <p:spTgt spid="134"/>
                                        </p:tgtEl>
                                        <p:attrNameLst>
                                          <p:attrName>ppt_h</p:attrName>
                                        </p:attrNameLst>
                                      </p:cBhvr>
                                      <p:tavLst>
                                        <p:tav tm="0">
                                          <p:val>
                                            <p:fltVal val="0"/>
                                          </p:val>
                                        </p:tav>
                                        <p:tav tm="100000">
                                          <p:val>
                                            <p:strVal val="#ppt_h"/>
                                          </p:val>
                                        </p:tav>
                                      </p:tavLst>
                                    </p:anim>
                                    <p:anim calcmode="lin" valueType="num">
                                      <p:cBhvr>
                                        <p:cTn id="45" dur="3250" fill="hold"/>
                                        <p:tgtEl>
                                          <p:spTgt spid="134"/>
                                        </p:tgtEl>
                                        <p:attrNameLst>
                                          <p:attrName>ppt_x</p:attrName>
                                        </p:attrNameLst>
                                      </p:cBhvr>
                                      <p:tavLst>
                                        <p:tav tm="0">
                                          <p:val>
                                            <p:fltVal val="0.5"/>
                                          </p:val>
                                        </p:tav>
                                        <p:tav tm="100000">
                                          <p:val>
                                            <p:strVal val="#ppt_x"/>
                                          </p:val>
                                        </p:tav>
                                      </p:tavLst>
                                    </p:anim>
                                    <p:anim calcmode="lin" valueType="num">
                                      <p:cBhvr>
                                        <p:cTn id="46" dur="3250" fill="hold"/>
                                        <p:tgtEl>
                                          <p:spTgt spid="134"/>
                                        </p:tgtEl>
                                        <p:attrNameLst>
                                          <p:attrName>ppt_y</p:attrName>
                                        </p:attrNameLst>
                                      </p:cBhvr>
                                      <p:tavLst>
                                        <p:tav tm="0">
                                          <p:val>
                                            <p:fltVal val="0.5"/>
                                          </p:val>
                                        </p:tav>
                                        <p:tav tm="100000">
                                          <p:val>
                                            <p:strVal val="#ppt_y"/>
                                          </p:val>
                                        </p:tav>
                                      </p:tavLst>
                                    </p:anim>
                                  </p:childTnLst>
                                </p:cTn>
                              </p:par>
                              <p:par>
                                <p:cTn id="47" presetID="8" presetClass="entr" presetSubtype="32" fill="hold" grpId="1" nodeType="withEffect">
                                  <p:stCondLst>
                                    <p:cond delay="250"/>
                                  </p:stCondLst>
                                  <p:childTnLst>
                                    <p:set>
                                      <p:cBhvr>
                                        <p:cTn id="48" dur="1" fill="hold">
                                          <p:stCondLst>
                                            <p:cond delay="0"/>
                                          </p:stCondLst>
                                        </p:cTn>
                                        <p:tgtEl>
                                          <p:spTgt spid="134"/>
                                        </p:tgtEl>
                                        <p:attrNameLst>
                                          <p:attrName>style.visibility</p:attrName>
                                        </p:attrNameLst>
                                      </p:cBhvr>
                                      <p:to>
                                        <p:strVal val="visible"/>
                                      </p:to>
                                    </p:set>
                                    <p:animEffect transition="in" filter="diamond(out)">
                                      <p:cBhvr>
                                        <p:cTn id="49" dur="3250"/>
                                        <p:tgtEl>
                                          <p:spTgt spid="134"/>
                                        </p:tgtEl>
                                      </p:cBhvr>
                                    </p:animEffect>
                                  </p:childTnLst>
                                </p:cTn>
                              </p:par>
                              <p:par>
                                <p:cTn id="50" presetID="23" presetClass="entr" presetSubtype="528" fill="hold" nodeType="withEffect">
                                  <p:stCondLst>
                                    <p:cond delay="500"/>
                                  </p:stCondLst>
                                  <p:childTnLst>
                                    <p:set>
                                      <p:cBhvr>
                                        <p:cTn id="51" dur="1" fill="hold">
                                          <p:stCondLst>
                                            <p:cond delay="0"/>
                                          </p:stCondLst>
                                        </p:cTn>
                                        <p:tgtEl>
                                          <p:spTgt spid="132"/>
                                        </p:tgtEl>
                                        <p:attrNameLst>
                                          <p:attrName>style.visibility</p:attrName>
                                        </p:attrNameLst>
                                      </p:cBhvr>
                                      <p:to>
                                        <p:strVal val="visible"/>
                                      </p:to>
                                    </p:set>
                                    <p:anim calcmode="lin" valueType="num">
                                      <p:cBhvr>
                                        <p:cTn id="52" dur="3250" fill="hold"/>
                                        <p:tgtEl>
                                          <p:spTgt spid="132"/>
                                        </p:tgtEl>
                                        <p:attrNameLst>
                                          <p:attrName>ppt_w</p:attrName>
                                        </p:attrNameLst>
                                      </p:cBhvr>
                                      <p:tavLst>
                                        <p:tav tm="0">
                                          <p:val>
                                            <p:fltVal val="0"/>
                                          </p:val>
                                        </p:tav>
                                        <p:tav tm="100000">
                                          <p:val>
                                            <p:strVal val="#ppt_w"/>
                                          </p:val>
                                        </p:tav>
                                      </p:tavLst>
                                    </p:anim>
                                    <p:anim calcmode="lin" valueType="num">
                                      <p:cBhvr>
                                        <p:cTn id="53" dur="3250" fill="hold"/>
                                        <p:tgtEl>
                                          <p:spTgt spid="132"/>
                                        </p:tgtEl>
                                        <p:attrNameLst>
                                          <p:attrName>ppt_h</p:attrName>
                                        </p:attrNameLst>
                                      </p:cBhvr>
                                      <p:tavLst>
                                        <p:tav tm="0">
                                          <p:val>
                                            <p:fltVal val="0"/>
                                          </p:val>
                                        </p:tav>
                                        <p:tav tm="100000">
                                          <p:val>
                                            <p:strVal val="#ppt_h"/>
                                          </p:val>
                                        </p:tav>
                                      </p:tavLst>
                                    </p:anim>
                                    <p:anim calcmode="lin" valueType="num">
                                      <p:cBhvr>
                                        <p:cTn id="54" dur="3250" fill="hold"/>
                                        <p:tgtEl>
                                          <p:spTgt spid="132"/>
                                        </p:tgtEl>
                                        <p:attrNameLst>
                                          <p:attrName>ppt_x</p:attrName>
                                        </p:attrNameLst>
                                      </p:cBhvr>
                                      <p:tavLst>
                                        <p:tav tm="0">
                                          <p:val>
                                            <p:fltVal val="0.5"/>
                                          </p:val>
                                        </p:tav>
                                        <p:tav tm="100000">
                                          <p:val>
                                            <p:strVal val="#ppt_x"/>
                                          </p:val>
                                        </p:tav>
                                      </p:tavLst>
                                    </p:anim>
                                    <p:anim calcmode="lin" valueType="num">
                                      <p:cBhvr>
                                        <p:cTn id="55" dur="3250" fill="hold"/>
                                        <p:tgtEl>
                                          <p:spTgt spid="132"/>
                                        </p:tgtEl>
                                        <p:attrNameLst>
                                          <p:attrName>ppt_y</p:attrName>
                                        </p:attrNameLst>
                                      </p:cBhvr>
                                      <p:tavLst>
                                        <p:tav tm="0">
                                          <p:val>
                                            <p:fltVal val="0.5"/>
                                          </p:val>
                                        </p:tav>
                                        <p:tav tm="100000">
                                          <p:val>
                                            <p:strVal val="#ppt_y"/>
                                          </p:val>
                                        </p:tav>
                                      </p:tavLst>
                                    </p:anim>
                                  </p:childTnLst>
                                </p:cTn>
                              </p:par>
                              <p:par>
                                <p:cTn id="56" presetID="8" presetClass="entr" presetSubtype="32" fill="hold" nodeType="withEffect">
                                  <p:stCondLst>
                                    <p:cond delay="500"/>
                                  </p:stCondLst>
                                  <p:childTnLst>
                                    <p:set>
                                      <p:cBhvr>
                                        <p:cTn id="57" dur="1" fill="hold">
                                          <p:stCondLst>
                                            <p:cond delay="0"/>
                                          </p:stCondLst>
                                        </p:cTn>
                                        <p:tgtEl>
                                          <p:spTgt spid="132"/>
                                        </p:tgtEl>
                                        <p:attrNameLst>
                                          <p:attrName>style.visibility</p:attrName>
                                        </p:attrNameLst>
                                      </p:cBhvr>
                                      <p:to>
                                        <p:strVal val="visible"/>
                                      </p:to>
                                    </p:set>
                                    <p:animEffect transition="in" filter="diamond(out)">
                                      <p:cBhvr>
                                        <p:cTn id="58" dur="3250"/>
                                        <p:tgtEl>
                                          <p:spTgt spid="132"/>
                                        </p:tgtEl>
                                      </p:cBhvr>
                                    </p:animEffect>
                                  </p:childTnLst>
                                </p:cTn>
                              </p:par>
                              <p:par>
                                <p:cTn id="59" presetID="9" presetClass="emph" presetSubtype="0" grpId="0" nodeType="withEffect">
                                  <p:stCondLst>
                                    <p:cond delay="0"/>
                                  </p:stCondLst>
                                  <p:childTnLst>
                                    <p:set>
                                      <p:cBhvr rctx="PPT">
                                        <p:cTn id="60" dur="indefinite"/>
                                        <p:tgtEl>
                                          <p:spTgt spid="131"/>
                                        </p:tgtEl>
                                        <p:attrNameLst>
                                          <p:attrName>style.opacity</p:attrName>
                                        </p:attrNameLst>
                                      </p:cBhvr>
                                      <p:to>
                                        <p:strVal val="0"/>
                                      </p:to>
                                    </p:set>
                                    <p:animEffect filter="image" prLst="opacity: 0">
                                      <p:cBhvr rctx="IE">
                                        <p:cTn id="61" dur="indefinite"/>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34" grpId="1" animBg="1"/>
      <p:bldP spid="13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a:off x="0" y="10902"/>
            <a:ext cx="9144000" cy="5143500"/>
          </a:xfrm>
          <a:prstGeom prst="rect">
            <a:avLst/>
          </a:prstGeom>
          <a:gradFill>
            <a:gsLst>
              <a:gs pos="13000">
                <a:srgbClr val="66008F">
                  <a:lumMod val="15000"/>
                </a:srgbClr>
              </a:gs>
              <a:gs pos="86000">
                <a:srgbClr val="66008F">
                  <a:lumMod val="15000"/>
                </a:srgbClr>
              </a:gs>
              <a:gs pos="100000">
                <a:schemeClr val="tx1">
                  <a:lumMod val="85000"/>
                </a:schemeClr>
              </a:gs>
              <a:gs pos="0">
                <a:schemeClr val="tx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 name="16 Grupo"/>
          <p:cNvGrpSpPr/>
          <p:nvPr/>
        </p:nvGrpSpPr>
        <p:grpSpPr>
          <a:xfrm>
            <a:off x="-32088" y="771550"/>
            <a:ext cx="9144000" cy="3528392"/>
            <a:chOff x="0" y="1700808"/>
            <a:chExt cx="9144000" cy="3528392"/>
          </a:xfrm>
          <a:scene3d>
            <a:camera prst="orthographicFront"/>
            <a:lightRig rig="morning" dir="t"/>
          </a:scene3d>
        </p:grpSpPr>
        <p:sp>
          <p:nvSpPr>
            <p:cNvPr id="20" name="19 Rectángulo"/>
            <p:cNvSpPr/>
            <p:nvPr/>
          </p:nvSpPr>
          <p:spPr>
            <a:xfrm>
              <a:off x="0" y="5085184"/>
              <a:ext cx="9144000" cy="144016"/>
            </a:xfrm>
            <a:prstGeom prst="rect">
              <a:avLst/>
            </a:prstGeom>
            <a:gradFill>
              <a:gsLst>
                <a:gs pos="0">
                  <a:srgbClr val="FFFFFF"/>
                </a:gs>
                <a:gs pos="7001">
                  <a:srgbClr val="E6E6E6"/>
                </a:gs>
                <a:gs pos="32001">
                  <a:srgbClr val="7D8496"/>
                </a:gs>
                <a:gs pos="47000">
                  <a:srgbClr val="E6E6E6"/>
                </a:gs>
                <a:gs pos="85001">
                  <a:srgbClr val="7D8496"/>
                </a:gs>
                <a:gs pos="100000">
                  <a:srgbClr val="E6E6E6"/>
                </a:gs>
              </a:gsLst>
              <a:lin ang="5400000" scaled="0"/>
            </a:gradFill>
            <a:ln>
              <a:noFill/>
            </a:ln>
            <a:sp3d prstMaterial="powder">
              <a:bevelT w="2286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0" y="1700808"/>
              <a:ext cx="9144000" cy="144016"/>
            </a:xfrm>
            <a:prstGeom prst="rect">
              <a:avLst/>
            </a:prstGeom>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ln>
              <a:noFill/>
            </a:ln>
            <a:sp3d prstMaterial="powder">
              <a:bevelT w="2286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descr="Diapositiva1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7142"/>
            <a:ext cx="9144000" cy="5126358"/>
          </a:xfrm>
          <a:prstGeom prst="rect">
            <a:avLst/>
          </a:prstGeom>
          <a:noFill/>
          <a:ln>
            <a:noFill/>
          </a:ln>
        </p:spPr>
      </p:pic>
      <p:pic>
        <p:nvPicPr>
          <p:cNvPr id="13"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11560" y="1059583"/>
            <a:ext cx="4389437" cy="2951163"/>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908720" y="1059583"/>
            <a:ext cx="4389437" cy="2951163"/>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flipH="1">
            <a:off x="6660234" y="1059583"/>
            <a:ext cx="4389437" cy="2951163"/>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flipH="1">
            <a:off x="4139954" y="1059583"/>
            <a:ext cx="4389437" cy="2951163"/>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10 Rectángulo"/>
          <p:cNvSpPr/>
          <p:nvPr/>
        </p:nvSpPr>
        <p:spPr>
          <a:xfrm rot="10800000">
            <a:off x="-2052736" y="0"/>
            <a:ext cx="1332148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44319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 calcmode="lin" valueType="num">
                                      <p:cBhvr>
                                        <p:cTn id="7" dur="2500" fill="hold"/>
                                        <p:tgtEl>
                                          <p:spTgt spid="2"/>
                                        </p:tgtEl>
                                        <p:attrNameLst>
                                          <p:attrName>ppt_w</p:attrName>
                                        </p:attrNameLst>
                                      </p:cBhvr>
                                      <p:tavLst>
                                        <p:tav tm="0">
                                          <p:val>
                                            <p:fltVal val="0"/>
                                          </p:val>
                                        </p:tav>
                                        <p:tav tm="100000">
                                          <p:val>
                                            <p:strVal val="#ppt_w"/>
                                          </p:val>
                                        </p:tav>
                                      </p:tavLst>
                                    </p:anim>
                                    <p:anim calcmode="lin" valueType="num">
                                      <p:cBhvr>
                                        <p:cTn id="8" dur="2500" fill="hold"/>
                                        <p:tgtEl>
                                          <p:spTgt spid="2"/>
                                        </p:tgtEl>
                                        <p:attrNameLst>
                                          <p:attrName>ppt_h</p:attrName>
                                        </p:attrNameLst>
                                      </p:cBhvr>
                                      <p:tavLst>
                                        <p:tav tm="0">
                                          <p:val>
                                            <p:fltVal val="0"/>
                                          </p:val>
                                        </p:tav>
                                        <p:tav tm="100000">
                                          <p:val>
                                            <p:strVal val="#ppt_h"/>
                                          </p:val>
                                        </p:tav>
                                      </p:tavLst>
                                    </p:anim>
                                  </p:childTnLst>
                                </p:cTn>
                              </p:par>
                              <p:par>
                                <p:cTn id="9" presetID="16" presetClass="entr" presetSubtype="42" fill="hold" nodeType="withEffect">
                                  <p:stCondLst>
                                    <p:cond delay="50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2500"/>
                                        <p:tgtEl>
                                          <p:spTgt spid="2"/>
                                        </p:tgtEl>
                                      </p:cBhvr>
                                    </p:animEffect>
                                  </p:childTnLst>
                                </p:cTn>
                              </p:par>
                              <p:par>
                                <p:cTn id="12" presetID="2" presetClass="entr" presetSubtype="6" fill="hold" nodeType="with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additive="base">
                                        <p:cTn id="14" dur="2250" fill="hold"/>
                                        <p:tgtEl>
                                          <p:spTgt spid="13"/>
                                        </p:tgtEl>
                                        <p:attrNameLst>
                                          <p:attrName>ppt_x</p:attrName>
                                        </p:attrNameLst>
                                      </p:cBhvr>
                                      <p:tavLst>
                                        <p:tav tm="0">
                                          <p:val>
                                            <p:strVal val="1+#ppt_w/2"/>
                                          </p:val>
                                        </p:tav>
                                        <p:tav tm="100000">
                                          <p:val>
                                            <p:strVal val="#ppt_x"/>
                                          </p:val>
                                        </p:tav>
                                      </p:tavLst>
                                    </p:anim>
                                    <p:anim calcmode="lin" valueType="num">
                                      <p:cBhvr additive="base">
                                        <p:cTn id="15" dur="2250" fill="hold"/>
                                        <p:tgtEl>
                                          <p:spTgt spid="13"/>
                                        </p:tgtEl>
                                        <p:attrNameLst>
                                          <p:attrName>ppt_y</p:attrName>
                                        </p:attrNameLst>
                                      </p:cBhvr>
                                      <p:tavLst>
                                        <p:tav tm="0">
                                          <p:val>
                                            <p:strVal val="1+#ppt_h/2"/>
                                          </p:val>
                                        </p:tav>
                                        <p:tav tm="100000">
                                          <p:val>
                                            <p:strVal val="#ppt_y"/>
                                          </p:val>
                                        </p:tav>
                                      </p:tavLst>
                                    </p:anim>
                                  </p:childTnLst>
                                </p:cTn>
                              </p:par>
                              <p:par>
                                <p:cTn id="16" presetID="2" presetClass="exit" presetSubtype="2" fill="hold" nodeType="withEffect">
                                  <p:stCondLst>
                                    <p:cond delay="0"/>
                                  </p:stCondLst>
                                  <p:childTnLst>
                                    <p:anim calcmode="lin" valueType="num">
                                      <p:cBhvr additive="base">
                                        <p:cTn id="17" dur="3000"/>
                                        <p:tgtEl>
                                          <p:spTgt spid="13"/>
                                        </p:tgtEl>
                                        <p:attrNameLst>
                                          <p:attrName>ppt_x</p:attrName>
                                        </p:attrNameLst>
                                      </p:cBhvr>
                                      <p:tavLst>
                                        <p:tav tm="0">
                                          <p:val>
                                            <p:strVal val="ppt_x"/>
                                          </p:val>
                                        </p:tav>
                                        <p:tav tm="100000">
                                          <p:val>
                                            <p:strVal val="1+ppt_w/2"/>
                                          </p:val>
                                        </p:tav>
                                      </p:tavLst>
                                    </p:anim>
                                    <p:anim calcmode="lin" valueType="num">
                                      <p:cBhvr additive="base">
                                        <p:cTn id="18" dur="3000"/>
                                        <p:tgtEl>
                                          <p:spTgt spid="13"/>
                                        </p:tgtEl>
                                        <p:attrNameLst>
                                          <p:attrName>ppt_y</p:attrName>
                                        </p:attrNameLst>
                                      </p:cBhvr>
                                      <p:tavLst>
                                        <p:tav tm="0">
                                          <p:val>
                                            <p:strVal val="ppt_y"/>
                                          </p:val>
                                        </p:tav>
                                        <p:tav tm="100000">
                                          <p:val>
                                            <p:strVal val="ppt_y"/>
                                          </p:val>
                                        </p:tav>
                                      </p:tavLst>
                                    </p:anim>
                                    <p:set>
                                      <p:cBhvr>
                                        <p:cTn id="19" dur="1" fill="hold">
                                          <p:stCondLst>
                                            <p:cond delay="2999"/>
                                          </p:stCondLst>
                                        </p:cTn>
                                        <p:tgtEl>
                                          <p:spTgt spid="13"/>
                                        </p:tgtEl>
                                        <p:attrNameLst>
                                          <p:attrName>style.visibility</p:attrName>
                                        </p:attrNameLst>
                                      </p:cBhvr>
                                      <p:to>
                                        <p:strVal val="hidden"/>
                                      </p:to>
                                    </p:set>
                                  </p:childTnLst>
                                </p:cTn>
                              </p:par>
                              <p:par>
                                <p:cTn id="20" presetID="2" presetClass="entr" presetSubtype="6" fill="hold" nodeType="with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2250" fill="hold"/>
                                        <p:tgtEl>
                                          <p:spTgt spid="14"/>
                                        </p:tgtEl>
                                        <p:attrNameLst>
                                          <p:attrName>ppt_x</p:attrName>
                                        </p:attrNameLst>
                                      </p:cBhvr>
                                      <p:tavLst>
                                        <p:tav tm="0">
                                          <p:val>
                                            <p:strVal val="1+#ppt_w/2"/>
                                          </p:val>
                                        </p:tav>
                                        <p:tav tm="100000">
                                          <p:val>
                                            <p:strVal val="#ppt_x"/>
                                          </p:val>
                                        </p:tav>
                                      </p:tavLst>
                                    </p:anim>
                                    <p:anim calcmode="lin" valueType="num">
                                      <p:cBhvr additive="base">
                                        <p:cTn id="23" dur="2250" fill="hold"/>
                                        <p:tgtEl>
                                          <p:spTgt spid="14"/>
                                        </p:tgtEl>
                                        <p:attrNameLst>
                                          <p:attrName>ppt_y</p:attrName>
                                        </p:attrNameLst>
                                      </p:cBhvr>
                                      <p:tavLst>
                                        <p:tav tm="0">
                                          <p:val>
                                            <p:strVal val="1+#ppt_h/2"/>
                                          </p:val>
                                        </p:tav>
                                        <p:tav tm="100000">
                                          <p:val>
                                            <p:strVal val="#ppt_y"/>
                                          </p:val>
                                        </p:tav>
                                      </p:tavLst>
                                    </p:anim>
                                  </p:childTnLst>
                                </p:cTn>
                              </p:par>
                              <p:par>
                                <p:cTn id="24" presetID="2" presetClass="exit" presetSubtype="2" fill="hold" nodeType="withEffect">
                                  <p:stCondLst>
                                    <p:cond delay="0"/>
                                  </p:stCondLst>
                                  <p:childTnLst>
                                    <p:anim calcmode="lin" valueType="num">
                                      <p:cBhvr additive="base">
                                        <p:cTn id="25" dur="3150"/>
                                        <p:tgtEl>
                                          <p:spTgt spid="14"/>
                                        </p:tgtEl>
                                        <p:attrNameLst>
                                          <p:attrName>ppt_x</p:attrName>
                                        </p:attrNameLst>
                                      </p:cBhvr>
                                      <p:tavLst>
                                        <p:tav tm="0">
                                          <p:val>
                                            <p:strVal val="ppt_x"/>
                                          </p:val>
                                        </p:tav>
                                        <p:tav tm="100000">
                                          <p:val>
                                            <p:strVal val="1+ppt_w/2"/>
                                          </p:val>
                                        </p:tav>
                                      </p:tavLst>
                                    </p:anim>
                                    <p:anim calcmode="lin" valueType="num">
                                      <p:cBhvr additive="base">
                                        <p:cTn id="26" dur="3150"/>
                                        <p:tgtEl>
                                          <p:spTgt spid="14"/>
                                        </p:tgtEl>
                                        <p:attrNameLst>
                                          <p:attrName>ppt_y</p:attrName>
                                        </p:attrNameLst>
                                      </p:cBhvr>
                                      <p:tavLst>
                                        <p:tav tm="0">
                                          <p:val>
                                            <p:strVal val="ppt_y"/>
                                          </p:val>
                                        </p:tav>
                                        <p:tav tm="100000">
                                          <p:val>
                                            <p:strVal val="ppt_y"/>
                                          </p:val>
                                        </p:tav>
                                      </p:tavLst>
                                    </p:anim>
                                    <p:set>
                                      <p:cBhvr>
                                        <p:cTn id="27" dur="1" fill="hold">
                                          <p:stCondLst>
                                            <p:cond delay="3149"/>
                                          </p:stCondLst>
                                        </p:cTn>
                                        <p:tgtEl>
                                          <p:spTgt spid="14"/>
                                        </p:tgtEl>
                                        <p:attrNameLst>
                                          <p:attrName>style.visibility</p:attrName>
                                        </p:attrNameLst>
                                      </p:cBhvr>
                                      <p:to>
                                        <p:strVal val="hidden"/>
                                      </p:to>
                                    </p:set>
                                  </p:childTnLst>
                                </p:cTn>
                              </p:par>
                              <p:par>
                                <p:cTn id="28" presetID="2" presetClass="entr" presetSubtype="6" fill="hold"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2250" fill="hold"/>
                                        <p:tgtEl>
                                          <p:spTgt spid="15"/>
                                        </p:tgtEl>
                                        <p:attrNameLst>
                                          <p:attrName>ppt_x</p:attrName>
                                        </p:attrNameLst>
                                      </p:cBhvr>
                                      <p:tavLst>
                                        <p:tav tm="0">
                                          <p:val>
                                            <p:strVal val="1+#ppt_w/2"/>
                                          </p:val>
                                        </p:tav>
                                        <p:tav tm="100000">
                                          <p:val>
                                            <p:strVal val="#ppt_x"/>
                                          </p:val>
                                        </p:tav>
                                      </p:tavLst>
                                    </p:anim>
                                    <p:anim calcmode="lin" valueType="num">
                                      <p:cBhvr additive="base">
                                        <p:cTn id="31" dur="2250" fill="hold"/>
                                        <p:tgtEl>
                                          <p:spTgt spid="15"/>
                                        </p:tgtEl>
                                        <p:attrNameLst>
                                          <p:attrName>ppt_y</p:attrName>
                                        </p:attrNameLst>
                                      </p:cBhvr>
                                      <p:tavLst>
                                        <p:tav tm="0">
                                          <p:val>
                                            <p:strVal val="1+#ppt_h/2"/>
                                          </p:val>
                                        </p:tav>
                                        <p:tav tm="100000">
                                          <p:val>
                                            <p:strVal val="#ppt_y"/>
                                          </p:val>
                                        </p:tav>
                                      </p:tavLst>
                                    </p:anim>
                                  </p:childTnLst>
                                </p:cTn>
                              </p:par>
                              <p:par>
                                <p:cTn id="32" presetID="2" presetClass="exit" presetSubtype="8" fill="hold" nodeType="withEffect">
                                  <p:stCondLst>
                                    <p:cond delay="0"/>
                                  </p:stCondLst>
                                  <p:childTnLst>
                                    <p:anim calcmode="lin" valueType="num">
                                      <p:cBhvr additive="base">
                                        <p:cTn id="33" dur="3150"/>
                                        <p:tgtEl>
                                          <p:spTgt spid="15"/>
                                        </p:tgtEl>
                                        <p:attrNameLst>
                                          <p:attrName>ppt_x</p:attrName>
                                        </p:attrNameLst>
                                      </p:cBhvr>
                                      <p:tavLst>
                                        <p:tav tm="0">
                                          <p:val>
                                            <p:strVal val="ppt_x"/>
                                          </p:val>
                                        </p:tav>
                                        <p:tav tm="100000">
                                          <p:val>
                                            <p:strVal val="0-ppt_w/2"/>
                                          </p:val>
                                        </p:tav>
                                      </p:tavLst>
                                    </p:anim>
                                    <p:anim calcmode="lin" valueType="num">
                                      <p:cBhvr additive="base">
                                        <p:cTn id="34" dur="3150"/>
                                        <p:tgtEl>
                                          <p:spTgt spid="15"/>
                                        </p:tgtEl>
                                        <p:attrNameLst>
                                          <p:attrName>ppt_y</p:attrName>
                                        </p:attrNameLst>
                                      </p:cBhvr>
                                      <p:tavLst>
                                        <p:tav tm="0">
                                          <p:val>
                                            <p:strVal val="ppt_y"/>
                                          </p:val>
                                        </p:tav>
                                        <p:tav tm="100000">
                                          <p:val>
                                            <p:strVal val="ppt_y"/>
                                          </p:val>
                                        </p:tav>
                                      </p:tavLst>
                                    </p:anim>
                                    <p:set>
                                      <p:cBhvr>
                                        <p:cTn id="35" dur="1" fill="hold">
                                          <p:stCondLst>
                                            <p:cond delay="3149"/>
                                          </p:stCondLst>
                                        </p:cTn>
                                        <p:tgtEl>
                                          <p:spTgt spid="15"/>
                                        </p:tgtEl>
                                        <p:attrNameLst>
                                          <p:attrName>style.visibility</p:attrName>
                                        </p:attrNameLst>
                                      </p:cBhvr>
                                      <p:to>
                                        <p:strVal val="hidden"/>
                                      </p:to>
                                    </p:set>
                                  </p:childTnLst>
                                </p:cTn>
                              </p:par>
                              <p:par>
                                <p:cTn id="36" presetID="2" presetClass="entr" presetSubtype="6" fill="hold"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2250" fill="hold"/>
                                        <p:tgtEl>
                                          <p:spTgt spid="16"/>
                                        </p:tgtEl>
                                        <p:attrNameLst>
                                          <p:attrName>ppt_x</p:attrName>
                                        </p:attrNameLst>
                                      </p:cBhvr>
                                      <p:tavLst>
                                        <p:tav tm="0">
                                          <p:val>
                                            <p:strVal val="1+#ppt_w/2"/>
                                          </p:val>
                                        </p:tav>
                                        <p:tav tm="100000">
                                          <p:val>
                                            <p:strVal val="#ppt_x"/>
                                          </p:val>
                                        </p:tav>
                                      </p:tavLst>
                                    </p:anim>
                                    <p:anim calcmode="lin" valueType="num">
                                      <p:cBhvr additive="base">
                                        <p:cTn id="39" dur="2250" fill="hold"/>
                                        <p:tgtEl>
                                          <p:spTgt spid="16"/>
                                        </p:tgtEl>
                                        <p:attrNameLst>
                                          <p:attrName>ppt_y</p:attrName>
                                        </p:attrNameLst>
                                      </p:cBhvr>
                                      <p:tavLst>
                                        <p:tav tm="0">
                                          <p:val>
                                            <p:strVal val="1+#ppt_h/2"/>
                                          </p:val>
                                        </p:tav>
                                        <p:tav tm="100000">
                                          <p:val>
                                            <p:strVal val="#ppt_y"/>
                                          </p:val>
                                        </p:tav>
                                      </p:tavLst>
                                    </p:anim>
                                  </p:childTnLst>
                                </p:cTn>
                              </p:par>
                              <p:par>
                                <p:cTn id="40" presetID="2" presetClass="exit" presetSubtype="8" fill="hold" nodeType="withEffect">
                                  <p:stCondLst>
                                    <p:cond delay="0"/>
                                  </p:stCondLst>
                                  <p:childTnLst>
                                    <p:anim calcmode="lin" valueType="num">
                                      <p:cBhvr additive="base">
                                        <p:cTn id="41" dur="3000"/>
                                        <p:tgtEl>
                                          <p:spTgt spid="16"/>
                                        </p:tgtEl>
                                        <p:attrNameLst>
                                          <p:attrName>ppt_x</p:attrName>
                                        </p:attrNameLst>
                                      </p:cBhvr>
                                      <p:tavLst>
                                        <p:tav tm="0">
                                          <p:val>
                                            <p:strVal val="ppt_x"/>
                                          </p:val>
                                        </p:tav>
                                        <p:tav tm="100000">
                                          <p:val>
                                            <p:strVal val="0-ppt_w/2"/>
                                          </p:val>
                                        </p:tav>
                                      </p:tavLst>
                                    </p:anim>
                                    <p:anim calcmode="lin" valueType="num">
                                      <p:cBhvr additive="base">
                                        <p:cTn id="42" dur="3000"/>
                                        <p:tgtEl>
                                          <p:spTgt spid="16"/>
                                        </p:tgtEl>
                                        <p:attrNameLst>
                                          <p:attrName>ppt_y</p:attrName>
                                        </p:attrNameLst>
                                      </p:cBhvr>
                                      <p:tavLst>
                                        <p:tav tm="0">
                                          <p:val>
                                            <p:strVal val="ppt_y"/>
                                          </p:val>
                                        </p:tav>
                                        <p:tav tm="100000">
                                          <p:val>
                                            <p:strVal val="ppt_y"/>
                                          </p:val>
                                        </p:tav>
                                      </p:tavLst>
                                    </p:anim>
                                    <p:set>
                                      <p:cBhvr>
                                        <p:cTn id="43" dur="1" fill="hold">
                                          <p:stCondLst>
                                            <p:cond delay="2999"/>
                                          </p:stCondLst>
                                        </p:cTn>
                                        <p:tgtEl>
                                          <p:spTgt spid="16"/>
                                        </p:tgtEl>
                                        <p:attrNameLst>
                                          <p:attrName>style.visibility</p:attrName>
                                        </p:attrNameLst>
                                      </p:cBhvr>
                                      <p:to>
                                        <p:strVal val="hidden"/>
                                      </p:to>
                                    </p:set>
                                  </p:childTnLst>
                                </p:cTn>
                              </p:par>
                              <p:par>
                                <p:cTn id="44" presetID="6" presetClass="emph" presetSubtype="0" fill="hold" nodeType="withEffect">
                                  <p:stCondLst>
                                    <p:cond delay="500"/>
                                  </p:stCondLst>
                                  <p:childTnLst>
                                    <p:animScale>
                                      <p:cBhvr>
                                        <p:cTn id="45" dur="19000" fill="hold"/>
                                        <p:tgtEl>
                                          <p:spTgt spid="17"/>
                                        </p:tgtEl>
                                      </p:cBhvr>
                                      <p:by x="400000" y="400000"/>
                                    </p:animScale>
                                  </p:childTnLst>
                                </p:cTn>
                              </p:par>
                              <p:par>
                                <p:cTn id="46" presetID="9" presetClass="emph" presetSubtype="0" grpId="0" nodeType="withEffect">
                                  <p:stCondLst>
                                    <p:cond delay="0"/>
                                  </p:stCondLst>
                                  <p:childTnLst>
                                    <p:set>
                                      <p:cBhvr rctx="PPT">
                                        <p:cTn id="47" dur="indefinite"/>
                                        <p:tgtEl>
                                          <p:spTgt spid="11"/>
                                        </p:tgtEl>
                                        <p:attrNameLst>
                                          <p:attrName>style.opacity</p:attrName>
                                        </p:attrNameLst>
                                      </p:cBhvr>
                                      <p:to>
                                        <p:strVal val="0"/>
                                      </p:to>
                                    </p:set>
                                    <p:animEffect filter="image" prLst="opacity: 0">
                                      <p:cBhvr rctx="IE">
                                        <p:cTn id="48" dur="indefinite"/>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159 Rectángulo"/>
          <p:cNvSpPr/>
          <p:nvPr/>
        </p:nvSpPr>
        <p:spPr>
          <a:xfrm>
            <a:off x="-50023" y="-30072"/>
            <a:ext cx="9175440" cy="5173572"/>
          </a:xfrm>
          <a:prstGeom prst="rect">
            <a:avLst/>
          </a:prstGeom>
          <a:gradFill>
            <a:gsLst>
              <a:gs pos="67000">
                <a:srgbClr val="FF6600"/>
              </a:gs>
              <a:gs pos="51000">
                <a:srgbClr val="243D1C">
                  <a:lumMod val="0"/>
                </a:srgbClr>
              </a:gs>
              <a:gs pos="52000">
                <a:srgbClr val="0F0015"/>
              </a:gs>
              <a:gs pos="34000">
                <a:srgbClr val="FF6600"/>
              </a:gs>
              <a:gs pos="20000">
                <a:srgbClr val="66008F">
                  <a:lumMod val="15000"/>
                </a:srgbClr>
              </a:gs>
              <a:gs pos="82000">
                <a:srgbClr val="66008F">
                  <a:lumMod val="15000"/>
                </a:srgbClr>
              </a:gs>
              <a:gs pos="100000">
                <a:srgbClr val="FF6600"/>
              </a:gs>
              <a:gs pos="300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8" name="157 Imagen" descr="Diapositiva4"/>
          <p:cNvPicPr>
            <a:picLocks noGrp="1" noChangeAspect="1"/>
          </p:cNvPicPr>
          <p:nvPr isPhoto="1"/>
        </p:nvPicPr>
        <p:blipFill rotWithShape="1">
          <a:blip r:embed="rId3">
            <a:lum/>
            <a:extLst>
              <a:ext uri="{28A0092B-C50C-407E-A947-70E740481C1C}">
                <a14:useLocalDpi xmlns:a14="http://schemas.microsoft.com/office/drawing/2010/main" val="0"/>
              </a:ext>
            </a:extLst>
          </a:blip>
          <a:srcRect t="-100742" b="-1"/>
          <a:stretch/>
        </p:blipFill>
        <p:spPr>
          <a:xfrm>
            <a:off x="0" y="-5289458"/>
            <a:ext cx="9144000" cy="10446246"/>
          </a:xfrm>
          <a:prstGeom prst="rect">
            <a:avLst/>
          </a:prstGeom>
          <a:noFill/>
          <a:ln>
            <a:noFill/>
          </a:ln>
        </p:spPr>
      </p:pic>
      <p:grpSp>
        <p:nvGrpSpPr>
          <p:cNvPr id="2" name="1 Grupo"/>
          <p:cNvGrpSpPr/>
          <p:nvPr/>
        </p:nvGrpSpPr>
        <p:grpSpPr>
          <a:xfrm rot="5400000" flipV="1">
            <a:off x="-395958" y="-2495484"/>
            <a:ext cx="3677472" cy="6179093"/>
            <a:chOff x="-1296000" y="144000"/>
            <a:chExt cx="3704088" cy="2290800"/>
          </a:xfrm>
          <a:effectLst>
            <a:outerShdw dist="50800" algn="ctr" rotWithShape="0">
              <a:schemeClr val="tx1"/>
            </a:outerShdw>
          </a:effectLst>
        </p:grpSpPr>
        <p:grpSp>
          <p:nvGrpSpPr>
            <p:cNvPr id="3" name="2 Grupo"/>
            <p:cNvGrpSpPr/>
            <p:nvPr/>
          </p:nvGrpSpPr>
          <p:grpSpPr>
            <a:xfrm>
              <a:off x="-26864" y="1368000"/>
              <a:ext cx="2434952" cy="1066800"/>
              <a:chOff x="2123728" y="1419622"/>
              <a:chExt cx="2434952" cy="1066800"/>
            </a:xfrm>
          </p:grpSpPr>
          <p:cxnSp>
            <p:nvCxnSpPr>
              <p:cNvPr id="13" name="12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 name="3 Grupo"/>
            <p:cNvGrpSpPr/>
            <p:nvPr/>
          </p:nvGrpSpPr>
          <p:grpSpPr>
            <a:xfrm>
              <a:off x="-1296000" y="144000"/>
              <a:ext cx="2434952" cy="1066800"/>
              <a:chOff x="2123728" y="1419622"/>
              <a:chExt cx="2434952" cy="1066800"/>
            </a:xfrm>
          </p:grpSpPr>
          <p:cxnSp>
            <p:nvCxnSpPr>
              <p:cNvPr id="5" name="4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 name="20 Grupo"/>
          <p:cNvGrpSpPr/>
          <p:nvPr/>
        </p:nvGrpSpPr>
        <p:grpSpPr>
          <a:xfrm rot="5400000" flipV="1">
            <a:off x="-680826" y="-1487373"/>
            <a:ext cx="3677472" cy="6179093"/>
            <a:chOff x="-1296000" y="144000"/>
            <a:chExt cx="3704088" cy="2290800"/>
          </a:xfrm>
          <a:effectLst>
            <a:outerShdw dist="50800" algn="ctr" rotWithShape="0">
              <a:schemeClr val="tx1"/>
            </a:outerShdw>
          </a:effectLst>
        </p:grpSpPr>
        <p:grpSp>
          <p:nvGrpSpPr>
            <p:cNvPr id="22" name="21 Grupo"/>
            <p:cNvGrpSpPr/>
            <p:nvPr/>
          </p:nvGrpSpPr>
          <p:grpSpPr>
            <a:xfrm>
              <a:off x="-26864" y="1368000"/>
              <a:ext cx="2434952" cy="1066800"/>
              <a:chOff x="2123728" y="1419622"/>
              <a:chExt cx="2434952" cy="1066800"/>
            </a:xfrm>
          </p:grpSpPr>
          <p:cxnSp>
            <p:nvCxnSpPr>
              <p:cNvPr id="32" name="31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3" name="22 Grupo"/>
            <p:cNvGrpSpPr/>
            <p:nvPr/>
          </p:nvGrpSpPr>
          <p:grpSpPr>
            <a:xfrm>
              <a:off x="-1296000" y="144000"/>
              <a:ext cx="2434952" cy="1066800"/>
              <a:chOff x="2123728" y="1419622"/>
              <a:chExt cx="2434952" cy="1066800"/>
            </a:xfrm>
          </p:grpSpPr>
          <p:cxnSp>
            <p:nvCxnSpPr>
              <p:cNvPr id="24" name="23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40" name="39 Grupo"/>
          <p:cNvGrpSpPr/>
          <p:nvPr/>
        </p:nvGrpSpPr>
        <p:grpSpPr>
          <a:xfrm rot="5400000" flipV="1">
            <a:off x="-392794" y="-272116"/>
            <a:ext cx="3677472" cy="6179093"/>
            <a:chOff x="-1296000" y="144000"/>
            <a:chExt cx="3704088" cy="2290800"/>
          </a:xfrm>
          <a:effectLst>
            <a:outerShdw dist="50800" algn="ctr" rotWithShape="0">
              <a:schemeClr val="tx1"/>
            </a:outerShdw>
          </a:effectLst>
        </p:grpSpPr>
        <p:grpSp>
          <p:nvGrpSpPr>
            <p:cNvPr id="41" name="40 Grupo"/>
            <p:cNvGrpSpPr/>
            <p:nvPr/>
          </p:nvGrpSpPr>
          <p:grpSpPr>
            <a:xfrm>
              <a:off x="-26864" y="1368000"/>
              <a:ext cx="2434952" cy="1066800"/>
              <a:chOff x="2123728" y="1419622"/>
              <a:chExt cx="2434952" cy="1066800"/>
            </a:xfrm>
          </p:grpSpPr>
          <p:cxnSp>
            <p:nvCxnSpPr>
              <p:cNvPr id="51" name="50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2" name="41 Grupo"/>
            <p:cNvGrpSpPr/>
            <p:nvPr/>
          </p:nvGrpSpPr>
          <p:grpSpPr>
            <a:xfrm>
              <a:off x="-1296000" y="144000"/>
              <a:ext cx="2434952" cy="1066800"/>
              <a:chOff x="2123728" y="1419622"/>
              <a:chExt cx="2434952" cy="1066800"/>
            </a:xfrm>
          </p:grpSpPr>
          <p:cxnSp>
            <p:nvCxnSpPr>
              <p:cNvPr id="43" name="42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59" name="58 Grupo"/>
          <p:cNvGrpSpPr/>
          <p:nvPr/>
        </p:nvGrpSpPr>
        <p:grpSpPr>
          <a:xfrm rot="5400000" flipV="1">
            <a:off x="-651112" y="513174"/>
            <a:ext cx="3677472" cy="6624736"/>
            <a:chOff x="-1296000" y="144000"/>
            <a:chExt cx="3704088" cy="2290800"/>
          </a:xfrm>
          <a:effectLst>
            <a:outerShdw dist="50800" algn="ctr" rotWithShape="0">
              <a:schemeClr val="tx1"/>
            </a:outerShdw>
          </a:effectLst>
        </p:grpSpPr>
        <p:grpSp>
          <p:nvGrpSpPr>
            <p:cNvPr id="60" name="59 Grupo"/>
            <p:cNvGrpSpPr/>
            <p:nvPr/>
          </p:nvGrpSpPr>
          <p:grpSpPr>
            <a:xfrm>
              <a:off x="-26864" y="1368000"/>
              <a:ext cx="2434952" cy="1066800"/>
              <a:chOff x="2123728" y="1419622"/>
              <a:chExt cx="2434952" cy="1066800"/>
            </a:xfrm>
          </p:grpSpPr>
          <p:cxnSp>
            <p:nvCxnSpPr>
              <p:cNvPr id="70" name="69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61" name="60 Grupo"/>
            <p:cNvGrpSpPr/>
            <p:nvPr/>
          </p:nvGrpSpPr>
          <p:grpSpPr>
            <a:xfrm>
              <a:off x="-1296000" y="144000"/>
              <a:ext cx="2434952" cy="1066800"/>
              <a:chOff x="2123728" y="1419622"/>
              <a:chExt cx="2434952" cy="1066800"/>
            </a:xfrm>
          </p:grpSpPr>
          <p:cxnSp>
            <p:nvCxnSpPr>
              <p:cNvPr id="62" name="61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78" name="77 Grupo"/>
          <p:cNvGrpSpPr/>
          <p:nvPr/>
        </p:nvGrpSpPr>
        <p:grpSpPr>
          <a:xfrm rot="16200000" flipH="1" flipV="1">
            <a:off x="6169018" y="-2740225"/>
            <a:ext cx="3601012" cy="6736130"/>
            <a:chOff x="-1296000" y="144000"/>
            <a:chExt cx="3704088" cy="2290800"/>
          </a:xfrm>
          <a:effectLst>
            <a:outerShdw dist="50800" algn="ctr" rotWithShape="0">
              <a:schemeClr val="tx1"/>
            </a:outerShd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6200000" flipH="1" flipV="1">
            <a:off x="6499599" y="-1948137"/>
            <a:ext cx="3601012" cy="6736130"/>
            <a:chOff x="-1296000" y="144000"/>
            <a:chExt cx="3704088" cy="2290800"/>
          </a:xfrm>
          <a:effectLst>
            <a:outerShdw dist="50800" algn="ctr" rotWithShape="0">
              <a:schemeClr val="tx1"/>
            </a:outerShd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6200000" flipH="1" flipV="1">
            <a:off x="6172182" y="-516857"/>
            <a:ext cx="3601012" cy="6736130"/>
            <a:chOff x="-1296000" y="144000"/>
            <a:chExt cx="3704088" cy="2290800"/>
          </a:xfrm>
          <a:effectLst>
            <a:outerShdw dist="50800" algn="ctr" rotWithShape="0">
              <a:schemeClr val="tx1"/>
            </a:outerShdw>
          </a:effectLst>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6200000" flipH="1" flipV="1">
            <a:off x="6427592" y="428127"/>
            <a:ext cx="3601012" cy="6736130"/>
            <a:chOff x="-1296000" y="144000"/>
            <a:chExt cx="3704088" cy="2290800"/>
          </a:xfrm>
          <a:effectLst>
            <a:outerShdw dist="50800" algn="ctr" rotWithShape="0">
              <a:schemeClr val="tx1"/>
            </a:outerShdw>
          </a:effectLst>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50800" cap="rnd" cmpd="sng">
                <a:gradFill flip="none" rotWithShape="1">
                  <a:gsLst>
                    <a:gs pos="35000">
                      <a:schemeClr val="tx1"/>
                    </a:gs>
                    <a:gs pos="57000">
                      <a:schemeClr val="tx1"/>
                    </a:gs>
                  </a:gsLst>
                  <a:lin ang="0" scaled="1"/>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56" name="155 Triángulo rectángulo"/>
          <p:cNvSpPr/>
          <p:nvPr/>
        </p:nvSpPr>
        <p:spPr>
          <a:xfrm>
            <a:off x="4572000" y="1399084"/>
            <a:ext cx="1274440" cy="3744416"/>
          </a:xfrm>
          <a:prstGeom prst="rtTriangle">
            <a:avLst/>
          </a:prstGeom>
          <a:noFill/>
          <a:ln w="50800" cap="rnd" cmpd="sng">
            <a:gradFill flip="none" rotWithShape="1">
              <a:gsLst>
                <a:gs pos="35000">
                  <a:schemeClr val="tx1"/>
                </a:gs>
                <a:gs pos="57000">
                  <a:schemeClr val="tx1"/>
                </a:gs>
              </a:gsLst>
              <a:lin ang="0" scaled="1"/>
              <a:tileRect/>
            </a:gradFill>
            <a:prstDash val="sysDot"/>
          </a:ln>
          <a:effectLst>
            <a:outerShdw dist="50800" algn="ctr" rotWithShape="0">
              <a:schemeClr val="tx1"/>
            </a:outerShdw>
            <a:reflection blurRad="6350" stA="50000" endA="300" endPos="90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Triángulo rectángulo"/>
          <p:cNvSpPr/>
          <p:nvPr/>
        </p:nvSpPr>
        <p:spPr>
          <a:xfrm flipH="1">
            <a:off x="3203848" y="1399084"/>
            <a:ext cx="1274440" cy="3744416"/>
          </a:xfrm>
          <a:prstGeom prst="rtTriangle">
            <a:avLst/>
          </a:prstGeom>
          <a:noFill/>
          <a:ln w="50800" cap="rnd" cmpd="sng">
            <a:gradFill flip="none" rotWithShape="1">
              <a:gsLst>
                <a:gs pos="35000">
                  <a:schemeClr val="tx1"/>
                </a:gs>
                <a:gs pos="57000">
                  <a:schemeClr val="tx1"/>
                </a:gs>
              </a:gsLst>
              <a:lin ang="0" scaled="1"/>
              <a:tileRect/>
            </a:gradFill>
            <a:prstDash val="sysDot"/>
          </a:ln>
          <a:effectLst>
            <a:outerShdw dist="50800" algn="ctr" rotWithShape="0">
              <a:schemeClr val="tx1"/>
            </a:outerShdw>
            <a:reflection blurRad="6350" stA="50000" endA="300" endPos="90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10800000">
            <a:off x="-2196752" y="-1244674"/>
            <a:ext cx="14401600" cy="8352928"/>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75775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0-#ppt_w/2"/>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000" fill="hold"/>
                                        <p:tgtEl>
                                          <p:spTgt spid="21"/>
                                        </p:tgtEl>
                                        <p:attrNameLst>
                                          <p:attrName>ppt_x</p:attrName>
                                        </p:attrNameLst>
                                      </p:cBhvr>
                                      <p:tavLst>
                                        <p:tav tm="0">
                                          <p:val>
                                            <p:strVal val="0-#ppt_w/2"/>
                                          </p:val>
                                        </p:tav>
                                        <p:tav tm="100000">
                                          <p:val>
                                            <p:strVal val="#ppt_x"/>
                                          </p:val>
                                        </p:tav>
                                      </p:tavLst>
                                    </p:anim>
                                    <p:anim calcmode="lin" valueType="num">
                                      <p:cBhvr additive="base">
                                        <p:cTn id="12" dur="2000" fill="hold"/>
                                        <p:tgtEl>
                                          <p:spTgt spid="21"/>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2000" fill="hold"/>
                                        <p:tgtEl>
                                          <p:spTgt spid="40"/>
                                        </p:tgtEl>
                                        <p:attrNameLst>
                                          <p:attrName>ppt_x</p:attrName>
                                        </p:attrNameLst>
                                      </p:cBhvr>
                                      <p:tavLst>
                                        <p:tav tm="0">
                                          <p:val>
                                            <p:strVal val="0-#ppt_w/2"/>
                                          </p:val>
                                        </p:tav>
                                        <p:tav tm="100000">
                                          <p:val>
                                            <p:strVal val="#ppt_x"/>
                                          </p:val>
                                        </p:tav>
                                      </p:tavLst>
                                    </p:anim>
                                    <p:anim calcmode="lin" valueType="num">
                                      <p:cBhvr additive="base">
                                        <p:cTn id="16" dur="2000" fill="hold"/>
                                        <p:tgtEl>
                                          <p:spTgt spid="40"/>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0-#ppt_w/2"/>
                                          </p:val>
                                        </p:tav>
                                        <p:tav tm="100000">
                                          <p:val>
                                            <p:strVal val="#ppt_x"/>
                                          </p:val>
                                        </p:tav>
                                      </p:tavLst>
                                    </p:anim>
                                    <p:anim calcmode="lin" valueType="num">
                                      <p:cBhvr additive="base">
                                        <p:cTn id="20" dur="2000" fill="hold"/>
                                        <p:tgtEl>
                                          <p:spTgt spid="59"/>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2000" fill="hold"/>
                                        <p:tgtEl>
                                          <p:spTgt spid="78"/>
                                        </p:tgtEl>
                                        <p:attrNameLst>
                                          <p:attrName>ppt_x</p:attrName>
                                        </p:attrNameLst>
                                      </p:cBhvr>
                                      <p:tavLst>
                                        <p:tav tm="0">
                                          <p:val>
                                            <p:strVal val="1+#ppt_w/2"/>
                                          </p:val>
                                        </p:tav>
                                        <p:tav tm="100000">
                                          <p:val>
                                            <p:strVal val="#ppt_x"/>
                                          </p:val>
                                        </p:tav>
                                      </p:tavLst>
                                    </p:anim>
                                    <p:anim calcmode="lin" valueType="num">
                                      <p:cBhvr additive="base">
                                        <p:cTn id="24" dur="2000" fill="hold"/>
                                        <p:tgtEl>
                                          <p:spTgt spid="78"/>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97"/>
                                        </p:tgtEl>
                                        <p:attrNameLst>
                                          <p:attrName>style.visibility</p:attrName>
                                        </p:attrNameLst>
                                      </p:cBhvr>
                                      <p:to>
                                        <p:strVal val="visible"/>
                                      </p:to>
                                    </p:set>
                                    <p:anim calcmode="lin" valueType="num">
                                      <p:cBhvr additive="base">
                                        <p:cTn id="27" dur="2000" fill="hold"/>
                                        <p:tgtEl>
                                          <p:spTgt spid="97"/>
                                        </p:tgtEl>
                                        <p:attrNameLst>
                                          <p:attrName>ppt_x</p:attrName>
                                        </p:attrNameLst>
                                      </p:cBhvr>
                                      <p:tavLst>
                                        <p:tav tm="0">
                                          <p:val>
                                            <p:strVal val="1+#ppt_w/2"/>
                                          </p:val>
                                        </p:tav>
                                        <p:tav tm="100000">
                                          <p:val>
                                            <p:strVal val="#ppt_x"/>
                                          </p:val>
                                        </p:tav>
                                      </p:tavLst>
                                    </p:anim>
                                    <p:anim calcmode="lin" valueType="num">
                                      <p:cBhvr additive="base">
                                        <p:cTn id="28" dur="2000" fill="hold"/>
                                        <p:tgtEl>
                                          <p:spTgt spid="97"/>
                                        </p:tgtEl>
                                        <p:attrNameLst>
                                          <p:attrName>ppt_y</p:attrName>
                                        </p:attrNameLst>
                                      </p:cBhvr>
                                      <p:tavLst>
                                        <p:tav tm="0">
                                          <p:val>
                                            <p:strVal val="0-#ppt_h/2"/>
                                          </p:val>
                                        </p:tav>
                                        <p:tav tm="100000">
                                          <p:val>
                                            <p:strVal val="#ppt_y"/>
                                          </p:val>
                                        </p:tav>
                                      </p:tavLst>
                                    </p:anim>
                                  </p:childTnLst>
                                </p:cTn>
                              </p:par>
                              <p:par>
                                <p:cTn id="29" presetID="2" presetClass="entr" presetSubtype="3" fill="hold" nodeType="withEffect">
                                  <p:stCondLst>
                                    <p:cond delay="0"/>
                                  </p:stCondLst>
                                  <p:childTnLst>
                                    <p:set>
                                      <p:cBhvr>
                                        <p:cTn id="30" dur="1" fill="hold">
                                          <p:stCondLst>
                                            <p:cond delay="0"/>
                                          </p:stCondLst>
                                        </p:cTn>
                                        <p:tgtEl>
                                          <p:spTgt spid="116"/>
                                        </p:tgtEl>
                                        <p:attrNameLst>
                                          <p:attrName>style.visibility</p:attrName>
                                        </p:attrNameLst>
                                      </p:cBhvr>
                                      <p:to>
                                        <p:strVal val="visible"/>
                                      </p:to>
                                    </p:set>
                                    <p:anim calcmode="lin" valueType="num">
                                      <p:cBhvr additive="base">
                                        <p:cTn id="31" dur="2000" fill="hold"/>
                                        <p:tgtEl>
                                          <p:spTgt spid="116"/>
                                        </p:tgtEl>
                                        <p:attrNameLst>
                                          <p:attrName>ppt_x</p:attrName>
                                        </p:attrNameLst>
                                      </p:cBhvr>
                                      <p:tavLst>
                                        <p:tav tm="0">
                                          <p:val>
                                            <p:strVal val="1+#ppt_w/2"/>
                                          </p:val>
                                        </p:tav>
                                        <p:tav tm="100000">
                                          <p:val>
                                            <p:strVal val="#ppt_x"/>
                                          </p:val>
                                        </p:tav>
                                      </p:tavLst>
                                    </p:anim>
                                    <p:anim calcmode="lin" valueType="num">
                                      <p:cBhvr additive="base">
                                        <p:cTn id="32" dur="2000" fill="hold"/>
                                        <p:tgtEl>
                                          <p:spTgt spid="116"/>
                                        </p:tgtEl>
                                        <p:attrNameLst>
                                          <p:attrName>ppt_y</p:attrName>
                                        </p:attrNameLst>
                                      </p:cBhvr>
                                      <p:tavLst>
                                        <p:tav tm="0">
                                          <p:val>
                                            <p:strVal val="0-#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135"/>
                                        </p:tgtEl>
                                        <p:attrNameLst>
                                          <p:attrName>style.visibility</p:attrName>
                                        </p:attrNameLst>
                                      </p:cBhvr>
                                      <p:to>
                                        <p:strVal val="visible"/>
                                      </p:to>
                                    </p:set>
                                    <p:anim calcmode="lin" valueType="num">
                                      <p:cBhvr additive="base">
                                        <p:cTn id="35" dur="2000" fill="hold"/>
                                        <p:tgtEl>
                                          <p:spTgt spid="135"/>
                                        </p:tgtEl>
                                        <p:attrNameLst>
                                          <p:attrName>ppt_x</p:attrName>
                                        </p:attrNameLst>
                                      </p:cBhvr>
                                      <p:tavLst>
                                        <p:tav tm="0">
                                          <p:val>
                                            <p:strVal val="1+#ppt_w/2"/>
                                          </p:val>
                                        </p:tav>
                                        <p:tav tm="100000">
                                          <p:val>
                                            <p:strVal val="#ppt_x"/>
                                          </p:val>
                                        </p:tav>
                                      </p:tavLst>
                                    </p:anim>
                                    <p:anim calcmode="lin" valueType="num">
                                      <p:cBhvr additive="base">
                                        <p:cTn id="36" dur="2000" fill="hold"/>
                                        <p:tgtEl>
                                          <p:spTgt spid="135"/>
                                        </p:tgtEl>
                                        <p:attrNameLst>
                                          <p:attrName>ppt_y</p:attrName>
                                        </p:attrNameLst>
                                      </p:cBhvr>
                                      <p:tavLst>
                                        <p:tav tm="0">
                                          <p:val>
                                            <p:strVal val="0-#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156"/>
                                        </p:tgtEl>
                                        <p:attrNameLst>
                                          <p:attrName>style.visibility</p:attrName>
                                        </p:attrNameLst>
                                      </p:cBhvr>
                                      <p:to>
                                        <p:strVal val="visible"/>
                                      </p:to>
                                    </p:set>
                                    <p:anim calcmode="lin" valueType="num">
                                      <p:cBhvr additive="base">
                                        <p:cTn id="39" dur="2000" fill="hold"/>
                                        <p:tgtEl>
                                          <p:spTgt spid="156"/>
                                        </p:tgtEl>
                                        <p:attrNameLst>
                                          <p:attrName>ppt_x</p:attrName>
                                        </p:attrNameLst>
                                      </p:cBhvr>
                                      <p:tavLst>
                                        <p:tav tm="0">
                                          <p:val>
                                            <p:strVal val="1+#ppt_w/2"/>
                                          </p:val>
                                        </p:tav>
                                        <p:tav tm="100000">
                                          <p:val>
                                            <p:strVal val="#ppt_x"/>
                                          </p:val>
                                        </p:tav>
                                      </p:tavLst>
                                    </p:anim>
                                    <p:anim calcmode="lin" valueType="num">
                                      <p:cBhvr additive="base">
                                        <p:cTn id="40" dur="2000" fill="hold"/>
                                        <p:tgtEl>
                                          <p:spTgt spid="156"/>
                                        </p:tgtEl>
                                        <p:attrNameLst>
                                          <p:attrName>ppt_y</p:attrName>
                                        </p:attrNameLst>
                                      </p:cBhvr>
                                      <p:tavLst>
                                        <p:tav tm="0">
                                          <p:val>
                                            <p:strVal val="1+#ppt_h/2"/>
                                          </p:val>
                                        </p:tav>
                                        <p:tav tm="100000">
                                          <p:val>
                                            <p:strVal val="#ppt_y"/>
                                          </p:val>
                                        </p:tav>
                                      </p:tavLst>
                                    </p:anim>
                                  </p:childTnLst>
                                </p:cTn>
                              </p:par>
                              <p:par>
                                <p:cTn id="41" presetID="2" presetClass="entr" presetSubtype="12" fill="hold" grpId="0" nodeType="withEffect">
                                  <p:stCondLst>
                                    <p:cond delay="0"/>
                                  </p:stCondLst>
                                  <p:childTnLst>
                                    <p:set>
                                      <p:cBhvr>
                                        <p:cTn id="42" dur="1" fill="hold">
                                          <p:stCondLst>
                                            <p:cond delay="0"/>
                                          </p:stCondLst>
                                        </p:cTn>
                                        <p:tgtEl>
                                          <p:spTgt spid="159"/>
                                        </p:tgtEl>
                                        <p:attrNameLst>
                                          <p:attrName>style.visibility</p:attrName>
                                        </p:attrNameLst>
                                      </p:cBhvr>
                                      <p:to>
                                        <p:strVal val="visible"/>
                                      </p:to>
                                    </p:set>
                                    <p:anim calcmode="lin" valueType="num">
                                      <p:cBhvr additive="base">
                                        <p:cTn id="43" dur="2000" fill="hold"/>
                                        <p:tgtEl>
                                          <p:spTgt spid="159"/>
                                        </p:tgtEl>
                                        <p:attrNameLst>
                                          <p:attrName>ppt_x</p:attrName>
                                        </p:attrNameLst>
                                      </p:cBhvr>
                                      <p:tavLst>
                                        <p:tav tm="0">
                                          <p:val>
                                            <p:strVal val="0-#ppt_w/2"/>
                                          </p:val>
                                        </p:tav>
                                        <p:tav tm="100000">
                                          <p:val>
                                            <p:strVal val="#ppt_x"/>
                                          </p:val>
                                        </p:tav>
                                      </p:tavLst>
                                    </p:anim>
                                    <p:anim calcmode="lin" valueType="num">
                                      <p:cBhvr additive="base">
                                        <p:cTn id="44" dur="2000" fill="hold"/>
                                        <p:tgtEl>
                                          <p:spTgt spid="159"/>
                                        </p:tgtEl>
                                        <p:attrNameLst>
                                          <p:attrName>ppt_y</p:attrName>
                                        </p:attrNameLst>
                                      </p:cBhvr>
                                      <p:tavLst>
                                        <p:tav tm="0">
                                          <p:val>
                                            <p:strVal val="1+#ppt_h/2"/>
                                          </p:val>
                                        </p:tav>
                                        <p:tav tm="100000">
                                          <p:val>
                                            <p:strVal val="#ppt_y"/>
                                          </p:val>
                                        </p:tav>
                                      </p:tavLst>
                                    </p:anim>
                                  </p:childTnLst>
                                </p:cTn>
                              </p:par>
                              <p:par>
                                <p:cTn id="45" presetID="23" presetClass="entr" presetSubtype="288" fill="hold" grpId="0" nodeType="withEffect">
                                  <p:stCondLst>
                                    <p:cond delay="0"/>
                                  </p:stCondLst>
                                  <p:childTnLst>
                                    <p:set>
                                      <p:cBhvr>
                                        <p:cTn id="46" dur="1" fill="hold">
                                          <p:stCondLst>
                                            <p:cond delay="0"/>
                                          </p:stCondLst>
                                        </p:cTn>
                                        <p:tgtEl>
                                          <p:spTgt spid="160"/>
                                        </p:tgtEl>
                                        <p:attrNameLst>
                                          <p:attrName>style.visibility</p:attrName>
                                        </p:attrNameLst>
                                      </p:cBhvr>
                                      <p:to>
                                        <p:strVal val="visible"/>
                                      </p:to>
                                    </p:set>
                                    <p:anim calcmode="lin" valueType="num">
                                      <p:cBhvr>
                                        <p:cTn id="47" dur="2000" fill="hold"/>
                                        <p:tgtEl>
                                          <p:spTgt spid="160"/>
                                        </p:tgtEl>
                                        <p:attrNameLst>
                                          <p:attrName>ppt_w</p:attrName>
                                        </p:attrNameLst>
                                      </p:cBhvr>
                                      <p:tavLst>
                                        <p:tav tm="0">
                                          <p:val>
                                            <p:strVal val="4/3*#ppt_w"/>
                                          </p:val>
                                        </p:tav>
                                        <p:tav tm="100000">
                                          <p:val>
                                            <p:strVal val="#ppt_w"/>
                                          </p:val>
                                        </p:tav>
                                      </p:tavLst>
                                    </p:anim>
                                    <p:anim calcmode="lin" valueType="num">
                                      <p:cBhvr>
                                        <p:cTn id="48" dur="2000" fill="hold"/>
                                        <p:tgtEl>
                                          <p:spTgt spid="160"/>
                                        </p:tgtEl>
                                        <p:attrNameLst>
                                          <p:attrName>ppt_h</p:attrName>
                                        </p:attrNameLst>
                                      </p:cBhvr>
                                      <p:tavLst>
                                        <p:tav tm="0">
                                          <p:val>
                                            <p:strVal val="4/3*#ppt_h"/>
                                          </p:val>
                                        </p:tav>
                                        <p:tav tm="100000">
                                          <p:val>
                                            <p:strVal val="#ppt_h"/>
                                          </p:val>
                                        </p:tav>
                                      </p:tavLst>
                                    </p:anim>
                                  </p:childTnLst>
                                </p:cTn>
                              </p:par>
                              <p:par>
                                <p:cTn id="49" presetID="9" presetClass="emph" presetSubtype="0" grpId="0" nodeType="withEffect">
                                  <p:stCondLst>
                                    <p:cond delay="0"/>
                                  </p:stCondLst>
                                  <p:childTnLst>
                                    <p:set>
                                      <p:cBhvr rctx="PPT">
                                        <p:cTn id="50" dur="indefinite"/>
                                        <p:tgtEl>
                                          <p:spTgt spid="161"/>
                                        </p:tgtEl>
                                        <p:attrNameLst>
                                          <p:attrName>style.opacity</p:attrName>
                                        </p:attrNameLst>
                                      </p:cBhvr>
                                      <p:to>
                                        <p:strVal val="0"/>
                                      </p:to>
                                    </p:set>
                                    <p:animEffect filter="image" prLst="opacity: 0">
                                      <p:cBhvr rctx="IE">
                                        <p:cTn id="51" dur="indefinite"/>
                                        <p:tgtEl>
                                          <p:spTgt spid="161"/>
                                        </p:tgtEl>
                                      </p:cBhvr>
                                    </p:animEffect>
                                  </p:childTnLst>
                                </p:cTn>
                              </p:par>
                            </p:childTnLst>
                          </p:cTn>
                        </p:par>
                        <p:par>
                          <p:cTn id="52" fill="hold">
                            <p:stCondLst>
                              <p:cond delay="2000"/>
                            </p:stCondLst>
                            <p:childTnLst>
                              <p:par>
                                <p:cTn id="53" presetID="2" presetClass="exit" presetSubtype="6" fill="hold" nodeType="afterEffect">
                                  <p:stCondLst>
                                    <p:cond delay="0"/>
                                  </p:stCondLst>
                                  <p:childTnLst>
                                    <p:anim calcmode="lin" valueType="num">
                                      <p:cBhvr additive="base">
                                        <p:cTn id="54" dur="3750"/>
                                        <p:tgtEl>
                                          <p:spTgt spid="2"/>
                                        </p:tgtEl>
                                        <p:attrNameLst>
                                          <p:attrName>ppt_x</p:attrName>
                                        </p:attrNameLst>
                                      </p:cBhvr>
                                      <p:tavLst>
                                        <p:tav tm="0">
                                          <p:val>
                                            <p:strVal val="ppt_x"/>
                                          </p:val>
                                        </p:tav>
                                        <p:tav tm="100000">
                                          <p:val>
                                            <p:strVal val="1+ppt_w/2"/>
                                          </p:val>
                                        </p:tav>
                                      </p:tavLst>
                                    </p:anim>
                                    <p:anim calcmode="lin" valueType="num">
                                      <p:cBhvr additive="base">
                                        <p:cTn id="55" dur="3750"/>
                                        <p:tgtEl>
                                          <p:spTgt spid="2"/>
                                        </p:tgtEl>
                                        <p:attrNameLst>
                                          <p:attrName>ppt_y</p:attrName>
                                        </p:attrNameLst>
                                      </p:cBhvr>
                                      <p:tavLst>
                                        <p:tav tm="0">
                                          <p:val>
                                            <p:strVal val="ppt_y"/>
                                          </p:val>
                                        </p:tav>
                                        <p:tav tm="100000">
                                          <p:val>
                                            <p:strVal val="1+ppt_h/2"/>
                                          </p:val>
                                        </p:tav>
                                      </p:tavLst>
                                    </p:anim>
                                    <p:set>
                                      <p:cBhvr>
                                        <p:cTn id="56" dur="1" fill="hold">
                                          <p:stCondLst>
                                            <p:cond delay="3749"/>
                                          </p:stCondLst>
                                        </p:cTn>
                                        <p:tgtEl>
                                          <p:spTgt spid="2"/>
                                        </p:tgtEl>
                                        <p:attrNameLst>
                                          <p:attrName>style.visibility</p:attrName>
                                        </p:attrNameLst>
                                      </p:cBhvr>
                                      <p:to>
                                        <p:strVal val="hidden"/>
                                      </p:to>
                                    </p:set>
                                  </p:childTnLst>
                                </p:cTn>
                              </p:par>
                              <p:par>
                                <p:cTn id="57" presetID="2" presetClass="exit" presetSubtype="6" fill="hold" nodeType="withEffect">
                                  <p:stCondLst>
                                    <p:cond delay="0"/>
                                  </p:stCondLst>
                                  <p:childTnLst>
                                    <p:anim calcmode="lin" valueType="num">
                                      <p:cBhvr additive="base">
                                        <p:cTn id="58" dur="3750"/>
                                        <p:tgtEl>
                                          <p:spTgt spid="21"/>
                                        </p:tgtEl>
                                        <p:attrNameLst>
                                          <p:attrName>ppt_x</p:attrName>
                                        </p:attrNameLst>
                                      </p:cBhvr>
                                      <p:tavLst>
                                        <p:tav tm="0">
                                          <p:val>
                                            <p:strVal val="ppt_x"/>
                                          </p:val>
                                        </p:tav>
                                        <p:tav tm="100000">
                                          <p:val>
                                            <p:strVal val="1+ppt_w/2"/>
                                          </p:val>
                                        </p:tav>
                                      </p:tavLst>
                                    </p:anim>
                                    <p:anim calcmode="lin" valueType="num">
                                      <p:cBhvr additive="base">
                                        <p:cTn id="59" dur="3750"/>
                                        <p:tgtEl>
                                          <p:spTgt spid="21"/>
                                        </p:tgtEl>
                                        <p:attrNameLst>
                                          <p:attrName>ppt_y</p:attrName>
                                        </p:attrNameLst>
                                      </p:cBhvr>
                                      <p:tavLst>
                                        <p:tav tm="0">
                                          <p:val>
                                            <p:strVal val="ppt_y"/>
                                          </p:val>
                                        </p:tav>
                                        <p:tav tm="100000">
                                          <p:val>
                                            <p:strVal val="1+ppt_h/2"/>
                                          </p:val>
                                        </p:tav>
                                      </p:tavLst>
                                    </p:anim>
                                    <p:set>
                                      <p:cBhvr>
                                        <p:cTn id="60" dur="1" fill="hold">
                                          <p:stCondLst>
                                            <p:cond delay="3749"/>
                                          </p:stCondLst>
                                        </p:cTn>
                                        <p:tgtEl>
                                          <p:spTgt spid="21"/>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750"/>
                                        <p:tgtEl>
                                          <p:spTgt spid="40"/>
                                        </p:tgtEl>
                                        <p:attrNameLst>
                                          <p:attrName>ppt_x</p:attrName>
                                        </p:attrNameLst>
                                      </p:cBhvr>
                                      <p:tavLst>
                                        <p:tav tm="0">
                                          <p:val>
                                            <p:strVal val="ppt_x"/>
                                          </p:val>
                                        </p:tav>
                                        <p:tav tm="100000">
                                          <p:val>
                                            <p:strVal val="1+ppt_w/2"/>
                                          </p:val>
                                        </p:tav>
                                      </p:tavLst>
                                    </p:anim>
                                    <p:anim calcmode="lin" valueType="num">
                                      <p:cBhvr additive="base">
                                        <p:cTn id="63" dur="3750"/>
                                        <p:tgtEl>
                                          <p:spTgt spid="40"/>
                                        </p:tgtEl>
                                        <p:attrNameLst>
                                          <p:attrName>ppt_y</p:attrName>
                                        </p:attrNameLst>
                                      </p:cBhvr>
                                      <p:tavLst>
                                        <p:tav tm="0">
                                          <p:val>
                                            <p:strVal val="ppt_y"/>
                                          </p:val>
                                        </p:tav>
                                        <p:tav tm="100000">
                                          <p:val>
                                            <p:strVal val="1+ppt_h/2"/>
                                          </p:val>
                                        </p:tav>
                                      </p:tavLst>
                                    </p:anim>
                                    <p:set>
                                      <p:cBhvr>
                                        <p:cTn id="64" dur="1" fill="hold">
                                          <p:stCondLst>
                                            <p:cond delay="3749"/>
                                          </p:stCondLst>
                                        </p:cTn>
                                        <p:tgtEl>
                                          <p:spTgt spid="40"/>
                                        </p:tgtEl>
                                        <p:attrNameLst>
                                          <p:attrName>style.visibility</p:attrName>
                                        </p:attrNameLst>
                                      </p:cBhvr>
                                      <p:to>
                                        <p:strVal val="hidden"/>
                                      </p:to>
                                    </p:set>
                                  </p:childTnLst>
                                </p:cTn>
                              </p:par>
                              <p:par>
                                <p:cTn id="65" presetID="2" presetClass="exit" presetSubtype="6" fill="hold" nodeType="withEffect">
                                  <p:stCondLst>
                                    <p:cond delay="0"/>
                                  </p:stCondLst>
                                  <p:childTnLst>
                                    <p:anim calcmode="lin" valueType="num">
                                      <p:cBhvr additive="base">
                                        <p:cTn id="66" dur="3750"/>
                                        <p:tgtEl>
                                          <p:spTgt spid="59"/>
                                        </p:tgtEl>
                                        <p:attrNameLst>
                                          <p:attrName>ppt_x</p:attrName>
                                        </p:attrNameLst>
                                      </p:cBhvr>
                                      <p:tavLst>
                                        <p:tav tm="0">
                                          <p:val>
                                            <p:strVal val="ppt_x"/>
                                          </p:val>
                                        </p:tav>
                                        <p:tav tm="100000">
                                          <p:val>
                                            <p:strVal val="1+ppt_w/2"/>
                                          </p:val>
                                        </p:tav>
                                      </p:tavLst>
                                    </p:anim>
                                    <p:anim calcmode="lin" valueType="num">
                                      <p:cBhvr additive="base">
                                        <p:cTn id="67" dur="3750"/>
                                        <p:tgtEl>
                                          <p:spTgt spid="59"/>
                                        </p:tgtEl>
                                        <p:attrNameLst>
                                          <p:attrName>ppt_y</p:attrName>
                                        </p:attrNameLst>
                                      </p:cBhvr>
                                      <p:tavLst>
                                        <p:tav tm="0">
                                          <p:val>
                                            <p:strVal val="ppt_y"/>
                                          </p:val>
                                        </p:tav>
                                        <p:tav tm="100000">
                                          <p:val>
                                            <p:strVal val="1+ppt_h/2"/>
                                          </p:val>
                                        </p:tav>
                                      </p:tavLst>
                                    </p:anim>
                                    <p:set>
                                      <p:cBhvr>
                                        <p:cTn id="68" dur="1" fill="hold">
                                          <p:stCondLst>
                                            <p:cond delay="3749"/>
                                          </p:stCondLst>
                                        </p:cTn>
                                        <p:tgtEl>
                                          <p:spTgt spid="59"/>
                                        </p:tgtEl>
                                        <p:attrNameLst>
                                          <p:attrName>style.visibility</p:attrName>
                                        </p:attrNameLst>
                                      </p:cBhvr>
                                      <p:to>
                                        <p:strVal val="hidden"/>
                                      </p:to>
                                    </p:set>
                                  </p:childTnLst>
                                </p:cTn>
                              </p:par>
                              <p:par>
                                <p:cTn id="69" presetID="2" presetClass="exit" presetSubtype="12" fill="hold" nodeType="withEffect">
                                  <p:stCondLst>
                                    <p:cond delay="0"/>
                                  </p:stCondLst>
                                  <p:childTnLst>
                                    <p:anim calcmode="lin" valueType="num">
                                      <p:cBhvr additive="base">
                                        <p:cTn id="70" dur="3750"/>
                                        <p:tgtEl>
                                          <p:spTgt spid="78"/>
                                        </p:tgtEl>
                                        <p:attrNameLst>
                                          <p:attrName>ppt_x</p:attrName>
                                        </p:attrNameLst>
                                      </p:cBhvr>
                                      <p:tavLst>
                                        <p:tav tm="0">
                                          <p:val>
                                            <p:strVal val="ppt_x"/>
                                          </p:val>
                                        </p:tav>
                                        <p:tav tm="100000">
                                          <p:val>
                                            <p:strVal val="0-ppt_w/2"/>
                                          </p:val>
                                        </p:tav>
                                      </p:tavLst>
                                    </p:anim>
                                    <p:anim calcmode="lin" valueType="num">
                                      <p:cBhvr additive="base">
                                        <p:cTn id="71" dur="3750"/>
                                        <p:tgtEl>
                                          <p:spTgt spid="78"/>
                                        </p:tgtEl>
                                        <p:attrNameLst>
                                          <p:attrName>ppt_y</p:attrName>
                                        </p:attrNameLst>
                                      </p:cBhvr>
                                      <p:tavLst>
                                        <p:tav tm="0">
                                          <p:val>
                                            <p:strVal val="ppt_y"/>
                                          </p:val>
                                        </p:tav>
                                        <p:tav tm="100000">
                                          <p:val>
                                            <p:strVal val="1+ppt_h/2"/>
                                          </p:val>
                                        </p:tav>
                                      </p:tavLst>
                                    </p:anim>
                                    <p:set>
                                      <p:cBhvr>
                                        <p:cTn id="72" dur="1" fill="hold">
                                          <p:stCondLst>
                                            <p:cond delay="3749"/>
                                          </p:stCondLst>
                                        </p:cTn>
                                        <p:tgtEl>
                                          <p:spTgt spid="78"/>
                                        </p:tgtEl>
                                        <p:attrNameLst>
                                          <p:attrName>style.visibility</p:attrName>
                                        </p:attrNameLst>
                                      </p:cBhvr>
                                      <p:to>
                                        <p:strVal val="hidden"/>
                                      </p:to>
                                    </p:set>
                                  </p:childTnLst>
                                </p:cTn>
                              </p:par>
                              <p:par>
                                <p:cTn id="73" presetID="2" presetClass="exit" presetSubtype="12" fill="hold" nodeType="withEffect">
                                  <p:stCondLst>
                                    <p:cond delay="0"/>
                                  </p:stCondLst>
                                  <p:childTnLst>
                                    <p:anim calcmode="lin" valueType="num">
                                      <p:cBhvr additive="base">
                                        <p:cTn id="74" dur="3750"/>
                                        <p:tgtEl>
                                          <p:spTgt spid="97"/>
                                        </p:tgtEl>
                                        <p:attrNameLst>
                                          <p:attrName>ppt_x</p:attrName>
                                        </p:attrNameLst>
                                      </p:cBhvr>
                                      <p:tavLst>
                                        <p:tav tm="0">
                                          <p:val>
                                            <p:strVal val="ppt_x"/>
                                          </p:val>
                                        </p:tav>
                                        <p:tav tm="100000">
                                          <p:val>
                                            <p:strVal val="0-ppt_w/2"/>
                                          </p:val>
                                        </p:tav>
                                      </p:tavLst>
                                    </p:anim>
                                    <p:anim calcmode="lin" valueType="num">
                                      <p:cBhvr additive="base">
                                        <p:cTn id="75" dur="3750"/>
                                        <p:tgtEl>
                                          <p:spTgt spid="97"/>
                                        </p:tgtEl>
                                        <p:attrNameLst>
                                          <p:attrName>ppt_y</p:attrName>
                                        </p:attrNameLst>
                                      </p:cBhvr>
                                      <p:tavLst>
                                        <p:tav tm="0">
                                          <p:val>
                                            <p:strVal val="ppt_y"/>
                                          </p:val>
                                        </p:tav>
                                        <p:tav tm="100000">
                                          <p:val>
                                            <p:strVal val="1+ppt_h/2"/>
                                          </p:val>
                                        </p:tav>
                                      </p:tavLst>
                                    </p:anim>
                                    <p:set>
                                      <p:cBhvr>
                                        <p:cTn id="76" dur="1" fill="hold">
                                          <p:stCondLst>
                                            <p:cond delay="3749"/>
                                          </p:stCondLst>
                                        </p:cTn>
                                        <p:tgtEl>
                                          <p:spTgt spid="97"/>
                                        </p:tgtEl>
                                        <p:attrNameLst>
                                          <p:attrName>style.visibility</p:attrName>
                                        </p:attrNameLst>
                                      </p:cBhvr>
                                      <p:to>
                                        <p:strVal val="hidden"/>
                                      </p:to>
                                    </p:set>
                                  </p:childTnLst>
                                </p:cTn>
                              </p:par>
                              <p:par>
                                <p:cTn id="77" presetID="2" presetClass="exit" presetSubtype="12" fill="hold" nodeType="withEffect">
                                  <p:stCondLst>
                                    <p:cond delay="0"/>
                                  </p:stCondLst>
                                  <p:childTnLst>
                                    <p:anim calcmode="lin" valueType="num">
                                      <p:cBhvr additive="base">
                                        <p:cTn id="78" dur="3750"/>
                                        <p:tgtEl>
                                          <p:spTgt spid="116"/>
                                        </p:tgtEl>
                                        <p:attrNameLst>
                                          <p:attrName>ppt_x</p:attrName>
                                        </p:attrNameLst>
                                      </p:cBhvr>
                                      <p:tavLst>
                                        <p:tav tm="0">
                                          <p:val>
                                            <p:strVal val="ppt_x"/>
                                          </p:val>
                                        </p:tav>
                                        <p:tav tm="100000">
                                          <p:val>
                                            <p:strVal val="0-ppt_w/2"/>
                                          </p:val>
                                        </p:tav>
                                      </p:tavLst>
                                    </p:anim>
                                    <p:anim calcmode="lin" valueType="num">
                                      <p:cBhvr additive="base">
                                        <p:cTn id="79" dur="3750"/>
                                        <p:tgtEl>
                                          <p:spTgt spid="116"/>
                                        </p:tgtEl>
                                        <p:attrNameLst>
                                          <p:attrName>ppt_y</p:attrName>
                                        </p:attrNameLst>
                                      </p:cBhvr>
                                      <p:tavLst>
                                        <p:tav tm="0">
                                          <p:val>
                                            <p:strVal val="ppt_y"/>
                                          </p:val>
                                        </p:tav>
                                        <p:tav tm="100000">
                                          <p:val>
                                            <p:strVal val="1+ppt_h/2"/>
                                          </p:val>
                                        </p:tav>
                                      </p:tavLst>
                                    </p:anim>
                                    <p:set>
                                      <p:cBhvr>
                                        <p:cTn id="80" dur="1" fill="hold">
                                          <p:stCondLst>
                                            <p:cond delay="3749"/>
                                          </p:stCondLst>
                                        </p:cTn>
                                        <p:tgtEl>
                                          <p:spTgt spid="116"/>
                                        </p:tgtEl>
                                        <p:attrNameLst>
                                          <p:attrName>style.visibility</p:attrName>
                                        </p:attrNameLst>
                                      </p:cBhvr>
                                      <p:to>
                                        <p:strVal val="hidden"/>
                                      </p:to>
                                    </p:set>
                                  </p:childTnLst>
                                </p:cTn>
                              </p:par>
                              <p:par>
                                <p:cTn id="81" presetID="2" presetClass="exit" presetSubtype="12" fill="hold" nodeType="withEffect">
                                  <p:stCondLst>
                                    <p:cond delay="0"/>
                                  </p:stCondLst>
                                  <p:childTnLst>
                                    <p:anim calcmode="lin" valueType="num">
                                      <p:cBhvr additive="base">
                                        <p:cTn id="82" dur="3750"/>
                                        <p:tgtEl>
                                          <p:spTgt spid="135"/>
                                        </p:tgtEl>
                                        <p:attrNameLst>
                                          <p:attrName>ppt_x</p:attrName>
                                        </p:attrNameLst>
                                      </p:cBhvr>
                                      <p:tavLst>
                                        <p:tav tm="0">
                                          <p:val>
                                            <p:strVal val="ppt_x"/>
                                          </p:val>
                                        </p:tav>
                                        <p:tav tm="100000">
                                          <p:val>
                                            <p:strVal val="0-ppt_w/2"/>
                                          </p:val>
                                        </p:tav>
                                      </p:tavLst>
                                    </p:anim>
                                    <p:anim calcmode="lin" valueType="num">
                                      <p:cBhvr additive="base">
                                        <p:cTn id="83" dur="3750"/>
                                        <p:tgtEl>
                                          <p:spTgt spid="135"/>
                                        </p:tgtEl>
                                        <p:attrNameLst>
                                          <p:attrName>ppt_y</p:attrName>
                                        </p:attrNameLst>
                                      </p:cBhvr>
                                      <p:tavLst>
                                        <p:tav tm="0">
                                          <p:val>
                                            <p:strVal val="ppt_y"/>
                                          </p:val>
                                        </p:tav>
                                        <p:tav tm="100000">
                                          <p:val>
                                            <p:strVal val="1+ppt_h/2"/>
                                          </p:val>
                                        </p:tav>
                                      </p:tavLst>
                                    </p:anim>
                                    <p:set>
                                      <p:cBhvr>
                                        <p:cTn id="84" dur="1" fill="hold">
                                          <p:stCondLst>
                                            <p:cond delay="3749"/>
                                          </p:stCondLst>
                                        </p:cTn>
                                        <p:tgtEl>
                                          <p:spTgt spid="135"/>
                                        </p:tgtEl>
                                        <p:attrNameLst>
                                          <p:attrName>style.visibility</p:attrName>
                                        </p:attrNameLst>
                                      </p:cBhvr>
                                      <p:to>
                                        <p:strVal val="hidden"/>
                                      </p:to>
                                    </p:set>
                                  </p:childTnLst>
                                </p:cTn>
                              </p:par>
                              <p:par>
                                <p:cTn id="85" presetID="2" presetClass="exit" presetSubtype="3" fill="hold" grpId="1" nodeType="withEffect">
                                  <p:stCondLst>
                                    <p:cond delay="0"/>
                                  </p:stCondLst>
                                  <p:childTnLst>
                                    <p:anim calcmode="lin" valueType="num">
                                      <p:cBhvr additive="base">
                                        <p:cTn id="86" dur="4000"/>
                                        <p:tgtEl>
                                          <p:spTgt spid="156"/>
                                        </p:tgtEl>
                                        <p:attrNameLst>
                                          <p:attrName>ppt_x</p:attrName>
                                        </p:attrNameLst>
                                      </p:cBhvr>
                                      <p:tavLst>
                                        <p:tav tm="0">
                                          <p:val>
                                            <p:strVal val="ppt_x"/>
                                          </p:val>
                                        </p:tav>
                                        <p:tav tm="100000">
                                          <p:val>
                                            <p:strVal val="1+ppt_w/2"/>
                                          </p:val>
                                        </p:tav>
                                      </p:tavLst>
                                    </p:anim>
                                    <p:anim calcmode="lin" valueType="num">
                                      <p:cBhvr additive="base">
                                        <p:cTn id="87" dur="4000"/>
                                        <p:tgtEl>
                                          <p:spTgt spid="156"/>
                                        </p:tgtEl>
                                        <p:attrNameLst>
                                          <p:attrName>ppt_y</p:attrName>
                                        </p:attrNameLst>
                                      </p:cBhvr>
                                      <p:tavLst>
                                        <p:tav tm="0">
                                          <p:val>
                                            <p:strVal val="ppt_y"/>
                                          </p:val>
                                        </p:tav>
                                        <p:tav tm="100000">
                                          <p:val>
                                            <p:strVal val="0-ppt_h/2"/>
                                          </p:val>
                                        </p:tav>
                                      </p:tavLst>
                                    </p:anim>
                                    <p:set>
                                      <p:cBhvr>
                                        <p:cTn id="88" dur="1" fill="hold">
                                          <p:stCondLst>
                                            <p:cond delay="3999"/>
                                          </p:stCondLst>
                                        </p:cTn>
                                        <p:tgtEl>
                                          <p:spTgt spid="156"/>
                                        </p:tgtEl>
                                        <p:attrNameLst>
                                          <p:attrName>style.visibility</p:attrName>
                                        </p:attrNameLst>
                                      </p:cBhvr>
                                      <p:to>
                                        <p:strVal val="hidden"/>
                                      </p:to>
                                    </p:set>
                                  </p:childTnLst>
                                </p:cTn>
                              </p:par>
                              <p:par>
                                <p:cTn id="89" presetID="2" presetClass="exit" presetSubtype="9" fill="hold" grpId="1" nodeType="withEffect">
                                  <p:stCondLst>
                                    <p:cond delay="0"/>
                                  </p:stCondLst>
                                  <p:childTnLst>
                                    <p:anim calcmode="lin" valueType="num">
                                      <p:cBhvr additive="base">
                                        <p:cTn id="90" dur="4000"/>
                                        <p:tgtEl>
                                          <p:spTgt spid="159"/>
                                        </p:tgtEl>
                                        <p:attrNameLst>
                                          <p:attrName>ppt_x</p:attrName>
                                        </p:attrNameLst>
                                      </p:cBhvr>
                                      <p:tavLst>
                                        <p:tav tm="0">
                                          <p:val>
                                            <p:strVal val="ppt_x"/>
                                          </p:val>
                                        </p:tav>
                                        <p:tav tm="100000">
                                          <p:val>
                                            <p:strVal val="0-ppt_w/2"/>
                                          </p:val>
                                        </p:tav>
                                      </p:tavLst>
                                    </p:anim>
                                    <p:anim calcmode="lin" valueType="num">
                                      <p:cBhvr additive="base">
                                        <p:cTn id="91" dur="4000"/>
                                        <p:tgtEl>
                                          <p:spTgt spid="159"/>
                                        </p:tgtEl>
                                        <p:attrNameLst>
                                          <p:attrName>ppt_y</p:attrName>
                                        </p:attrNameLst>
                                      </p:cBhvr>
                                      <p:tavLst>
                                        <p:tav tm="0">
                                          <p:val>
                                            <p:strVal val="ppt_y"/>
                                          </p:val>
                                        </p:tav>
                                        <p:tav tm="100000">
                                          <p:val>
                                            <p:strVal val="0-ppt_h/2"/>
                                          </p:val>
                                        </p:tav>
                                      </p:tavLst>
                                    </p:anim>
                                    <p:set>
                                      <p:cBhvr>
                                        <p:cTn id="92" dur="1" fill="hold">
                                          <p:stCondLst>
                                            <p:cond delay="3999"/>
                                          </p:stCondLst>
                                        </p:cTn>
                                        <p:tgtEl>
                                          <p:spTgt spid="159"/>
                                        </p:tgtEl>
                                        <p:attrNameLst>
                                          <p:attrName>style.visibility</p:attrName>
                                        </p:attrNameLst>
                                      </p:cBhvr>
                                      <p:to>
                                        <p:strVal val="hidden"/>
                                      </p:to>
                                    </p:set>
                                  </p:childTnLst>
                                </p:cTn>
                              </p:par>
                              <p:par>
                                <p:cTn id="93" presetID="23" presetClass="entr" presetSubtype="288" fill="hold" nodeType="withEffect">
                                  <p:stCondLst>
                                    <p:cond delay="0"/>
                                  </p:stCondLst>
                                  <p:childTnLst>
                                    <p:set>
                                      <p:cBhvr>
                                        <p:cTn id="94" dur="1" fill="hold">
                                          <p:stCondLst>
                                            <p:cond delay="0"/>
                                          </p:stCondLst>
                                        </p:cTn>
                                        <p:tgtEl>
                                          <p:spTgt spid="158"/>
                                        </p:tgtEl>
                                        <p:attrNameLst>
                                          <p:attrName>style.visibility</p:attrName>
                                        </p:attrNameLst>
                                      </p:cBhvr>
                                      <p:to>
                                        <p:strVal val="visible"/>
                                      </p:to>
                                    </p:set>
                                    <p:anim calcmode="lin" valueType="num">
                                      <p:cBhvr>
                                        <p:cTn id="95" dur="3500" fill="hold"/>
                                        <p:tgtEl>
                                          <p:spTgt spid="158"/>
                                        </p:tgtEl>
                                        <p:attrNameLst>
                                          <p:attrName>ppt_w</p:attrName>
                                        </p:attrNameLst>
                                      </p:cBhvr>
                                      <p:tavLst>
                                        <p:tav tm="0">
                                          <p:val>
                                            <p:strVal val="4/3*#ppt_w"/>
                                          </p:val>
                                        </p:tav>
                                        <p:tav tm="100000">
                                          <p:val>
                                            <p:strVal val="#ppt_w"/>
                                          </p:val>
                                        </p:tav>
                                      </p:tavLst>
                                    </p:anim>
                                    <p:anim calcmode="lin" valueType="num">
                                      <p:cBhvr>
                                        <p:cTn id="96" dur="3500" fill="hold"/>
                                        <p:tgtEl>
                                          <p:spTgt spid="158"/>
                                        </p:tgtEl>
                                        <p:attrNameLst>
                                          <p:attrName>ppt_h</p:attrName>
                                        </p:attrNameLst>
                                      </p:cBhvr>
                                      <p:tavLst>
                                        <p:tav tm="0">
                                          <p:val>
                                            <p:strVal val="4/3*#ppt_h"/>
                                          </p:val>
                                        </p:tav>
                                        <p:tav tm="100000">
                                          <p:val>
                                            <p:strVal val="#ppt_h"/>
                                          </p:val>
                                        </p:tav>
                                      </p:tavLst>
                                    </p:anim>
                                  </p:childTnLst>
                                </p:cTn>
                              </p:par>
                              <p:par>
                                <p:cTn id="97" presetID="8" presetClass="entr" presetSubtype="32" fill="hold" nodeType="withEffect">
                                  <p:stCondLst>
                                    <p:cond delay="0"/>
                                  </p:stCondLst>
                                  <p:childTnLst>
                                    <p:set>
                                      <p:cBhvr>
                                        <p:cTn id="98" dur="1" fill="hold">
                                          <p:stCondLst>
                                            <p:cond delay="0"/>
                                          </p:stCondLst>
                                        </p:cTn>
                                        <p:tgtEl>
                                          <p:spTgt spid="158"/>
                                        </p:tgtEl>
                                        <p:attrNameLst>
                                          <p:attrName>style.visibility</p:attrName>
                                        </p:attrNameLst>
                                      </p:cBhvr>
                                      <p:to>
                                        <p:strVal val="visible"/>
                                      </p:to>
                                    </p:set>
                                    <p:animEffect transition="in" filter="diamond(out)">
                                      <p:cBhvr>
                                        <p:cTn id="99" dur="350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56" grpId="0" animBg="1"/>
      <p:bldP spid="156" grpId="1" animBg="1"/>
      <p:bldP spid="159" grpId="0" animBg="1"/>
      <p:bldP spid="159" grpId="1" animBg="1"/>
      <p:bldP spid="16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19672" y="555527"/>
            <a:ext cx="6480720" cy="280076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PREVIENE LA ANEMIA</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Se recomienda que desde pequeños ingiramos alimentos con altas cantidades de hierro. Esto es una buena razón para usar el caviar, porque si experimentamos una falta de este mineral correremos el riesgo de sufrir una anemia ferropénica.</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Sobre todo hay que recurrir al hierro cuanto más ejercicio físico realicemos, puesto que sus niveles disminuyen rápidamente durante este tipo de actividades.</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1726760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9 Rectángulo"/>
          <p:cNvSpPr/>
          <p:nvPr/>
        </p:nvSpPr>
        <p:spPr>
          <a:xfrm>
            <a:off x="-3125" y="14225"/>
            <a:ext cx="9144000" cy="5143499"/>
          </a:xfrm>
          <a:prstGeom prst="rect">
            <a:avLst/>
          </a:prstGeom>
          <a:gradFill>
            <a:gsLst>
              <a:gs pos="13000">
                <a:srgbClr val="66008F">
                  <a:lumMod val="15000"/>
                </a:srgbClr>
              </a:gs>
              <a:gs pos="91000">
                <a:srgbClr val="291013"/>
              </a:gs>
              <a:gs pos="81000">
                <a:srgbClr val="66008F">
                  <a:lumMod val="15000"/>
                </a:srgbClr>
              </a:gs>
              <a:gs pos="100000">
                <a:srgbClr val="FF9201"/>
              </a:gs>
              <a:gs pos="0">
                <a:srgbClr val="FF9201"/>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8" name="15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438" y="-10976"/>
            <a:ext cx="9166438" cy="5156121"/>
          </a:xfrm>
          <a:prstGeom prst="rect">
            <a:avLst/>
          </a:prstGeom>
        </p:spPr>
      </p:pic>
      <p:grpSp>
        <p:nvGrpSpPr>
          <p:cNvPr id="307" name="306 Grupo"/>
          <p:cNvGrpSpPr/>
          <p:nvPr/>
        </p:nvGrpSpPr>
        <p:grpSpPr>
          <a:xfrm rot="10800000">
            <a:off x="467544" y="555526"/>
            <a:ext cx="4315648" cy="3987999"/>
            <a:chOff x="-1296000" y="144000"/>
            <a:chExt cx="3704088" cy="2290800"/>
          </a:xfrm>
          <a:effectLst/>
        </p:grpSpPr>
        <p:grpSp>
          <p:nvGrpSpPr>
            <p:cNvPr id="308" name="307 Grupo"/>
            <p:cNvGrpSpPr/>
            <p:nvPr/>
          </p:nvGrpSpPr>
          <p:grpSpPr>
            <a:xfrm>
              <a:off x="-26864" y="1368000"/>
              <a:ext cx="2434952" cy="1066800"/>
              <a:chOff x="2123728" y="1419622"/>
              <a:chExt cx="2434952" cy="1066800"/>
            </a:xfrm>
          </p:grpSpPr>
          <p:cxnSp>
            <p:nvCxnSpPr>
              <p:cNvPr id="318" name="317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9" name="318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0" name="319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309" name="308 Grupo"/>
            <p:cNvGrpSpPr/>
            <p:nvPr/>
          </p:nvGrpSpPr>
          <p:grpSpPr>
            <a:xfrm>
              <a:off x="-1296000" y="144000"/>
              <a:ext cx="2434952" cy="1066800"/>
              <a:chOff x="2123728" y="1419622"/>
              <a:chExt cx="2434952" cy="1066800"/>
            </a:xfrm>
          </p:grpSpPr>
          <p:cxnSp>
            <p:nvCxnSpPr>
              <p:cNvPr id="310" name="309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7" name="316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88" name="287 Grupo"/>
          <p:cNvGrpSpPr/>
          <p:nvPr/>
        </p:nvGrpSpPr>
        <p:grpSpPr>
          <a:xfrm rot="10800000" flipH="1">
            <a:off x="-1728000" y="555526"/>
            <a:ext cx="4315648" cy="3987999"/>
            <a:chOff x="-1296000" y="144000"/>
            <a:chExt cx="3704088" cy="2290800"/>
          </a:xfrm>
          <a:effectLst/>
        </p:grpSpPr>
        <p:grpSp>
          <p:nvGrpSpPr>
            <p:cNvPr id="289" name="288 Grupo"/>
            <p:cNvGrpSpPr/>
            <p:nvPr/>
          </p:nvGrpSpPr>
          <p:grpSpPr>
            <a:xfrm>
              <a:off x="-26864" y="1368000"/>
              <a:ext cx="2434952" cy="1066800"/>
              <a:chOff x="2123728" y="1419622"/>
              <a:chExt cx="2434952" cy="1066800"/>
            </a:xfrm>
          </p:grpSpPr>
          <p:cxnSp>
            <p:nvCxnSpPr>
              <p:cNvPr id="299" name="298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0" name="299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1" name="300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90" name="289 Grupo"/>
            <p:cNvGrpSpPr/>
            <p:nvPr/>
          </p:nvGrpSpPr>
          <p:grpSpPr>
            <a:xfrm>
              <a:off x="-1296000" y="144000"/>
              <a:ext cx="2434952" cy="1066800"/>
              <a:chOff x="2123728" y="1419622"/>
              <a:chExt cx="2434952" cy="1066800"/>
            </a:xfrm>
          </p:grpSpPr>
          <p:cxnSp>
            <p:nvCxnSpPr>
              <p:cNvPr id="291" name="290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8" name="297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326" name="325 Grupo"/>
          <p:cNvGrpSpPr/>
          <p:nvPr/>
        </p:nvGrpSpPr>
        <p:grpSpPr>
          <a:xfrm rot="10800000">
            <a:off x="-1620008" y="596603"/>
            <a:ext cx="4315648" cy="3987999"/>
            <a:chOff x="-1296000" y="144000"/>
            <a:chExt cx="3704088" cy="2290800"/>
          </a:xfrm>
          <a:effectLst/>
        </p:grpSpPr>
        <p:grpSp>
          <p:nvGrpSpPr>
            <p:cNvPr id="327" name="326 Grupo"/>
            <p:cNvGrpSpPr/>
            <p:nvPr/>
          </p:nvGrpSpPr>
          <p:grpSpPr>
            <a:xfrm>
              <a:off x="-26864" y="1368000"/>
              <a:ext cx="2434952" cy="1066800"/>
              <a:chOff x="2123728" y="1419622"/>
              <a:chExt cx="2434952" cy="1066800"/>
            </a:xfrm>
          </p:grpSpPr>
          <p:cxnSp>
            <p:nvCxnSpPr>
              <p:cNvPr id="337" name="336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8" name="337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9" name="338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328" name="327 Grupo"/>
            <p:cNvGrpSpPr/>
            <p:nvPr/>
          </p:nvGrpSpPr>
          <p:grpSpPr>
            <a:xfrm>
              <a:off x="-1296000" y="144000"/>
              <a:ext cx="2434952" cy="1066800"/>
              <a:chOff x="2123728" y="1419622"/>
              <a:chExt cx="2434952" cy="1066800"/>
            </a:xfrm>
          </p:grpSpPr>
          <p:cxnSp>
            <p:nvCxnSpPr>
              <p:cNvPr id="329" name="328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6" name="335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 name="1 Grupo"/>
          <p:cNvGrpSpPr/>
          <p:nvPr/>
        </p:nvGrpSpPr>
        <p:grpSpPr>
          <a:xfrm rot="10800000" flipH="1">
            <a:off x="4427984" y="565844"/>
            <a:ext cx="4176464" cy="3987999"/>
            <a:chOff x="-1296000" y="144000"/>
            <a:chExt cx="3704088" cy="2290800"/>
          </a:xfrm>
          <a:effectLst/>
        </p:grpSpPr>
        <p:grpSp>
          <p:nvGrpSpPr>
            <p:cNvPr id="3" name="2 Grupo"/>
            <p:cNvGrpSpPr/>
            <p:nvPr/>
          </p:nvGrpSpPr>
          <p:grpSpPr>
            <a:xfrm>
              <a:off x="-26864" y="1368000"/>
              <a:ext cx="2434952" cy="1066800"/>
              <a:chOff x="2123728" y="1419622"/>
              <a:chExt cx="2434952" cy="1066800"/>
            </a:xfrm>
          </p:grpSpPr>
          <p:cxnSp>
            <p:nvCxnSpPr>
              <p:cNvPr id="13" name="12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 name="3 Grupo"/>
            <p:cNvGrpSpPr/>
            <p:nvPr/>
          </p:nvGrpSpPr>
          <p:grpSpPr>
            <a:xfrm>
              <a:off x="-1296000" y="144000"/>
              <a:ext cx="2434952" cy="1066800"/>
              <a:chOff x="2123728" y="1419622"/>
              <a:chExt cx="2434952" cy="1066800"/>
            </a:xfrm>
          </p:grpSpPr>
          <p:cxnSp>
            <p:nvCxnSpPr>
              <p:cNvPr id="5" name="4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 name="20 Grupo"/>
          <p:cNvGrpSpPr/>
          <p:nvPr/>
        </p:nvGrpSpPr>
        <p:grpSpPr>
          <a:xfrm rot="10800000" flipH="1">
            <a:off x="6588224" y="555524"/>
            <a:ext cx="4176464" cy="3987999"/>
            <a:chOff x="-1296000" y="144000"/>
            <a:chExt cx="3704088" cy="2290800"/>
          </a:xfrm>
          <a:effectLst/>
        </p:grpSpPr>
        <p:grpSp>
          <p:nvGrpSpPr>
            <p:cNvPr id="22" name="21 Grupo"/>
            <p:cNvGrpSpPr/>
            <p:nvPr/>
          </p:nvGrpSpPr>
          <p:grpSpPr>
            <a:xfrm>
              <a:off x="-26864" y="1368000"/>
              <a:ext cx="2434952" cy="1066800"/>
              <a:chOff x="2123728" y="1419622"/>
              <a:chExt cx="2434952" cy="1066800"/>
            </a:xfrm>
          </p:grpSpPr>
          <p:cxnSp>
            <p:nvCxnSpPr>
              <p:cNvPr id="32" name="31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3" name="22 Grupo"/>
            <p:cNvGrpSpPr/>
            <p:nvPr/>
          </p:nvGrpSpPr>
          <p:grpSpPr>
            <a:xfrm>
              <a:off x="-1296000" y="144000"/>
              <a:ext cx="2434952" cy="1066800"/>
              <a:chOff x="2123728" y="1419622"/>
              <a:chExt cx="2434952" cy="1066800"/>
            </a:xfrm>
          </p:grpSpPr>
          <p:cxnSp>
            <p:nvCxnSpPr>
              <p:cNvPr id="24" name="23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78" name="77 Grupo"/>
          <p:cNvGrpSpPr/>
          <p:nvPr/>
        </p:nvGrpSpPr>
        <p:grpSpPr>
          <a:xfrm rot="10800000">
            <a:off x="4355976" y="555526"/>
            <a:ext cx="4176464" cy="3987999"/>
            <a:chOff x="-1296000" y="144000"/>
            <a:chExt cx="3704088" cy="2290800"/>
          </a:xfrm>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0800000">
            <a:off x="6408000" y="555526"/>
            <a:ext cx="4464496" cy="4032448"/>
            <a:chOff x="-1296000" y="144000"/>
            <a:chExt cx="3704088" cy="2290800"/>
          </a:xfrm>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69" name="268 Grupo"/>
          <p:cNvGrpSpPr/>
          <p:nvPr/>
        </p:nvGrpSpPr>
        <p:grpSpPr>
          <a:xfrm rot="10800000" flipH="1">
            <a:off x="395536" y="555526"/>
            <a:ext cx="4315648" cy="3987999"/>
            <a:chOff x="-1296000" y="144000"/>
            <a:chExt cx="3704088" cy="2290800"/>
          </a:xfrm>
          <a:effectLst/>
        </p:grpSpPr>
        <p:grpSp>
          <p:nvGrpSpPr>
            <p:cNvPr id="270" name="269 Grupo"/>
            <p:cNvGrpSpPr/>
            <p:nvPr/>
          </p:nvGrpSpPr>
          <p:grpSpPr>
            <a:xfrm>
              <a:off x="-26864" y="1368000"/>
              <a:ext cx="2434952" cy="1066800"/>
              <a:chOff x="2123728" y="1419622"/>
              <a:chExt cx="2434952" cy="1066800"/>
            </a:xfrm>
          </p:grpSpPr>
          <p:cxnSp>
            <p:nvCxnSpPr>
              <p:cNvPr id="280" name="279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1" name="280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2" name="281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71" name="270 Grupo"/>
            <p:cNvGrpSpPr/>
            <p:nvPr/>
          </p:nvGrpSpPr>
          <p:grpSpPr>
            <a:xfrm>
              <a:off x="-1296000" y="144000"/>
              <a:ext cx="2434952" cy="1066800"/>
              <a:chOff x="2123728" y="1419622"/>
              <a:chExt cx="2434952" cy="1066800"/>
            </a:xfrm>
          </p:grpSpPr>
          <p:cxnSp>
            <p:nvCxnSpPr>
              <p:cNvPr id="272" name="271 Conector recto"/>
              <p:cNvCxnSpPr/>
              <p:nvPr/>
            </p:nvCxnSpPr>
            <p:spPr>
              <a:xfrm>
                <a:off x="2123728" y="1419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276128" y="1572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428528" y="1724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580928" y="18768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733328" y="20292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2885728" y="21816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038128" y="23340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9" name="278 Conector recto"/>
              <p:cNvCxnSpPr/>
              <p:nvPr/>
            </p:nvCxnSpPr>
            <p:spPr>
              <a:xfrm>
                <a:off x="3190528" y="2486422"/>
                <a:ext cx="1368152" cy="0"/>
              </a:xfrm>
              <a:prstGeom prst="line">
                <a:avLst/>
              </a:prstGeom>
              <a:ln w="53975" cap="rnd" cmpd="dbl">
                <a:gradFill flip="none" rotWithShape="1">
                  <a:gsLst>
                    <a:gs pos="74000">
                      <a:srgbClr val="9966FF"/>
                    </a:gs>
                    <a:gs pos="30000">
                      <a:srgbClr val="9966FF"/>
                    </a:gs>
                    <a:gs pos="54000">
                      <a:srgbClr val="EBE0FF"/>
                    </a:gs>
                    <a:gs pos="48000">
                      <a:schemeClr val="accent6">
                        <a:lumMod val="0"/>
                        <a:lumOff val="100000"/>
                      </a:schemeClr>
                    </a:gs>
                    <a:gs pos="99000">
                      <a:srgbClr val="FF6600"/>
                    </a:gs>
                    <a:gs pos="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56" name="155 Rectángulo"/>
          <p:cNvSpPr/>
          <p:nvPr/>
        </p:nvSpPr>
        <p:spPr>
          <a:xfrm rot="10800000">
            <a:off x="-1620688" y="0"/>
            <a:ext cx="1260140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87515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0-#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250" fill="hold"/>
                                        <p:tgtEl>
                                          <p:spTgt spid="21"/>
                                        </p:tgtEl>
                                        <p:attrNameLst>
                                          <p:attrName>ppt_x</p:attrName>
                                        </p:attrNameLst>
                                      </p:cBhvr>
                                      <p:tavLst>
                                        <p:tav tm="0">
                                          <p:val>
                                            <p:strVal val="0-#ppt_w/2"/>
                                          </p:val>
                                        </p:tav>
                                        <p:tav tm="100000">
                                          <p:val>
                                            <p:strVal val="#ppt_x"/>
                                          </p:val>
                                        </p:tav>
                                      </p:tavLst>
                                    </p:anim>
                                    <p:anim calcmode="lin" valueType="num">
                                      <p:cBhvr additive="base">
                                        <p:cTn id="12" dur="225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2250" fill="hold"/>
                                        <p:tgtEl>
                                          <p:spTgt spid="78"/>
                                        </p:tgtEl>
                                        <p:attrNameLst>
                                          <p:attrName>ppt_x</p:attrName>
                                        </p:attrNameLst>
                                      </p:cBhvr>
                                      <p:tavLst>
                                        <p:tav tm="0">
                                          <p:val>
                                            <p:strVal val="0-#ppt_w/2"/>
                                          </p:val>
                                        </p:tav>
                                        <p:tav tm="100000">
                                          <p:val>
                                            <p:strVal val="#ppt_x"/>
                                          </p:val>
                                        </p:tav>
                                      </p:tavLst>
                                    </p:anim>
                                    <p:anim calcmode="lin" valueType="num">
                                      <p:cBhvr additive="base">
                                        <p:cTn id="16" dur="2250" fill="hold"/>
                                        <p:tgtEl>
                                          <p:spTgt spid="78"/>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07"/>
                                        </p:tgtEl>
                                        <p:attrNameLst>
                                          <p:attrName>style.visibility</p:attrName>
                                        </p:attrNameLst>
                                      </p:cBhvr>
                                      <p:to>
                                        <p:strVal val="visible"/>
                                      </p:to>
                                    </p:set>
                                    <p:anim calcmode="lin" valueType="num">
                                      <p:cBhvr additive="base">
                                        <p:cTn id="19" dur="2250" fill="hold"/>
                                        <p:tgtEl>
                                          <p:spTgt spid="307"/>
                                        </p:tgtEl>
                                        <p:attrNameLst>
                                          <p:attrName>ppt_x</p:attrName>
                                        </p:attrNameLst>
                                      </p:cBhvr>
                                      <p:tavLst>
                                        <p:tav tm="0">
                                          <p:val>
                                            <p:strVal val="1+#ppt_w/2"/>
                                          </p:val>
                                        </p:tav>
                                        <p:tav tm="100000">
                                          <p:val>
                                            <p:strVal val="#ppt_x"/>
                                          </p:val>
                                        </p:tav>
                                      </p:tavLst>
                                    </p:anim>
                                    <p:anim calcmode="lin" valueType="num">
                                      <p:cBhvr additive="base">
                                        <p:cTn id="20" dur="2250" fill="hold"/>
                                        <p:tgtEl>
                                          <p:spTgt spid="307"/>
                                        </p:tgtEl>
                                        <p:attrNameLst>
                                          <p:attrName>ppt_y</p:attrName>
                                        </p:attrNameLst>
                                      </p:cBhvr>
                                      <p:tavLst>
                                        <p:tav tm="0">
                                          <p:val>
                                            <p:strVal val="1+#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97"/>
                                        </p:tgtEl>
                                        <p:attrNameLst>
                                          <p:attrName>style.visibility</p:attrName>
                                        </p:attrNameLst>
                                      </p:cBhvr>
                                      <p:to>
                                        <p:strVal val="visible"/>
                                      </p:to>
                                    </p:set>
                                    <p:anim calcmode="lin" valueType="num">
                                      <p:cBhvr additive="base">
                                        <p:cTn id="23" dur="2250" fill="hold"/>
                                        <p:tgtEl>
                                          <p:spTgt spid="97"/>
                                        </p:tgtEl>
                                        <p:attrNameLst>
                                          <p:attrName>ppt_x</p:attrName>
                                        </p:attrNameLst>
                                      </p:cBhvr>
                                      <p:tavLst>
                                        <p:tav tm="0">
                                          <p:val>
                                            <p:strVal val="0-#ppt_w/2"/>
                                          </p:val>
                                        </p:tav>
                                        <p:tav tm="100000">
                                          <p:val>
                                            <p:strVal val="#ppt_x"/>
                                          </p:val>
                                        </p:tav>
                                      </p:tavLst>
                                    </p:anim>
                                    <p:anim calcmode="lin" valueType="num">
                                      <p:cBhvr additive="base">
                                        <p:cTn id="24" dur="2250" fill="hold"/>
                                        <p:tgtEl>
                                          <p:spTgt spid="97"/>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269"/>
                                        </p:tgtEl>
                                        <p:attrNameLst>
                                          <p:attrName>style.visibility</p:attrName>
                                        </p:attrNameLst>
                                      </p:cBhvr>
                                      <p:to>
                                        <p:strVal val="visible"/>
                                      </p:to>
                                    </p:set>
                                    <p:anim calcmode="lin" valueType="num">
                                      <p:cBhvr additive="base">
                                        <p:cTn id="27" dur="2250" fill="hold"/>
                                        <p:tgtEl>
                                          <p:spTgt spid="269"/>
                                        </p:tgtEl>
                                        <p:attrNameLst>
                                          <p:attrName>ppt_x</p:attrName>
                                        </p:attrNameLst>
                                      </p:cBhvr>
                                      <p:tavLst>
                                        <p:tav tm="0">
                                          <p:val>
                                            <p:strVal val="1+#ppt_w/2"/>
                                          </p:val>
                                        </p:tav>
                                        <p:tav tm="100000">
                                          <p:val>
                                            <p:strVal val="#ppt_x"/>
                                          </p:val>
                                        </p:tav>
                                      </p:tavLst>
                                    </p:anim>
                                    <p:anim calcmode="lin" valueType="num">
                                      <p:cBhvr additive="base">
                                        <p:cTn id="28" dur="2250" fill="hold"/>
                                        <p:tgtEl>
                                          <p:spTgt spid="269"/>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26"/>
                                        </p:tgtEl>
                                        <p:attrNameLst>
                                          <p:attrName>style.visibility</p:attrName>
                                        </p:attrNameLst>
                                      </p:cBhvr>
                                      <p:to>
                                        <p:strVal val="visible"/>
                                      </p:to>
                                    </p:set>
                                    <p:anim calcmode="lin" valueType="num">
                                      <p:cBhvr additive="base">
                                        <p:cTn id="31" dur="2250" fill="hold"/>
                                        <p:tgtEl>
                                          <p:spTgt spid="326"/>
                                        </p:tgtEl>
                                        <p:attrNameLst>
                                          <p:attrName>ppt_x</p:attrName>
                                        </p:attrNameLst>
                                      </p:cBhvr>
                                      <p:tavLst>
                                        <p:tav tm="0">
                                          <p:val>
                                            <p:strVal val="1+#ppt_w/2"/>
                                          </p:val>
                                        </p:tav>
                                        <p:tav tm="100000">
                                          <p:val>
                                            <p:strVal val="#ppt_x"/>
                                          </p:val>
                                        </p:tav>
                                      </p:tavLst>
                                    </p:anim>
                                    <p:anim calcmode="lin" valueType="num">
                                      <p:cBhvr additive="base">
                                        <p:cTn id="32" dur="2250" fill="hold"/>
                                        <p:tgtEl>
                                          <p:spTgt spid="326"/>
                                        </p:tgtEl>
                                        <p:attrNameLst>
                                          <p:attrName>ppt_y</p:attrName>
                                        </p:attrNameLst>
                                      </p:cBhvr>
                                      <p:tavLst>
                                        <p:tav tm="0">
                                          <p:val>
                                            <p:strVal val="1+#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288"/>
                                        </p:tgtEl>
                                        <p:attrNameLst>
                                          <p:attrName>style.visibility</p:attrName>
                                        </p:attrNameLst>
                                      </p:cBhvr>
                                      <p:to>
                                        <p:strVal val="visible"/>
                                      </p:to>
                                    </p:set>
                                    <p:anim calcmode="lin" valueType="num">
                                      <p:cBhvr additive="base">
                                        <p:cTn id="35" dur="2250" fill="hold"/>
                                        <p:tgtEl>
                                          <p:spTgt spid="288"/>
                                        </p:tgtEl>
                                        <p:attrNameLst>
                                          <p:attrName>ppt_x</p:attrName>
                                        </p:attrNameLst>
                                      </p:cBhvr>
                                      <p:tavLst>
                                        <p:tav tm="0">
                                          <p:val>
                                            <p:strVal val="1+#ppt_w/2"/>
                                          </p:val>
                                        </p:tav>
                                        <p:tav tm="100000">
                                          <p:val>
                                            <p:strVal val="#ppt_x"/>
                                          </p:val>
                                        </p:tav>
                                      </p:tavLst>
                                    </p:anim>
                                    <p:anim calcmode="lin" valueType="num">
                                      <p:cBhvr additive="base">
                                        <p:cTn id="36" dur="2250" fill="hold"/>
                                        <p:tgtEl>
                                          <p:spTgt spid="288"/>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6"/>
                                        </p:tgtEl>
                                        <p:attrNameLst>
                                          <p:attrName>style.opacity</p:attrName>
                                        </p:attrNameLst>
                                      </p:cBhvr>
                                      <p:to>
                                        <p:strVal val="0"/>
                                      </p:to>
                                    </p:set>
                                    <p:animEffect filter="image" prLst="opacity: 0">
                                      <p:cBhvr rctx="IE">
                                        <p:cTn id="39" dur="indefinite"/>
                                        <p:tgtEl>
                                          <p:spTgt spid="156"/>
                                        </p:tgtEl>
                                      </p:cBhvr>
                                    </p:animEffect>
                                  </p:childTnLst>
                                </p:cTn>
                              </p:par>
                            </p:childTnLst>
                          </p:cTn>
                        </p:par>
                        <p:par>
                          <p:cTn id="40" fill="hold">
                            <p:stCondLst>
                              <p:cond delay="2250"/>
                            </p:stCondLst>
                            <p:childTnLst>
                              <p:par>
                                <p:cTn id="41" presetID="2" presetClass="exit" presetSubtype="9" fill="hold" nodeType="afterEffect">
                                  <p:stCondLst>
                                    <p:cond delay="0"/>
                                  </p:stCondLst>
                                  <p:childTnLst>
                                    <p:anim calcmode="lin" valueType="num">
                                      <p:cBhvr additive="base">
                                        <p:cTn id="42" dur="4000"/>
                                        <p:tgtEl>
                                          <p:spTgt spid="2"/>
                                        </p:tgtEl>
                                        <p:attrNameLst>
                                          <p:attrName>ppt_x</p:attrName>
                                        </p:attrNameLst>
                                      </p:cBhvr>
                                      <p:tavLst>
                                        <p:tav tm="0">
                                          <p:val>
                                            <p:strVal val="ppt_x"/>
                                          </p:val>
                                        </p:tav>
                                        <p:tav tm="100000">
                                          <p:val>
                                            <p:strVal val="0-ppt_w/2"/>
                                          </p:val>
                                        </p:tav>
                                      </p:tavLst>
                                    </p:anim>
                                    <p:anim calcmode="lin" valueType="num">
                                      <p:cBhvr additive="base">
                                        <p:cTn id="43" dur="4000"/>
                                        <p:tgtEl>
                                          <p:spTgt spid="2"/>
                                        </p:tgtEl>
                                        <p:attrNameLst>
                                          <p:attrName>ppt_y</p:attrName>
                                        </p:attrNameLst>
                                      </p:cBhvr>
                                      <p:tavLst>
                                        <p:tav tm="0">
                                          <p:val>
                                            <p:strVal val="ppt_y"/>
                                          </p:val>
                                        </p:tav>
                                        <p:tav tm="100000">
                                          <p:val>
                                            <p:strVal val="0-ppt_h/2"/>
                                          </p:val>
                                        </p:tav>
                                      </p:tavLst>
                                    </p:anim>
                                    <p:set>
                                      <p:cBhvr>
                                        <p:cTn id="44" dur="1" fill="hold">
                                          <p:stCondLst>
                                            <p:cond delay="3999"/>
                                          </p:stCondLst>
                                        </p:cTn>
                                        <p:tgtEl>
                                          <p:spTgt spid="2"/>
                                        </p:tgtEl>
                                        <p:attrNameLst>
                                          <p:attrName>style.visibility</p:attrName>
                                        </p:attrNameLst>
                                      </p:cBhvr>
                                      <p:to>
                                        <p:strVal val="hidden"/>
                                      </p:to>
                                    </p:set>
                                  </p:childTnLst>
                                </p:cTn>
                              </p:par>
                              <p:par>
                                <p:cTn id="45" presetID="2" presetClass="exit" presetSubtype="9" fill="hold" nodeType="withEffect">
                                  <p:stCondLst>
                                    <p:cond delay="0"/>
                                  </p:stCondLst>
                                  <p:childTnLst>
                                    <p:anim calcmode="lin" valueType="num">
                                      <p:cBhvr additive="base">
                                        <p:cTn id="46" dur="4000"/>
                                        <p:tgtEl>
                                          <p:spTgt spid="21"/>
                                        </p:tgtEl>
                                        <p:attrNameLst>
                                          <p:attrName>ppt_x</p:attrName>
                                        </p:attrNameLst>
                                      </p:cBhvr>
                                      <p:tavLst>
                                        <p:tav tm="0">
                                          <p:val>
                                            <p:strVal val="ppt_x"/>
                                          </p:val>
                                        </p:tav>
                                        <p:tav tm="100000">
                                          <p:val>
                                            <p:strVal val="0-ppt_w/2"/>
                                          </p:val>
                                        </p:tav>
                                      </p:tavLst>
                                    </p:anim>
                                    <p:anim calcmode="lin" valueType="num">
                                      <p:cBhvr additive="base">
                                        <p:cTn id="47" dur="4000"/>
                                        <p:tgtEl>
                                          <p:spTgt spid="21"/>
                                        </p:tgtEl>
                                        <p:attrNameLst>
                                          <p:attrName>ppt_y</p:attrName>
                                        </p:attrNameLst>
                                      </p:cBhvr>
                                      <p:tavLst>
                                        <p:tav tm="0">
                                          <p:val>
                                            <p:strVal val="ppt_y"/>
                                          </p:val>
                                        </p:tav>
                                        <p:tav tm="100000">
                                          <p:val>
                                            <p:strVal val="0-ppt_h/2"/>
                                          </p:val>
                                        </p:tav>
                                      </p:tavLst>
                                    </p:anim>
                                    <p:set>
                                      <p:cBhvr>
                                        <p:cTn id="48" dur="1" fill="hold">
                                          <p:stCondLst>
                                            <p:cond delay="3999"/>
                                          </p:stCondLst>
                                        </p:cTn>
                                        <p:tgtEl>
                                          <p:spTgt spid="21"/>
                                        </p:tgtEl>
                                        <p:attrNameLst>
                                          <p:attrName>style.visibility</p:attrName>
                                        </p:attrNameLst>
                                      </p:cBhvr>
                                      <p:to>
                                        <p:strVal val="hidden"/>
                                      </p:to>
                                    </p:set>
                                  </p:childTnLst>
                                </p:cTn>
                              </p:par>
                              <p:par>
                                <p:cTn id="49" presetID="2" presetClass="exit" presetSubtype="12" fill="hold" nodeType="withEffect">
                                  <p:stCondLst>
                                    <p:cond delay="0"/>
                                  </p:stCondLst>
                                  <p:childTnLst>
                                    <p:anim calcmode="lin" valueType="num">
                                      <p:cBhvr additive="base">
                                        <p:cTn id="50" dur="4000"/>
                                        <p:tgtEl>
                                          <p:spTgt spid="78"/>
                                        </p:tgtEl>
                                        <p:attrNameLst>
                                          <p:attrName>ppt_x</p:attrName>
                                        </p:attrNameLst>
                                      </p:cBhvr>
                                      <p:tavLst>
                                        <p:tav tm="0">
                                          <p:val>
                                            <p:strVal val="ppt_x"/>
                                          </p:val>
                                        </p:tav>
                                        <p:tav tm="100000">
                                          <p:val>
                                            <p:strVal val="0-ppt_w/2"/>
                                          </p:val>
                                        </p:tav>
                                      </p:tavLst>
                                    </p:anim>
                                    <p:anim calcmode="lin" valueType="num">
                                      <p:cBhvr additive="base">
                                        <p:cTn id="51" dur="4000"/>
                                        <p:tgtEl>
                                          <p:spTgt spid="78"/>
                                        </p:tgtEl>
                                        <p:attrNameLst>
                                          <p:attrName>ppt_y</p:attrName>
                                        </p:attrNameLst>
                                      </p:cBhvr>
                                      <p:tavLst>
                                        <p:tav tm="0">
                                          <p:val>
                                            <p:strVal val="ppt_y"/>
                                          </p:val>
                                        </p:tav>
                                        <p:tav tm="100000">
                                          <p:val>
                                            <p:strVal val="1+ppt_h/2"/>
                                          </p:val>
                                        </p:tav>
                                      </p:tavLst>
                                    </p:anim>
                                    <p:set>
                                      <p:cBhvr>
                                        <p:cTn id="52" dur="1" fill="hold">
                                          <p:stCondLst>
                                            <p:cond delay="3999"/>
                                          </p:stCondLst>
                                        </p:cTn>
                                        <p:tgtEl>
                                          <p:spTgt spid="78"/>
                                        </p:tgtEl>
                                        <p:attrNameLst>
                                          <p:attrName>style.visibility</p:attrName>
                                        </p:attrNameLst>
                                      </p:cBhvr>
                                      <p:to>
                                        <p:strVal val="hidden"/>
                                      </p:to>
                                    </p:set>
                                  </p:childTnLst>
                                </p:cTn>
                              </p:par>
                              <p:par>
                                <p:cTn id="53" presetID="2" presetClass="exit" presetSubtype="12" fill="hold" nodeType="withEffect">
                                  <p:stCondLst>
                                    <p:cond delay="0"/>
                                  </p:stCondLst>
                                  <p:childTnLst>
                                    <p:anim calcmode="lin" valueType="num">
                                      <p:cBhvr additive="base">
                                        <p:cTn id="54" dur="4000"/>
                                        <p:tgtEl>
                                          <p:spTgt spid="97"/>
                                        </p:tgtEl>
                                        <p:attrNameLst>
                                          <p:attrName>ppt_x</p:attrName>
                                        </p:attrNameLst>
                                      </p:cBhvr>
                                      <p:tavLst>
                                        <p:tav tm="0">
                                          <p:val>
                                            <p:strVal val="ppt_x"/>
                                          </p:val>
                                        </p:tav>
                                        <p:tav tm="100000">
                                          <p:val>
                                            <p:strVal val="0-ppt_w/2"/>
                                          </p:val>
                                        </p:tav>
                                      </p:tavLst>
                                    </p:anim>
                                    <p:anim calcmode="lin" valueType="num">
                                      <p:cBhvr additive="base">
                                        <p:cTn id="55" dur="4000"/>
                                        <p:tgtEl>
                                          <p:spTgt spid="97"/>
                                        </p:tgtEl>
                                        <p:attrNameLst>
                                          <p:attrName>ppt_y</p:attrName>
                                        </p:attrNameLst>
                                      </p:cBhvr>
                                      <p:tavLst>
                                        <p:tav tm="0">
                                          <p:val>
                                            <p:strVal val="ppt_y"/>
                                          </p:val>
                                        </p:tav>
                                        <p:tav tm="100000">
                                          <p:val>
                                            <p:strVal val="1+ppt_h/2"/>
                                          </p:val>
                                        </p:tav>
                                      </p:tavLst>
                                    </p:anim>
                                    <p:set>
                                      <p:cBhvr>
                                        <p:cTn id="56" dur="1" fill="hold">
                                          <p:stCondLst>
                                            <p:cond delay="3999"/>
                                          </p:stCondLst>
                                        </p:cTn>
                                        <p:tgtEl>
                                          <p:spTgt spid="97"/>
                                        </p:tgtEl>
                                        <p:attrNameLst>
                                          <p:attrName>style.visibility</p:attrName>
                                        </p:attrNameLst>
                                      </p:cBhvr>
                                      <p:to>
                                        <p:strVal val="hidden"/>
                                      </p:to>
                                    </p:set>
                                  </p:childTnLst>
                                </p:cTn>
                              </p:par>
                              <p:par>
                                <p:cTn id="57" presetID="2" presetClass="exit" presetSubtype="3" fill="hold" nodeType="withEffect">
                                  <p:stCondLst>
                                    <p:cond delay="0"/>
                                  </p:stCondLst>
                                  <p:childTnLst>
                                    <p:anim calcmode="lin" valueType="num">
                                      <p:cBhvr additive="base">
                                        <p:cTn id="58" dur="4000"/>
                                        <p:tgtEl>
                                          <p:spTgt spid="307"/>
                                        </p:tgtEl>
                                        <p:attrNameLst>
                                          <p:attrName>ppt_x</p:attrName>
                                        </p:attrNameLst>
                                      </p:cBhvr>
                                      <p:tavLst>
                                        <p:tav tm="0">
                                          <p:val>
                                            <p:strVal val="ppt_x"/>
                                          </p:val>
                                        </p:tav>
                                        <p:tav tm="100000">
                                          <p:val>
                                            <p:strVal val="1+ppt_w/2"/>
                                          </p:val>
                                        </p:tav>
                                      </p:tavLst>
                                    </p:anim>
                                    <p:anim calcmode="lin" valueType="num">
                                      <p:cBhvr additive="base">
                                        <p:cTn id="59" dur="4000"/>
                                        <p:tgtEl>
                                          <p:spTgt spid="307"/>
                                        </p:tgtEl>
                                        <p:attrNameLst>
                                          <p:attrName>ppt_y</p:attrName>
                                        </p:attrNameLst>
                                      </p:cBhvr>
                                      <p:tavLst>
                                        <p:tav tm="0">
                                          <p:val>
                                            <p:strVal val="ppt_y"/>
                                          </p:val>
                                        </p:tav>
                                        <p:tav tm="100000">
                                          <p:val>
                                            <p:strVal val="0-ppt_h/2"/>
                                          </p:val>
                                        </p:tav>
                                      </p:tavLst>
                                    </p:anim>
                                    <p:set>
                                      <p:cBhvr>
                                        <p:cTn id="60" dur="1" fill="hold">
                                          <p:stCondLst>
                                            <p:cond delay="3999"/>
                                          </p:stCondLst>
                                        </p:cTn>
                                        <p:tgtEl>
                                          <p:spTgt spid="307"/>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4000"/>
                                        <p:tgtEl>
                                          <p:spTgt spid="269"/>
                                        </p:tgtEl>
                                        <p:attrNameLst>
                                          <p:attrName>ppt_x</p:attrName>
                                        </p:attrNameLst>
                                      </p:cBhvr>
                                      <p:tavLst>
                                        <p:tav tm="0">
                                          <p:val>
                                            <p:strVal val="ppt_x"/>
                                          </p:val>
                                        </p:tav>
                                        <p:tav tm="100000">
                                          <p:val>
                                            <p:strVal val="1+ppt_w/2"/>
                                          </p:val>
                                        </p:tav>
                                      </p:tavLst>
                                    </p:anim>
                                    <p:anim calcmode="lin" valueType="num">
                                      <p:cBhvr additive="base">
                                        <p:cTn id="63" dur="4000"/>
                                        <p:tgtEl>
                                          <p:spTgt spid="269"/>
                                        </p:tgtEl>
                                        <p:attrNameLst>
                                          <p:attrName>ppt_y</p:attrName>
                                        </p:attrNameLst>
                                      </p:cBhvr>
                                      <p:tavLst>
                                        <p:tav tm="0">
                                          <p:val>
                                            <p:strVal val="ppt_y"/>
                                          </p:val>
                                        </p:tav>
                                        <p:tav tm="100000">
                                          <p:val>
                                            <p:strVal val="1+ppt_h/2"/>
                                          </p:val>
                                        </p:tav>
                                      </p:tavLst>
                                    </p:anim>
                                    <p:set>
                                      <p:cBhvr>
                                        <p:cTn id="64" dur="1" fill="hold">
                                          <p:stCondLst>
                                            <p:cond delay="3999"/>
                                          </p:stCondLst>
                                        </p:cTn>
                                        <p:tgtEl>
                                          <p:spTgt spid="269"/>
                                        </p:tgtEl>
                                        <p:attrNameLst>
                                          <p:attrName>style.visibility</p:attrName>
                                        </p:attrNameLst>
                                      </p:cBhvr>
                                      <p:to>
                                        <p:strVal val="hidden"/>
                                      </p:to>
                                    </p:set>
                                  </p:childTnLst>
                                </p:cTn>
                              </p:par>
                              <p:par>
                                <p:cTn id="65" presetID="2" presetClass="exit" presetSubtype="3" fill="hold" nodeType="withEffect">
                                  <p:stCondLst>
                                    <p:cond delay="0"/>
                                  </p:stCondLst>
                                  <p:childTnLst>
                                    <p:anim calcmode="lin" valueType="num">
                                      <p:cBhvr additive="base">
                                        <p:cTn id="66" dur="4000"/>
                                        <p:tgtEl>
                                          <p:spTgt spid="326"/>
                                        </p:tgtEl>
                                        <p:attrNameLst>
                                          <p:attrName>ppt_x</p:attrName>
                                        </p:attrNameLst>
                                      </p:cBhvr>
                                      <p:tavLst>
                                        <p:tav tm="0">
                                          <p:val>
                                            <p:strVal val="ppt_x"/>
                                          </p:val>
                                        </p:tav>
                                        <p:tav tm="100000">
                                          <p:val>
                                            <p:strVal val="1+ppt_w/2"/>
                                          </p:val>
                                        </p:tav>
                                      </p:tavLst>
                                    </p:anim>
                                    <p:anim calcmode="lin" valueType="num">
                                      <p:cBhvr additive="base">
                                        <p:cTn id="67" dur="4000"/>
                                        <p:tgtEl>
                                          <p:spTgt spid="326"/>
                                        </p:tgtEl>
                                        <p:attrNameLst>
                                          <p:attrName>ppt_y</p:attrName>
                                        </p:attrNameLst>
                                      </p:cBhvr>
                                      <p:tavLst>
                                        <p:tav tm="0">
                                          <p:val>
                                            <p:strVal val="ppt_y"/>
                                          </p:val>
                                        </p:tav>
                                        <p:tav tm="100000">
                                          <p:val>
                                            <p:strVal val="0-ppt_h/2"/>
                                          </p:val>
                                        </p:tav>
                                      </p:tavLst>
                                    </p:anim>
                                    <p:set>
                                      <p:cBhvr>
                                        <p:cTn id="68" dur="1" fill="hold">
                                          <p:stCondLst>
                                            <p:cond delay="3999"/>
                                          </p:stCondLst>
                                        </p:cTn>
                                        <p:tgtEl>
                                          <p:spTgt spid="326"/>
                                        </p:tgtEl>
                                        <p:attrNameLst>
                                          <p:attrName>style.visibility</p:attrName>
                                        </p:attrNameLst>
                                      </p:cBhvr>
                                      <p:to>
                                        <p:strVal val="hidden"/>
                                      </p:to>
                                    </p:set>
                                  </p:childTnLst>
                                </p:cTn>
                              </p:par>
                              <p:par>
                                <p:cTn id="69" presetID="2" presetClass="exit" presetSubtype="6" fill="hold" nodeType="withEffect">
                                  <p:stCondLst>
                                    <p:cond delay="0"/>
                                  </p:stCondLst>
                                  <p:childTnLst>
                                    <p:anim calcmode="lin" valueType="num">
                                      <p:cBhvr additive="base">
                                        <p:cTn id="70" dur="4000"/>
                                        <p:tgtEl>
                                          <p:spTgt spid="288"/>
                                        </p:tgtEl>
                                        <p:attrNameLst>
                                          <p:attrName>ppt_x</p:attrName>
                                        </p:attrNameLst>
                                      </p:cBhvr>
                                      <p:tavLst>
                                        <p:tav tm="0">
                                          <p:val>
                                            <p:strVal val="ppt_x"/>
                                          </p:val>
                                        </p:tav>
                                        <p:tav tm="100000">
                                          <p:val>
                                            <p:strVal val="1+ppt_w/2"/>
                                          </p:val>
                                        </p:tav>
                                      </p:tavLst>
                                    </p:anim>
                                    <p:anim calcmode="lin" valueType="num">
                                      <p:cBhvr additive="base">
                                        <p:cTn id="71" dur="4000"/>
                                        <p:tgtEl>
                                          <p:spTgt spid="288"/>
                                        </p:tgtEl>
                                        <p:attrNameLst>
                                          <p:attrName>ppt_y</p:attrName>
                                        </p:attrNameLst>
                                      </p:cBhvr>
                                      <p:tavLst>
                                        <p:tav tm="0">
                                          <p:val>
                                            <p:strVal val="ppt_y"/>
                                          </p:val>
                                        </p:tav>
                                        <p:tav tm="100000">
                                          <p:val>
                                            <p:strVal val="1+ppt_h/2"/>
                                          </p:val>
                                        </p:tav>
                                      </p:tavLst>
                                    </p:anim>
                                    <p:set>
                                      <p:cBhvr>
                                        <p:cTn id="72" dur="1" fill="hold">
                                          <p:stCondLst>
                                            <p:cond delay="3999"/>
                                          </p:stCondLst>
                                        </p:cTn>
                                        <p:tgtEl>
                                          <p:spTgt spid="288"/>
                                        </p:tgtEl>
                                        <p:attrNameLst>
                                          <p:attrName>style.visibility</p:attrName>
                                        </p:attrNameLst>
                                      </p:cBhvr>
                                      <p:to>
                                        <p:strVal val="hidden"/>
                                      </p:to>
                                    </p:set>
                                  </p:childTnLst>
                                </p:cTn>
                              </p:par>
                              <p:par>
                                <p:cTn id="73" presetID="23" presetClass="entr" presetSubtype="272" fill="hold" nodeType="withEffect">
                                  <p:stCondLst>
                                    <p:cond delay="250"/>
                                  </p:stCondLst>
                                  <p:childTnLst>
                                    <p:set>
                                      <p:cBhvr>
                                        <p:cTn id="74" dur="1" fill="hold">
                                          <p:stCondLst>
                                            <p:cond delay="0"/>
                                          </p:stCondLst>
                                        </p:cTn>
                                        <p:tgtEl>
                                          <p:spTgt spid="158"/>
                                        </p:tgtEl>
                                        <p:attrNameLst>
                                          <p:attrName>style.visibility</p:attrName>
                                        </p:attrNameLst>
                                      </p:cBhvr>
                                      <p:to>
                                        <p:strVal val="visible"/>
                                      </p:to>
                                    </p:set>
                                    <p:anim calcmode="lin" valueType="num">
                                      <p:cBhvr>
                                        <p:cTn id="75" dur="3250" fill="hold"/>
                                        <p:tgtEl>
                                          <p:spTgt spid="158"/>
                                        </p:tgtEl>
                                        <p:attrNameLst>
                                          <p:attrName>ppt_w</p:attrName>
                                        </p:attrNameLst>
                                      </p:cBhvr>
                                      <p:tavLst>
                                        <p:tav tm="0">
                                          <p:val>
                                            <p:strVal val="2/3*#ppt_w"/>
                                          </p:val>
                                        </p:tav>
                                        <p:tav tm="100000">
                                          <p:val>
                                            <p:strVal val="#ppt_w"/>
                                          </p:val>
                                        </p:tav>
                                      </p:tavLst>
                                    </p:anim>
                                    <p:anim calcmode="lin" valueType="num">
                                      <p:cBhvr>
                                        <p:cTn id="76" dur="3250" fill="hold"/>
                                        <p:tgtEl>
                                          <p:spTgt spid="158"/>
                                        </p:tgtEl>
                                        <p:attrNameLst>
                                          <p:attrName>ppt_h</p:attrName>
                                        </p:attrNameLst>
                                      </p:cBhvr>
                                      <p:tavLst>
                                        <p:tav tm="0">
                                          <p:val>
                                            <p:strVal val="2/3*#ppt_h"/>
                                          </p:val>
                                        </p:tav>
                                        <p:tav tm="100000">
                                          <p:val>
                                            <p:strVal val="#ppt_h"/>
                                          </p:val>
                                        </p:tav>
                                      </p:tavLst>
                                    </p:anim>
                                  </p:childTnLst>
                                </p:cTn>
                              </p:par>
                              <p:par>
                                <p:cTn id="77" presetID="8" presetClass="entr" presetSubtype="32" fill="hold" nodeType="withEffect">
                                  <p:stCondLst>
                                    <p:cond delay="250"/>
                                  </p:stCondLst>
                                  <p:childTnLst>
                                    <p:set>
                                      <p:cBhvr>
                                        <p:cTn id="78" dur="1" fill="hold">
                                          <p:stCondLst>
                                            <p:cond delay="0"/>
                                          </p:stCondLst>
                                        </p:cTn>
                                        <p:tgtEl>
                                          <p:spTgt spid="158"/>
                                        </p:tgtEl>
                                        <p:attrNameLst>
                                          <p:attrName>style.visibility</p:attrName>
                                        </p:attrNameLst>
                                      </p:cBhvr>
                                      <p:to>
                                        <p:strVal val="visible"/>
                                      </p:to>
                                    </p:set>
                                    <p:animEffect transition="in" filter="diamond(out)">
                                      <p:cBhvr>
                                        <p:cTn id="79" dur="32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22 Rectángulo"/>
          <p:cNvSpPr/>
          <p:nvPr/>
        </p:nvSpPr>
        <p:spPr>
          <a:xfrm rot="8191580" flipH="1">
            <a:off x="-998169" y="2070425"/>
            <a:ext cx="1517459" cy="2623918"/>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0" y="1"/>
            <a:ext cx="9112102" cy="5136704"/>
          </a:xfrm>
          <a:prstGeom prst="rect">
            <a:avLst/>
          </a:prstGeom>
          <a:gradFill>
            <a:gsLst>
              <a:gs pos="11000">
                <a:srgbClr val="66008F">
                  <a:lumMod val="15000"/>
                </a:srgbClr>
              </a:gs>
              <a:gs pos="90000">
                <a:srgbClr val="66008F">
                  <a:lumMod val="15000"/>
                </a:srgbClr>
              </a:gs>
              <a:gs pos="0">
                <a:srgbClr val="FF0000">
                  <a:lumMod val="94000"/>
                  <a:lumOff val="6000"/>
                </a:srgbClr>
              </a:gs>
              <a:gs pos="100000">
                <a:srgbClr val="FF0000">
                  <a:lumMod val="89000"/>
                  <a:lumOff val="11000"/>
                </a:srgbClr>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Rectángulo"/>
          <p:cNvSpPr/>
          <p:nvPr/>
        </p:nvSpPr>
        <p:spPr>
          <a:xfrm rot="2608420">
            <a:off x="-1320629" y="-532362"/>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1320629" y="455213"/>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11013" y="-537667"/>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11013" y="449907"/>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307157" y="-532362"/>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307157" y="455213"/>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2759094" y="-600612"/>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2759094" y="386962"/>
            <a:ext cx="1815419" cy="235759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644167" y="-755136"/>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644167" y="232439"/>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312527" y="-760442"/>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312527" y="227133"/>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016383" y="-755136"/>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016383" y="232439"/>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564446" y="-823387"/>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564446" y="164187"/>
            <a:ext cx="1751145" cy="2697496"/>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333474" y="3063304"/>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333474" y="2075729"/>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629618" y="3057998"/>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629618" y="2070424"/>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081555" y="3126248"/>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081555" y="2138675"/>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8613618" y="3050989"/>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8613618" y="2063414"/>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281978" y="3056294"/>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281978" y="2068721"/>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5985834" y="3050989"/>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5985834" y="2063414"/>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533897" y="3119240"/>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533897" y="2131666"/>
            <a:ext cx="1815418" cy="2634321"/>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998168" y="3057998"/>
            <a:ext cx="1517459" cy="2623917"/>
          </a:xfrm>
          <a:prstGeom prst="rect">
            <a:avLst/>
          </a:prstGeom>
          <a:gradFill>
            <a:gsLst>
              <a:gs pos="51000">
                <a:srgbClr val="C686E1">
                  <a:alpha val="0"/>
                </a:srgbClr>
              </a:gs>
              <a:gs pos="54167">
                <a:srgbClr val="C686E1">
                  <a:alpha val="0"/>
                </a:srgbClr>
              </a:gs>
              <a:gs pos="38000">
                <a:schemeClr val="accent6">
                  <a:lumMod val="20000"/>
                  <a:lumOff val="80000"/>
                  <a:alpha val="0"/>
                </a:schemeClr>
              </a:gs>
              <a:gs pos="32000">
                <a:schemeClr val="accent6">
                  <a:lumMod val="20000"/>
                  <a:lumOff val="80000"/>
                  <a:alpha val="0"/>
                </a:schemeClr>
              </a:gs>
              <a:gs pos="35000">
                <a:srgbClr val="FFC000">
                  <a:lumMod val="35000"/>
                  <a:lumOff val="65000"/>
                </a:srgbClr>
              </a:gs>
              <a:gs pos="45000">
                <a:srgbClr val="B359D8">
                  <a:alpha val="0"/>
                </a:srgbClr>
              </a:gs>
              <a:gs pos="48000">
                <a:srgbClr val="FF0000"/>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a:off x="-1332656" y="0"/>
            <a:ext cx="11953328"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10069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528" fill="hold" nodeType="withEffect">
                                  <p:stCondLst>
                                    <p:cond delay="750"/>
                                  </p:stCondLst>
                                  <p:childTnLst>
                                    <p:set>
                                      <p:cBhvr>
                                        <p:cTn id="454" dur="1" fill="hold">
                                          <p:stCondLst>
                                            <p:cond delay="0"/>
                                          </p:stCondLst>
                                        </p:cTn>
                                        <p:tgtEl>
                                          <p:spTgt spid="8"/>
                                        </p:tgtEl>
                                        <p:attrNameLst>
                                          <p:attrName>style.visibility</p:attrName>
                                        </p:attrNameLst>
                                      </p:cBhvr>
                                      <p:to>
                                        <p:strVal val="visible"/>
                                      </p:to>
                                    </p:set>
                                    <p:anim calcmode="lin" valueType="num">
                                      <p:cBhvr>
                                        <p:cTn id="455" dur="2500" fill="hold"/>
                                        <p:tgtEl>
                                          <p:spTgt spid="8"/>
                                        </p:tgtEl>
                                        <p:attrNameLst>
                                          <p:attrName>ppt_w</p:attrName>
                                        </p:attrNameLst>
                                      </p:cBhvr>
                                      <p:tavLst>
                                        <p:tav tm="0">
                                          <p:val>
                                            <p:fltVal val="0"/>
                                          </p:val>
                                        </p:tav>
                                        <p:tav tm="100000">
                                          <p:val>
                                            <p:strVal val="#ppt_w"/>
                                          </p:val>
                                        </p:tav>
                                      </p:tavLst>
                                    </p:anim>
                                    <p:anim calcmode="lin" valueType="num">
                                      <p:cBhvr>
                                        <p:cTn id="456" dur="2500" fill="hold"/>
                                        <p:tgtEl>
                                          <p:spTgt spid="8"/>
                                        </p:tgtEl>
                                        <p:attrNameLst>
                                          <p:attrName>ppt_h</p:attrName>
                                        </p:attrNameLst>
                                      </p:cBhvr>
                                      <p:tavLst>
                                        <p:tav tm="0">
                                          <p:val>
                                            <p:fltVal val="0"/>
                                          </p:val>
                                        </p:tav>
                                        <p:tav tm="100000">
                                          <p:val>
                                            <p:strVal val="#ppt_h"/>
                                          </p:val>
                                        </p:tav>
                                      </p:tavLst>
                                    </p:anim>
                                    <p:anim calcmode="lin" valueType="num">
                                      <p:cBhvr>
                                        <p:cTn id="457" dur="2500" fill="hold"/>
                                        <p:tgtEl>
                                          <p:spTgt spid="8"/>
                                        </p:tgtEl>
                                        <p:attrNameLst>
                                          <p:attrName>ppt_x</p:attrName>
                                        </p:attrNameLst>
                                      </p:cBhvr>
                                      <p:tavLst>
                                        <p:tav tm="0">
                                          <p:val>
                                            <p:fltVal val="0.5"/>
                                          </p:val>
                                        </p:tav>
                                        <p:tav tm="100000">
                                          <p:val>
                                            <p:strVal val="#ppt_x"/>
                                          </p:val>
                                        </p:tav>
                                      </p:tavLst>
                                    </p:anim>
                                    <p:anim calcmode="lin" valueType="num">
                                      <p:cBhvr>
                                        <p:cTn id="458" dur="2500" fill="hold"/>
                                        <p:tgtEl>
                                          <p:spTgt spid="8"/>
                                        </p:tgtEl>
                                        <p:attrNameLst>
                                          <p:attrName>ppt_y</p:attrName>
                                        </p:attrNameLst>
                                      </p:cBhvr>
                                      <p:tavLst>
                                        <p:tav tm="0">
                                          <p:val>
                                            <p:fltVal val="0.5"/>
                                          </p:val>
                                        </p:tav>
                                        <p:tav tm="100000">
                                          <p:val>
                                            <p:strVal val="#ppt_y"/>
                                          </p:val>
                                        </p:tav>
                                      </p:tavLst>
                                    </p:anim>
                                  </p:childTnLst>
                                </p:cTn>
                              </p:par>
                              <p:par>
                                <p:cTn id="459" presetID="16" presetClass="entr" presetSubtype="42" fill="hold" nodeType="withEffect">
                                  <p:stCondLst>
                                    <p:cond delay="750"/>
                                  </p:stCondLst>
                                  <p:childTnLst>
                                    <p:set>
                                      <p:cBhvr>
                                        <p:cTn id="460" dur="1" fill="hold">
                                          <p:stCondLst>
                                            <p:cond delay="0"/>
                                          </p:stCondLst>
                                        </p:cTn>
                                        <p:tgtEl>
                                          <p:spTgt spid="8"/>
                                        </p:tgtEl>
                                        <p:attrNameLst>
                                          <p:attrName>style.visibility</p:attrName>
                                        </p:attrNameLst>
                                      </p:cBhvr>
                                      <p:to>
                                        <p:strVal val="visible"/>
                                      </p:to>
                                    </p:set>
                                    <p:animEffect transition="in" filter="barn(outHorizontal)">
                                      <p:cBhvr>
                                        <p:cTn id="461" dur="2500"/>
                                        <p:tgtEl>
                                          <p:spTgt spid="8"/>
                                        </p:tgtEl>
                                      </p:cBhvr>
                                    </p:animEffect>
                                  </p:childTnLst>
                                </p:cTn>
                              </p:par>
                              <p:par>
                                <p:cTn id="462" presetID="9" presetClass="emph" presetSubtype="0" grpId="0" nodeType="withEffect">
                                  <p:stCondLst>
                                    <p:cond delay="0"/>
                                  </p:stCondLst>
                                  <p:childTnLst>
                                    <p:set>
                                      <p:cBhvr rctx="PPT">
                                        <p:cTn id="463" dur="indefinite"/>
                                        <p:tgtEl>
                                          <p:spTgt spid="39"/>
                                        </p:tgtEl>
                                        <p:attrNameLst>
                                          <p:attrName>style.opacity</p:attrName>
                                        </p:attrNameLst>
                                      </p:cBhvr>
                                      <p:to>
                                        <p:strVal val="0"/>
                                      </p:to>
                                    </p:set>
                                    <p:animEffect filter="image" prLst="opacity: 0">
                                      <p:cBhvr rctx="IE">
                                        <p:cTn id="464" dur="indefinite"/>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23" grpId="2" animBg="1"/>
      <p:bldP spid="23" grpId="3" animBg="1"/>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2" grpId="0" animBg="1"/>
      <p:bldP spid="22" grpId="1" animBg="1"/>
      <p:bldP spid="22" grpId="2" animBg="1"/>
      <p:bldP spid="22" grpId="3" animBg="1"/>
      <p:bldP spid="3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0" name="169 Rectángulo"/>
          <p:cNvSpPr/>
          <p:nvPr/>
        </p:nvSpPr>
        <p:spPr>
          <a:xfrm>
            <a:off x="0" y="-30764"/>
            <a:ext cx="9144000" cy="5152274"/>
          </a:xfrm>
          <a:prstGeom prst="rect">
            <a:avLst/>
          </a:prstGeom>
          <a:gradFill flip="none" rotWithShape="1">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1" name="160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163" name="162 Onda"/>
          <p:cNvSpPr/>
          <p:nvPr/>
        </p:nvSpPr>
        <p:spPr>
          <a:xfrm rot="12121705">
            <a:off x="6821998" y="468353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Onda"/>
          <p:cNvSpPr/>
          <p:nvPr/>
        </p:nvSpPr>
        <p:spPr>
          <a:xfrm rot="1321705">
            <a:off x="6821998" y="439530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Onda"/>
          <p:cNvSpPr/>
          <p:nvPr/>
        </p:nvSpPr>
        <p:spPr>
          <a:xfrm rot="12121705">
            <a:off x="6821998" y="4105263"/>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Onda"/>
          <p:cNvSpPr/>
          <p:nvPr/>
        </p:nvSpPr>
        <p:spPr>
          <a:xfrm rot="12121705">
            <a:off x="6822318" y="380925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Onda"/>
          <p:cNvSpPr/>
          <p:nvPr/>
        </p:nvSpPr>
        <p:spPr>
          <a:xfrm rot="12121705">
            <a:off x="6821998" y="352517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Onda"/>
          <p:cNvSpPr/>
          <p:nvPr/>
        </p:nvSpPr>
        <p:spPr>
          <a:xfrm rot="12121705">
            <a:off x="6821998" y="3235127"/>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Onda"/>
          <p:cNvSpPr/>
          <p:nvPr/>
        </p:nvSpPr>
        <p:spPr>
          <a:xfrm rot="12121705">
            <a:off x="6821998" y="2952457"/>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Onda"/>
          <p:cNvSpPr/>
          <p:nvPr/>
        </p:nvSpPr>
        <p:spPr>
          <a:xfrm rot="1321705">
            <a:off x="6821998" y="2651434"/>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Onda"/>
          <p:cNvSpPr/>
          <p:nvPr/>
        </p:nvSpPr>
        <p:spPr>
          <a:xfrm rot="12121705">
            <a:off x="7974767" y="467206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Onda"/>
          <p:cNvSpPr/>
          <p:nvPr/>
        </p:nvSpPr>
        <p:spPr>
          <a:xfrm rot="1321705">
            <a:off x="7974767" y="438383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Onda"/>
          <p:cNvSpPr/>
          <p:nvPr/>
        </p:nvSpPr>
        <p:spPr>
          <a:xfrm rot="12121705">
            <a:off x="7974767" y="4093786"/>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Onda"/>
          <p:cNvSpPr/>
          <p:nvPr/>
        </p:nvSpPr>
        <p:spPr>
          <a:xfrm rot="12121705">
            <a:off x="7975087" y="379777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Onda"/>
          <p:cNvSpPr/>
          <p:nvPr/>
        </p:nvSpPr>
        <p:spPr>
          <a:xfrm rot="12121705">
            <a:off x="7974767" y="351369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Onda"/>
          <p:cNvSpPr/>
          <p:nvPr/>
        </p:nvSpPr>
        <p:spPr>
          <a:xfrm rot="12121705">
            <a:off x="7974767" y="3223650"/>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Onda"/>
          <p:cNvSpPr/>
          <p:nvPr/>
        </p:nvSpPr>
        <p:spPr>
          <a:xfrm rot="12121705">
            <a:off x="7974767" y="2940980"/>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Onda"/>
          <p:cNvSpPr/>
          <p:nvPr/>
        </p:nvSpPr>
        <p:spPr>
          <a:xfrm rot="1321705">
            <a:off x="7974767" y="2639957"/>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Onda"/>
          <p:cNvSpPr/>
          <p:nvPr/>
        </p:nvSpPr>
        <p:spPr>
          <a:xfrm rot="12121705">
            <a:off x="4572000" y="469861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Onda"/>
          <p:cNvSpPr/>
          <p:nvPr/>
        </p:nvSpPr>
        <p:spPr>
          <a:xfrm rot="1321705">
            <a:off x="4572000" y="441038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Onda"/>
          <p:cNvSpPr/>
          <p:nvPr/>
        </p:nvSpPr>
        <p:spPr>
          <a:xfrm rot="12121705">
            <a:off x="4572000" y="4120344"/>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Onda"/>
          <p:cNvSpPr/>
          <p:nvPr/>
        </p:nvSpPr>
        <p:spPr>
          <a:xfrm rot="12121705">
            <a:off x="4572310" y="382433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Onda"/>
          <p:cNvSpPr/>
          <p:nvPr/>
        </p:nvSpPr>
        <p:spPr>
          <a:xfrm rot="12121705">
            <a:off x="4572000" y="354025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Onda"/>
          <p:cNvSpPr/>
          <p:nvPr/>
        </p:nvSpPr>
        <p:spPr>
          <a:xfrm rot="12121705">
            <a:off x="4572000" y="325020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Onda"/>
          <p:cNvSpPr/>
          <p:nvPr/>
        </p:nvSpPr>
        <p:spPr>
          <a:xfrm rot="12121705">
            <a:off x="4572000" y="296753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Onda"/>
          <p:cNvSpPr/>
          <p:nvPr/>
        </p:nvSpPr>
        <p:spPr>
          <a:xfrm rot="1321705">
            <a:off x="4572000" y="2666514"/>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Onda"/>
          <p:cNvSpPr/>
          <p:nvPr/>
        </p:nvSpPr>
        <p:spPr>
          <a:xfrm rot="12121705">
            <a:off x="5689020" y="468714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Onda"/>
          <p:cNvSpPr/>
          <p:nvPr/>
        </p:nvSpPr>
        <p:spPr>
          <a:xfrm rot="1321705">
            <a:off x="5689020" y="439891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Onda"/>
          <p:cNvSpPr/>
          <p:nvPr/>
        </p:nvSpPr>
        <p:spPr>
          <a:xfrm rot="12121705">
            <a:off x="5689020" y="410886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Onda"/>
          <p:cNvSpPr/>
          <p:nvPr/>
        </p:nvSpPr>
        <p:spPr>
          <a:xfrm rot="12121705">
            <a:off x="5689330" y="381285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Onda"/>
          <p:cNvSpPr/>
          <p:nvPr/>
        </p:nvSpPr>
        <p:spPr>
          <a:xfrm rot="12121705">
            <a:off x="5689020" y="352877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Onda"/>
          <p:cNvSpPr/>
          <p:nvPr/>
        </p:nvSpPr>
        <p:spPr>
          <a:xfrm rot="12121705">
            <a:off x="5689020" y="3238731"/>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Onda"/>
          <p:cNvSpPr/>
          <p:nvPr/>
        </p:nvSpPr>
        <p:spPr>
          <a:xfrm rot="12121705">
            <a:off x="5689020" y="2956061"/>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Onda"/>
          <p:cNvSpPr/>
          <p:nvPr/>
        </p:nvSpPr>
        <p:spPr>
          <a:xfrm rot="1321705">
            <a:off x="5689020" y="265503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Onda"/>
          <p:cNvSpPr/>
          <p:nvPr/>
        </p:nvSpPr>
        <p:spPr>
          <a:xfrm rot="12121705">
            <a:off x="6821998" y="235380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Onda"/>
          <p:cNvSpPr/>
          <p:nvPr/>
        </p:nvSpPr>
        <p:spPr>
          <a:xfrm rot="1321705">
            <a:off x="6821998" y="206557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Onda"/>
          <p:cNvSpPr/>
          <p:nvPr/>
        </p:nvSpPr>
        <p:spPr>
          <a:xfrm rot="12121705">
            <a:off x="6821998" y="1775530"/>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Onda"/>
          <p:cNvSpPr/>
          <p:nvPr/>
        </p:nvSpPr>
        <p:spPr>
          <a:xfrm rot="12121705">
            <a:off x="6822318" y="147952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Onda"/>
          <p:cNvSpPr/>
          <p:nvPr/>
        </p:nvSpPr>
        <p:spPr>
          <a:xfrm rot="12121705">
            <a:off x="6821998" y="1195439"/>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Onda"/>
          <p:cNvSpPr/>
          <p:nvPr/>
        </p:nvSpPr>
        <p:spPr>
          <a:xfrm rot="12121705">
            <a:off x="6821998" y="905394"/>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Onda"/>
          <p:cNvSpPr/>
          <p:nvPr/>
        </p:nvSpPr>
        <p:spPr>
          <a:xfrm rot="12121705">
            <a:off x="6821998" y="622724"/>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Onda"/>
          <p:cNvSpPr/>
          <p:nvPr/>
        </p:nvSpPr>
        <p:spPr>
          <a:xfrm rot="1321705">
            <a:off x="6821998" y="32170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Onda"/>
          <p:cNvSpPr/>
          <p:nvPr/>
        </p:nvSpPr>
        <p:spPr>
          <a:xfrm rot="12121705">
            <a:off x="6821998" y="15134"/>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Onda"/>
          <p:cNvSpPr/>
          <p:nvPr/>
        </p:nvSpPr>
        <p:spPr>
          <a:xfrm rot="12121705">
            <a:off x="7974767" y="233867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Onda"/>
          <p:cNvSpPr/>
          <p:nvPr/>
        </p:nvSpPr>
        <p:spPr>
          <a:xfrm rot="1321705">
            <a:off x="7974767" y="205044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Onda"/>
          <p:cNvSpPr/>
          <p:nvPr/>
        </p:nvSpPr>
        <p:spPr>
          <a:xfrm rot="12121705">
            <a:off x="7974767" y="1760397"/>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Onda"/>
          <p:cNvSpPr/>
          <p:nvPr/>
        </p:nvSpPr>
        <p:spPr>
          <a:xfrm rot="12121705">
            <a:off x="7975087" y="1464389"/>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Onda"/>
          <p:cNvSpPr/>
          <p:nvPr/>
        </p:nvSpPr>
        <p:spPr>
          <a:xfrm rot="12121705">
            <a:off x="7974767" y="1180306"/>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Onda"/>
          <p:cNvSpPr/>
          <p:nvPr/>
        </p:nvSpPr>
        <p:spPr>
          <a:xfrm rot="12121705">
            <a:off x="7974767" y="89026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Onda"/>
          <p:cNvSpPr/>
          <p:nvPr/>
        </p:nvSpPr>
        <p:spPr>
          <a:xfrm rot="12121705">
            <a:off x="7974767" y="60759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Onda"/>
          <p:cNvSpPr/>
          <p:nvPr/>
        </p:nvSpPr>
        <p:spPr>
          <a:xfrm rot="1321705">
            <a:off x="7974767" y="30656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Onda"/>
          <p:cNvSpPr/>
          <p:nvPr/>
        </p:nvSpPr>
        <p:spPr>
          <a:xfrm rot="12121705">
            <a:off x="7974767" y="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Onda"/>
          <p:cNvSpPr/>
          <p:nvPr/>
        </p:nvSpPr>
        <p:spPr>
          <a:xfrm rot="12121705">
            <a:off x="4572000" y="236888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Onda"/>
          <p:cNvSpPr/>
          <p:nvPr/>
        </p:nvSpPr>
        <p:spPr>
          <a:xfrm rot="1321705">
            <a:off x="4572000" y="208065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Onda"/>
          <p:cNvSpPr/>
          <p:nvPr/>
        </p:nvSpPr>
        <p:spPr>
          <a:xfrm rot="12121705">
            <a:off x="4572000" y="1790611"/>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Onda"/>
          <p:cNvSpPr/>
          <p:nvPr/>
        </p:nvSpPr>
        <p:spPr>
          <a:xfrm rot="12121705">
            <a:off x="4572310" y="149460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Onda"/>
          <p:cNvSpPr/>
          <p:nvPr/>
        </p:nvSpPr>
        <p:spPr>
          <a:xfrm rot="12121705">
            <a:off x="4572000" y="1210520"/>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Onda"/>
          <p:cNvSpPr/>
          <p:nvPr/>
        </p:nvSpPr>
        <p:spPr>
          <a:xfrm rot="12121705">
            <a:off x="4572000" y="920475"/>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Onda"/>
          <p:cNvSpPr/>
          <p:nvPr/>
        </p:nvSpPr>
        <p:spPr>
          <a:xfrm rot="12121705">
            <a:off x="4572000" y="637805"/>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Onda"/>
          <p:cNvSpPr/>
          <p:nvPr/>
        </p:nvSpPr>
        <p:spPr>
          <a:xfrm rot="1321705">
            <a:off x="4572000" y="33678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Onda"/>
          <p:cNvSpPr/>
          <p:nvPr/>
        </p:nvSpPr>
        <p:spPr>
          <a:xfrm rot="12121705">
            <a:off x="4572000" y="30215"/>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Onda"/>
          <p:cNvSpPr/>
          <p:nvPr/>
        </p:nvSpPr>
        <p:spPr>
          <a:xfrm rot="12121705">
            <a:off x="5689020" y="235740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Onda"/>
          <p:cNvSpPr/>
          <p:nvPr/>
        </p:nvSpPr>
        <p:spPr>
          <a:xfrm rot="1321705">
            <a:off x="5689020" y="206917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Onda"/>
          <p:cNvSpPr/>
          <p:nvPr/>
        </p:nvSpPr>
        <p:spPr>
          <a:xfrm rot="12121705">
            <a:off x="5689020" y="177913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Onda"/>
          <p:cNvSpPr/>
          <p:nvPr/>
        </p:nvSpPr>
        <p:spPr>
          <a:xfrm rot="12121705">
            <a:off x="5689330" y="1483125"/>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Onda"/>
          <p:cNvSpPr/>
          <p:nvPr/>
        </p:nvSpPr>
        <p:spPr>
          <a:xfrm rot="12121705">
            <a:off x="5689020" y="119904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Onda"/>
          <p:cNvSpPr/>
          <p:nvPr/>
        </p:nvSpPr>
        <p:spPr>
          <a:xfrm rot="12121705">
            <a:off x="5689020" y="90899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Onda"/>
          <p:cNvSpPr/>
          <p:nvPr/>
        </p:nvSpPr>
        <p:spPr>
          <a:xfrm rot="12121705">
            <a:off x="5689020" y="62632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Onda"/>
          <p:cNvSpPr/>
          <p:nvPr/>
        </p:nvSpPr>
        <p:spPr>
          <a:xfrm rot="1321705">
            <a:off x="5689020" y="325304"/>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Onda"/>
          <p:cNvSpPr/>
          <p:nvPr/>
        </p:nvSpPr>
        <p:spPr>
          <a:xfrm rot="12121705">
            <a:off x="5689020" y="1873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Onda"/>
          <p:cNvSpPr/>
          <p:nvPr/>
        </p:nvSpPr>
        <p:spPr>
          <a:xfrm rot="9263232" flipH="1">
            <a:off x="2249998" y="4719179"/>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Onda"/>
          <p:cNvSpPr/>
          <p:nvPr/>
        </p:nvSpPr>
        <p:spPr>
          <a:xfrm rot="20063232" flipH="1">
            <a:off x="2249998" y="4430949"/>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Onda"/>
          <p:cNvSpPr/>
          <p:nvPr/>
        </p:nvSpPr>
        <p:spPr>
          <a:xfrm rot="9263232" flipH="1">
            <a:off x="2249998" y="4140904"/>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Onda"/>
          <p:cNvSpPr/>
          <p:nvPr/>
        </p:nvSpPr>
        <p:spPr>
          <a:xfrm rot="9263232" flipH="1">
            <a:off x="2250316" y="3844896"/>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Onda"/>
          <p:cNvSpPr/>
          <p:nvPr/>
        </p:nvSpPr>
        <p:spPr>
          <a:xfrm rot="9263232" flipH="1">
            <a:off x="2249998" y="3560813"/>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Onda"/>
          <p:cNvSpPr/>
          <p:nvPr/>
        </p:nvSpPr>
        <p:spPr>
          <a:xfrm rot="9263232" flipH="1">
            <a:off x="2249998" y="327076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Onda"/>
          <p:cNvSpPr/>
          <p:nvPr/>
        </p:nvSpPr>
        <p:spPr>
          <a:xfrm rot="9263232" flipH="1">
            <a:off x="2249998" y="298809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Onda"/>
          <p:cNvSpPr/>
          <p:nvPr/>
        </p:nvSpPr>
        <p:spPr>
          <a:xfrm rot="20063232" flipH="1">
            <a:off x="2249998" y="268707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Onda"/>
          <p:cNvSpPr/>
          <p:nvPr/>
        </p:nvSpPr>
        <p:spPr>
          <a:xfrm rot="9263232" flipH="1">
            <a:off x="3402767" y="470770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Onda"/>
          <p:cNvSpPr/>
          <p:nvPr/>
        </p:nvSpPr>
        <p:spPr>
          <a:xfrm rot="20063232" flipH="1">
            <a:off x="3402767" y="441947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Onda"/>
          <p:cNvSpPr/>
          <p:nvPr/>
        </p:nvSpPr>
        <p:spPr>
          <a:xfrm rot="9263232" flipH="1">
            <a:off x="3402767" y="4129427"/>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Onda"/>
          <p:cNvSpPr/>
          <p:nvPr/>
        </p:nvSpPr>
        <p:spPr>
          <a:xfrm rot="9263232" flipH="1">
            <a:off x="3403087" y="3833419"/>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Onda"/>
          <p:cNvSpPr/>
          <p:nvPr/>
        </p:nvSpPr>
        <p:spPr>
          <a:xfrm rot="9263232" flipH="1">
            <a:off x="3402767" y="3549336"/>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Onda"/>
          <p:cNvSpPr/>
          <p:nvPr/>
        </p:nvSpPr>
        <p:spPr>
          <a:xfrm rot="9263232" flipH="1">
            <a:off x="3402767" y="325929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Onda"/>
          <p:cNvSpPr/>
          <p:nvPr/>
        </p:nvSpPr>
        <p:spPr>
          <a:xfrm rot="9263232" flipH="1">
            <a:off x="3402767" y="297662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Onda"/>
          <p:cNvSpPr/>
          <p:nvPr/>
        </p:nvSpPr>
        <p:spPr>
          <a:xfrm rot="20063232" flipH="1">
            <a:off x="3402767" y="267559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9263232" flipH="1">
            <a:off x="0" y="4734260"/>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20063232" flipH="1">
            <a:off x="0" y="4446030"/>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9263232" flipH="1">
            <a:off x="0" y="4155985"/>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9263232" flipH="1">
            <a:off x="310" y="385997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9263232" flipH="1">
            <a:off x="0" y="3575894"/>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9263232" flipH="1">
            <a:off x="0" y="328584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rot="9263232" flipH="1">
            <a:off x="0" y="300317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20063232" flipH="1">
            <a:off x="0" y="270215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9263232" flipH="1">
            <a:off x="1117020" y="472278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20063232" flipH="1">
            <a:off x="1117020" y="443455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9263232" flipH="1">
            <a:off x="1117020" y="414450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9263232" flipH="1">
            <a:off x="1117330" y="3848500"/>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9263232" flipH="1">
            <a:off x="1117020" y="356441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9263232" flipH="1">
            <a:off x="1117020" y="327437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9263232" flipH="1">
            <a:off x="1117020" y="299170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20063232" flipH="1">
            <a:off x="1117020" y="269067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Onda"/>
          <p:cNvSpPr/>
          <p:nvPr/>
        </p:nvSpPr>
        <p:spPr>
          <a:xfrm rot="9263232" flipH="1">
            <a:off x="2249998" y="2389446"/>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Onda"/>
          <p:cNvSpPr/>
          <p:nvPr/>
        </p:nvSpPr>
        <p:spPr>
          <a:xfrm rot="20063232" flipH="1">
            <a:off x="2249998" y="2101216"/>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Onda"/>
          <p:cNvSpPr/>
          <p:nvPr/>
        </p:nvSpPr>
        <p:spPr>
          <a:xfrm rot="9263232" flipH="1">
            <a:off x="2249998" y="1811171"/>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Onda"/>
          <p:cNvSpPr/>
          <p:nvPr/>
        </p:nvSpPr>
        <p:spPr>
          <a:xfrm rot="9263232" flipH="1">
            <a:off x="2250316" y="1515163"/>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Onda"/>
          <p:cNvSpPr/>
          <p:nvPr/>
        </p:nvSpPr>
        <p:spPr>
          <a:xfrm rot="9263232" flipH="1">
            <a:off x="2249998" y="1231080"/>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Onda"/>
          <p:cNvSpPr/>
          <p:nvPr/>
        </p:nvSpPr>
        <p:spPr>
          <a:xfrm rot="9263232" flipH="1">
            <a:off x="2249998" y="94103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Onda"/>
          <p:cNvSpPr/>
          <p:nvPr/>
        </p:nvSpPr>
        <p:spPr>
          <a:xfrm rot="9263232" flipH="1">
            <a:off x="2249998" y="65836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Onda"/>
          <p:cNvSpPr/>
          <p:nvPr/>
        </p:nvSpPr>
        <p:spPr>
          <a:xfrm rot="20063232" flipH="1">
            <a:off x="2249998" y="35734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Onda"/>
          <p:cNvSpPr/>
          <p:nvPr/>
        </p:nvSpPr>
        <p:spPr>
          <a:xfrm rot="9263232" flipH="1">
            <a:off x="2249998" y="50775"/>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Onda"/>
          <p:cNvSpPr/>
          <p:nvPr/>
        </p:nvSpPr>
        <p:spPr>
          <a:xfrm rot="9263232" flipH="1">
            <a:off x="3402767" y="2374313"/>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Onda"/>
          <p:cNvSpPr/>
          <p:nvPr/>
        </p:nvSpPr>
        <p:spPr>
          <a:xfrm rot="20063232" flipH="1">
            <a:off x="3402767" y="2086083"/>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Onda"/>
          <p:cNvSpPr/>
          <p:nvPr/>
        </p:nvSpPr>
        <p:spPr>
          <a:xfrm rot="9263232" flipH="1">
            <a:off x="3402767" y="1796038"/>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Onda"/>
          <p:cNvSpPr/>
          <p:nvPr/>
        </p:nvSpPr>
        <p:spPr>
          <a:xfrm rot="9263232" flipH="1">
            <a:off x="3403087" y="1500030"/>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Onda"/>
          <p:cNvSpPr/>
          <p:nvPr/>
        </p:nvSpPr>
        <p:spPr>
          <a:xfrm rot="9263232" flipH="1">
            <a:off x="3402767" y="1215947"/>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Onda"/>
          <p:cNvSpPr/>
          <p:nvPr/>
        </p:nvSpPr>
        <p:spPr>
          <a:xfrm rot="9263232" flipH="1">
            <a:off x="3402767" y="92590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Onda"/>
          <p:cNvSpPr/>
          <p:nvPr/>
        </p:nvSpPr>
        <p:spPr>
          <a:xfrm rot="9263232" flipH="1">
            <a:off x="3402767" y="64323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Onda"/>
          <p:cNvSpPr/>
          <p:nvPr/>
        </p:nvSpPr>
        <p:spPr>
          <a:xfrm rot="20063232" flipH="1">
            <a:off x="3402767" y="342209"/>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Onda"/>
          <p:cNvSpPr/>
          <p:nvPr/>
        </p:nvSpPr>
        <p:spPr>
          <a:xfrm rot="9263232" flipH="1">
            <a:off x="3402767" y="35642"/>
            <a:ext cx="1168915"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Onda"/>
          <p:cNvSpPr/>
          <p:nvPr/>
        </p:nvSpPr>
        <p:spPr>
          <a:xfrm rot="9263232" flipH="1">
            <a:off x="0" y="240452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Onda"/>
          <p:cNvSpPr/>
          <p:nvPr/>
        </p:nvSpPr>
        <p:spPr>
          <a:xfrm rot="20063232" flipH="1">
            <a:off x="0" y="2116297"/>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Onda"/>
          <p:cNvSpPr/>
          <p:nvPr/>
        </p:nvSpPr>
        <p:spPr>
          <a:xfrm rot="9263232" flipH="1">
            <a:off x="0" y="1826252"/>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Onda"/>
          <p:cNvSpPr/>
          <p:nvPr/>
        </p:nvSpPr>
        <p:spPr>
          <a:xfrm rot="9263232" flipH="1">
            <a:off x="310" y="1530244"/>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Onda"/>
          <p:cNvSpPr/>
          <p:nvPr/>
        </p:nvSpPr>
        <p:spPr>
          <a:xfrm rot="9263232" flipH="1">
            <a:off x="0" y="1246161"/>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Onda"/>
          <p:cNvSpPr/>
          <p:nvPr/>
        </p:nvSpPr>
        <p:spPr>
          <a:xfrm rot="9263232" flipH="1">
            <a:off x="0" y="95611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Onda"/>
          <p:cNvSpPr/>
          <p:nvPr/>
        </p:nvSpPr>
        <p:spPr>
          <a:xfrm rot="9263232" flipH="1">
            <a:off x="0" y="67344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rot="20063232" flipH="1">
            <a:off x="0" y="37242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rot="9263232" flipH="1">
            <a:off x="0" y="6585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9263232" flipH="1">
            <a:off x="1117020" y="239304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20063232" flipH="1">
            <a:off x="1117020" y="2104819"/>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9263232" flipH="1">
            <a:off x="1117020" y="1814774"/>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9263232" flipH="1">
            <a:off x="1117330" y="1518766"/>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9263232" flipH="1">
            <a:off x="1117020" y="1234683"/>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9263232" flipH="1">
            <a:off x="1117020" y="94463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9263232" flipH="1">
            <a:off x="1117020" y="66196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20063232" flipH="1">
            <a:off x="1117020" y="360945"/>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9263232" flipH="1">
            <a:off x="1117020" y="54378"/>
            <a:ext cx="1132666" cy="409241"/>
          </a:xfrm>
          <a:prstGeom prst="wave">
            <a:avLst/>
          </a:prstGeom>
          <a:gradFill>
            <a:gsLst>
              <a:gs pos="15000">
                <a:srgbClr val="76000C">
                  <a:alpha val="0"/>
                </a:srgbClr>
              </a:gs>
              <a:gs pos="39000">
                <a:srgbClr val="66008F">
                  <a:lumMod val="15000"/>
                  <a:alpha val="0"/>
                </a:srgbClr>
              </a:gs>
              <a:gs pos="62000">
                <a:srgbClr val="66008F">
                  <a:lumMod val="15000"/>
                  <a:alpha val="0"/>
                </a:srgbClr>
              </a:gs>
              <a:gs pos="9000">
                <a:srgbClr val="FC580E"/>
              </a:gs>
            </a:gsLst>
            <a:path path="circle">
              <a:fillToRect l="50000" t="50000" r="50000" b="50000"/>
            </a:path>
          </a:gradFill>
          <a:ln w="47625" cap="rnd" cmpd="dbl">
            <a:solidFill>
              <a:srgbClr val="99FF33"/>
            </a:solidFill>
            <a:prstDash val="sysDot"/>
          </a:ln>
          <a:scene3d>
            <a:camera prst="orthographicFront"/>
            <a:lightRig rig="fla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50406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4300" fill="hold"/>
                                        <p:tgtEl>
                                          <p:spTgt spid="43"/>
                                        </p:tgtEl>
                                        <p:attrNameLst>
                                          <p:attrName>ppt_x</p:attrName>
                                        </p:attrNameLst>
                                      </p:cBhvr>
                                      <p:tavLst>
                                        <p:tav tm="0">
                                          <p:val>
                                            <p:strVal val="0-#ppt_w/2"/>
                                          </p:val>
                                        </p:tav>
                                        <p:tav tm="100000">
                                          <p:val>
                                            <p:strVal val="#ppt_x"/>
                                          </p:val>
                                        </p:tav>
                                      </p:tavLst>
                                    </p:anim>
                                    <p:anim calcmode="lin" valueType="num">
                                      <p:cBhvr additive="base">
                                        <p:cTn id="8" dur="4300" fill="hold"/>
                                        <p:tgtEl>
                                          <p:spTgt spid="43"/>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4300"/>
                                        <p:tgtEl>
                                          <p:spTgt spid="43"/>
                                        </p:tgtEl>
                                        <p:attrNameLst>
                                          <p:attrName>ppt_x</p:attrName>
                                        </p:attrNameLst>
                                      </p:cBhvr>
                                      <p:tavLst>
                                        <p:tav tm="0">
                                          <p:val>
                                            <p:strVal val="ppt_x"/>
                                          </p:val>
                                        </p:tav>
                                        <p:tav tm="100000">
                                          <p:val>
                                            <p:strVal val="1+ppt_w/2"/>
                                          </p:val>
                                        </p:tav>
                                      </p:tavLst>
                                    </p:anim>
                                    <p:anim calcmode="lin" valueType="num">
                                      <p:cBhvr additive="base">
                                        <p:cTn id="11" dur="4300"/>
                                        <p:tgtEl>
                                          <p:spTgt spid="43"/>
                                        </p:tgtEl>
                                        <p:attrNameLst>
                                          <p:attrName>ppt_y</p:attrName>
                                        </p:attrNameLst>
                                      </p:cBhvr>
                                      <p:tavLst>
                                        <p:tav tm="0">
                                          <p:val>
                                            <p:strVal val="ppt_y"/>
                                          </p:val>
                                        </p:tav>
                                        <p:tav tm="100000">
                                          <p:val>
                                            <p:strVal val="ppt_y"/>
                                          </p:val>
                                        </p:tav>
                                      </p:tavLst>
                                    </p:anim>
                                    <p:set>
                                      <p:cBhvr>
                                        <p:cTn id="12" dur="1" fill="hold">
                                          <p:stCondLst>
                                            <p:cond delay="4299"/>
                                          </p:stCondLst>
                                        </p:cTn>
                                        <p:tgtEl>
                                          <p:spTgt spid="43"/>
                                        </p:tgtEl>
                                        <p:attrNameLst>
                                          <p:attrName>style.visibility</p:attrName>
                                        </p:attrNameLst>
                                      </p:cBhvr>
                                      <p:to>
                                        <p:strVal val="hidden"/>
                                      </p:to>
                                    </p:set>
                                  </p:childTnLst>
                                </p:cTn>
                              </p:par>
                              <p:par>
                                <p:cTn id="13" presetID="3" presetClass="exit" presetSubtype="5" fill="hold" grpId="2" nodeType="withEffect">
                                  <p:stCondLst>
                                    <p:cond delay="0"/>
                                  </p:stCondLst>
                                  <p:childTnLst>
                                    <p:animEffect transition="out" filter="blinds(vertical)">
                                      <p:cBhvr>
                                        <p:cTn id="14" dur="4300"/>
                                        <p:tgtEl>
                                          <p:spTgt spid="43"/>
                                        </p:tgtEl>
                                      </p:cBhvr>
                                    </p:animEffect>
                                    <p:set>
                                      <p:cBhvr>
                                        <p:cTn id="15" dur="1" fill="hold">
                                          <p:stCondLst>
                                            <p:cond delay="4299"/>
                                          </p:stCondLst>
                                        </p:cTn>
                                        <p:tgtEl>
                                          <p:spTgt spid="43"/>
                                        </p:tgtEl>
                                        <p:attrNameLst>
                                          <p:attrName>style.visibility</p:attrName>
                                        </p:attrNameLst>
                                      </p:cBhvr>
                                      <p:to>
                                        <p:strVal val="hidden"/>
                                      </p:to>
                                    </p:set>
                                  </p:childTnLst>
                                </p:cTn>
                              </p:par>
                              <p:par>
                                <p:cTn id="16" presetID="8" presetClass="emph" presetSubtype="0" fill="hold" grpId="3" nodeType="withEffect">
                                  <p:stCondLst>
                                    <p:cond delay="0"/>
                                  </p:stCondLst>
                                  <p:childTnLst>
                                    <p:animRot by="21600000">
                                      <p:cBhvr>
                                        <p:cTn id="17" dur="4300" fill="hold"/>
                                        <p:tgtEl>
                                          <p:spTgt spid="43"/>
                                        </p:tgtEl>
                                        <p:attrNameLst>
                                          <p:attrName>r</p:attrName>
                                        </p:attrNameLst>
                                      </p:cBhvr>
                                    </p:animRot>
                                  </p:childTnLst>
                                </p:cTn>
                              </p:par>
                              <p:par>
                                <p:cTn id="18" presetID="2" presetClass="entr" presetSubtype="8" fill="hold" grpId="0" nodeType="withEffect">
                                  <p:stCondLst>
                                    <p:cond delay="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4200" fill="hold"/>
                                        <p:tgtEl>
                                          <p:spTgt spid="23"/>
                                        </p:tgtEl>
                                        <p:attrNameLst>
                                          <p:attrName>ppt_x</p:attrName>
                                        </p:attrNameLst>
                                      </p:cBhvr>
                                      <p:tavLst>
                                        <p:tav tm="0">
                                          <p:val>
                                            <p:strVal val="0-#ppt_w/2"/>
                                          </p:val>
                                        </p:tav>
                                        <p:tav tm="100000">
                                          <p:val>
                                            <p:strVal val="#ppt_x"/>
                                          </p:val>
                                        </p:tav>
                                      </p:tavLst>
                                    </p:anim>
                                    <p:anim calcmode="lin" valueType="num">
                                      <p:cBhvr additive="base">
                                        <p:cTn id="21" dur="4200" fill="hold"/>
                                        <p:tgtEl>
                                          <p:spTgt spid="23"/>
                                        </p:tgtEl>
                                        <p:attrNameLst>
                                          <p:attrName>ppt_y</p:attrName>
                                        </p:attrNameLst>
                                      </p:cBhvr>
                                      <p:tavLst>
                                        <p:tav tm="0">
                                          <p:val>
                                            <p:strVal val="#ppt_y"/>
                                          </p:val>
                                        </p:tav>
                                        <p:tav tm="100000">
                                          <p:val>
                                            <p:strVal val="#ppt_y"/>
                                          </p:val>
                                        </p:tav>
                                      </p:tavLst>
                                    </p:anim>
                                  </p:childTnLst>
                                </p:cTn>
                              </p:par>
                              <p:par>
                                <p:cTn id="22" presetID="2" presetClass="exit" presetSubtype="2" fill="hold" grpId="1" nodeType="withEffect">
                                  <p:stCondLst>
                                    <p:cond delay="0"/>
                                  </p:stCondLst>
                                  <p:childTnLst>
                                    <p:anim calcmode="lin" valueType="num">
                                      <p:cBhvr additive="base">
                                        <p:cTn id="23" dur="4200"/>
                                        <p:tgtEl>
                                          <p:spTgt spid="23"/>
                                        </p:tgtEl>
                                        <p:attrNameLst>
                                          <p:attrName>ppt_x</p:attrName>
                                        </p:attrNameLst>
                                      </p:cBhvr>
                                      <p:tavLst>
                                        <p:tav tm="0">
                                          <p:val>
                                            <p:strVal val="ppt_x"/>
                                          </p:val>
                                        </p:tav>
                                        <p:tav tm="100000">
                                          <p:val>
                                            <p:strVal val="1+ppt_w/2"/>
                                          </p:val>
                                        </p:tav>
                                      </p:tavLst>
                                    </p:anim>
                                    <p:anim calcmode="lin" valueType="num">
                                      <p:cBhvr additive="base">
                                        <p:cTn id="24" dur="4200"/>
                                        <p:tgtEl>
                                          <p:spTgt spid="23"/>
                                        </p:tgtEl>
                                        <p:attrNameLst>
                                          <p:attrName>ppt_y</p:attrName>
                                        </p:attrNameLst>
                                      </p:cBhvr>
                                      <p:tavLst>
                                        <p:tav tm="0">
                                          <p:val>
                                            <p:strVal val="ppt_y"/>
                                          </p:val>
                                        </p:tav>
                                        <p:tav tm="100000">
                                          <p:val>
                                            <p:strVal val="ppt_y"/>
                                          </p:val>
                                        </p:tav>
                                      </p:tavLst>
                                    </p:anim>
                                    <p:set>
                                      <p:cBhvr>
                                        <p:cTn id="25" dur="1" fill="hold">
                                          <p:stCondLst>
                                            <p:cond delay="4199"/>
                                          </p:stCondLst>
                                        </p:cTn>
                                        <p:tgtEl>
                                          <p:spTgt spid="23"/>
                                        </p:tgtEl>
                                        <p:attrNameLst>
                                          <p:attrName>style.visibility</p:attrName>
                                        </p:attrNameLst>
                                      </p:cBhvr>
                                      <p:to>
                                        <p:strVal val="hidden"/>
                                      </p:to>
                                    </p:set>
                                  </p:childTnLst>
                                </p:cTn>
                              </p:par>
                              <p:par>
                                <p:cTn id="26" presetID="3" presetClass="exit" presetSubtype="5" fill="hold" grpId="2" nodeType="withEffect">
                                  <p:stCondLst>
                                    <p:cond delay="0"/>
                                  </p:stCondLst>
                                  <p:childTnLst>
                                    <p:animEffect transition="out" filter="blinds(vertical)">
                                      <p:cBhvr>
                                        <p:cTn id="27" dur="4200"/>
                                        <p:tgtEl>
                                          <p:spTgt spid="23"/>
                                        </p:tgtEl>
                                      </p:cBhvr>
                                    </p:animEffect>
                                    <p:set>
                                      <p:cBhvr>
                                        <p:cTn id="28" dur="1" fill="hold">
                                          <p:stCondLst>
                                            <p:cond delay="4199"/>
                                          </p:stCondLst>
                                        </p:cTn>
                                        <p:tgtEl>
                                          <p:spTgt spid="23"/>
                                        </p:tgtEl>
                                        <p:attrNameLst>
                                          <p:attrName>style.visibility</p:attrName>
                                        </p:attrNameLst>
                                      </p:cBhvr>
                                      <p:to>
                                        <p:strVal val="hidden"/>
                                      </p:to>
                                    </p:set>
                                  </p:childTnLst>
                                </p:cTn>
                              </p:par>
                              <p:par>
                                <p:cTn id="29" presetID="8" presetClass="emph" presetSubtype="0" fill="hold" grpId="3" nodeType="withEffect">
                                  <p:stCondLst>
                                    <p:cond delay="0"/>
                                  </p:stCondLst>
                                  <p:childTnLst>
                                    <p:animRot by="21600000">
                                      <p:cBhvr>
                                        <p:cTn id="30" dur="4200" fill="hold"/>
                                        <p:tgtEl>
                                          <p:spTgt spid="23"/>
                                        </p:tgtEl>
                                        <p:attrNameLst>
                                          <p:attrName>r</p:attrName>
                                        </p:attrNameLst>
                                      </p:cBhvr>
                                    </p:animRot>
                                  </p:childTnLst>
                                </p:cTn>
                              </p:par>
                              <p:par>
                                <p:cTn id="31" presetID="2" presetClass="entr" presetSubtype="8" fill="hold" grpId="0" nodeType="withEffect">
                                  <p:stCondLst>
                                    <p:cond delay="0"/>
                                  </p:stCondLst>
                                  <p:childTnLst>
                                    <p:set>
                                      <p:cBhvr>
                                        <p:cTn id="32" dur="1" fill="hold">
                                          <p:stCondLst>
                                            <p:cond delay="0"/>
                                          </p:stCondLst>
                                        </p:cTn>
                                        <p:tgtEl>
                                          <p:spTgt spid="83"/>
                                        </p:tgtEl>
                                        <p:attrNameLst>
                                          <p:attrName>style.visibility</p:attrName>
                                        </p:attrNameLst>
                                      </p:cBhvr>
                                      <p:to>
                                        <p:strVal val="visible"/>
                                      </p:to>
                                    </p:set>
                                    <p:anim calcmode="lin" valueType="num">
                                      <p:cBhvr additive="base">
                                        <p:cTn id="33" dur="4100" fill="hold"/>
                                        <p:tgtEl>
                                          <p:spTgt spid="83"/>
                                        </p:tgtEl>
                                        <p:attrNameLst>
                                          <p:attrName>ppt_x</p:attrName>
                                        </p:attrNameLst>
                                      </p:cBhvr>
                                      <p:tavLst>
                                        <p:tav tm="0">
                                          <p:val>
                                            <p:strVal val="0-#ppt_w/2"/>
                                          </p:val>
                                        </p:tav>
                                        <p:tav tm="100000">
                                          <p:val>
                                            <p:strVal val="#ppt_x"/>
                                          </p:val>
                                        </p:tav>
                                      </p:tavLst>
                                    </p:anim>
                                    <p:anim calcmode="lin" valueType="num">
                                      <p:cBhvr additive="base">
                                        <p:cTn id="34" dur="4100" fill="hold"/>
                                        <p:tgtEl>
                                          <p:spTgt spid="83"/>
                                        </p:tgtEl>
                                        <p:attrNameLst>
                                          <p:attrName>ppt_y</p:attrName>
                                        </p:attrNameLst>
                                      </p:cBhvr>
                                      <p:tavLst>
                                        <p:tav tm="0">
                                          <p:val>
                                            <p:strVal val="#ppt_y"/>
                                          </p:val>
                                        </p:tav>
                                        <p:tav tm="100000">
                                          <p:val>
                                            <p:strVal val="#ppt_y"/>
                                          </p:val>
                                        </p:tav>
                                      </p:tavLst>
                                    </p:anim>
                                  </p:childTnLst>
                                </p:cTn>
                              </p:par>
                              <p:par>
                                <p:cTn id="35" presetID="2" presetClass="exit" presetSubtype="2" fill="hold" grpId="1" nodeType="withEffect">
                                  <p:stCondLst>
                                    <p:cond delay="0"/>
                                  </p:stCondLst>
                                  <p:childTnLst>
                                    <p:anim calcmode="lin" valueType="num">
                                      <p:cBhvr additive="base">
                                        <p:cTn id="36" dur="4100"/>
                                        <p:tgtEl>
                                          <p:spTgt spid="83"/>
                                        </p:tgtEl>
                                        <p:attrNameLst>
                                          <p:attrName>ppt_x</p:attrName>
                                        </p:attrNameLst>
                                      </p:cBhvr>
                                      <p:tavLst>
                                        <p:tav tm="0">
                                          <p:val>
                                            <p:strVal val="ppt_x"/>
                                          </p:val>
                                        </p:tav>
                                        <p:tav tm="100000">
                                          <p:val>
                                            <p:strVal val="1+ppt_w/2"/>
                                          </p:val>
                                        </p:tav>
                                      </p:tavLst>
                                    </p:anim>
                                    <p:anim calcmode="lin" valueType="num">
                                      <p:cBhvr additive="base">
                                        <p:cTn id="37" dur="4100"/>
                                        <p:tgtEl>
                                          <p:spTgt spid="83"/>
                                        </p:tgtEl>
                                        <p:attrNameLst>
                                          <p:attrName>ppt_y</p:attrName>
                                        </p:attrNameLst>
                                      </p:cBhvr>
                                      <p:tavLst>
                                        <p:tav tm="0">
                                          <p:val>
                                            <p:strVal val="ppt_y"/>
                                          </p:val>
                                        </p:tav>
                                        <p:tav tm="100000">
                                          <p:val>
                                            <p:strVal val="ppt_y"/>
                                          </p:val>
                                        </p:tav>
                                      </p:tavLst>
                                    </p:anim>
                                    <p:set>
                                      <p:cBhvr>
                                        <p:cTn id="38" dur="1" fill="hold">
                                          <p:stCondLst>
                                            <p:cond delay="4099"/>
                                          </p:stCondLst>
                                        </p:cTn>
                                        <p:tgtEl>
                                          <p:spTgt spid="83"/>
                                        </p:tgtEl>
                                        <p:attrNameLst>
                                          <p:attrName>style.visibility</p:attrName>
                                        </p:attrNameLst>
                                      </p:cBhvr>
                                      <p:to>
                                        <p:strVal val="hidden"/>
                                      </p:to>
                                    </p:set>
                                  </p:childTnLst>
                                </p:cTn>
                              </p:par>
                              <p:par>
                                <p:cTn id="39" presetID="3" presetClass="exit" presetSubtype="5" fill="hold" grpId="2" nodeType="withEffect">
                                  <p:stCondLst>
                                    <p:cond delay="0"/>
                                  </p:stCondLst>
                                  <p:childTnLst>
                                    <p:animEffect transition="out" filter="blinds(vertical)">
                                      <p:cBhvr>
                                        <p:cTn id="40" dur="4100"/>
                                        <p:tgtEl>
                                          <p:spTgt spid="83"/>
                                        </p:tgtEl>
                                      </p:cBhvr>
                                    </p:animEffect>
                                    <p:set>
                                      <p:cBhvr>
                                        <p:cTn id="41" dur="1" fill="hold">
                                          <p:stCondLst>
                                            <p:cond delay="4099"/>
                                          </p:stCondLst>
                                        </p:cTn>
                                        <p:tgtEl>
                                          <p:spTgt spid="83"/>
                                        </p:tgtEl>
                                        <p:attrNameLst>
                                          <p:attrName>style.visibility</p:attrName>
                                        </p:attrNameLst>
                                      </p:cBhvr>
                                      <p:to>
                                        <p:strVal val="hidden"/>
                                      </p:to>
                                    </p:set>
                                  </p:childTnLst>
                                </p:cTn>
                              </p:par>
                              <p:par>
                                <p:cTn id="42" presetID="8" presetClass="emph" presetSubtype="0" fill="hold" grpId="3" nodeType="withEffect">
                                  <p:stCondLst>
                                    <p:cond delay="0"/>
                                  </p:stCondLst>
                                  <p:childTnLst>
                                    <p:animRot by="21600000">
                                      <p:cBhvr>
                                        <p:cTn id="43" dur="4100" fill="hold"/>
                                        <p:tgtEl>
                                          <p:spTgt spid="83"/>
                                        </p:tgtEl>
                                        <p:attrNameLst>
                                          <p:attrName>r</p:attrName>
                                        </p:attrNameLst>
                                      </p:cBhvr>
                                    </p:animRot>
                                  </p:childTnLst>
                                </p:cTn>
                              </p:par>
                              <p:par>
                                <p:cTn id="44" presetID="2" presetClass="entr" presetSubtype="8" fill="hold" grpId="0" nodeType="withEffect">
                                  <p:stCondLst>
                                    <p:cond delay="0"/>
                                  </p:stCondLst>
                                  <p:childTnLst>
                                    <p:set>
                                      <p:cBhvr>
                                        <p:cTn id="45" dur="1" fill="hold">
                                          <p:stCondLst>
                                            <p:cond delay="0"/>
                                          </p:stCondLst>
                                        </p:cTn>
                                        <p:tgtEl>
                                          <p:spTgt spid="63"/>
                                        </p:tgtEl>
                                        <p:attrNameLst>
                                          <p:attrName>style.visibility</p:attrName>
                                        </p:attrNameLst>
                                      </p:cBhvr>
                                      <p:to>
                                        <p:strVal val="visible"/>
                                      </p:to>
                                    </p:set>
                                    <p:anim calcmode="lin" valueType="num">
                                      <p:cBhvr additive="base">
                                        <p:cTn id="46" dur="4000" fill="hold"/>
                                        <p:tgtEl>
                                          <p:spTgt spid="63"/>
                                        </p:tgtEl>
                                        <p:attrNameLst>
                                          <p:attrName>ppt_x</p:attrName>
                                        </p:attrNameLst>
                                      </p:cBhvr>
                                      <p:tavLst>
                                        <p:tav tm="0">
                                          <p:val>
                                            <p:strVal val="0-#ppt_w/2"/>
                                          </p:val>
                                        </p:tav>
                                        <p:tav tm="100000">
                                          <p:val>
                                            <p:strVal val="#ppt_x"/>
                                          </p:val>
                                        </p:tav>
                                      </p:tavLst>
                                    </p:anim>
                                    <p:anim calcmode="lin" valueType="num">
                                      <p:cBhvr additive="base">
                                        <p:cTn id="47" dur="4000" fill="hold"/>
                                        <p:tgtEl>
                                          <p:spTgt spid="63"/>
                                        </p:tgtEl>
                                        <p:attrNameLst>
                                          <p:attrName>ppt_y</p:attrName>
                                        </p:attrNameLst>
                                      </p:cBhvr>
                                      <p:tavLst>
                                        <p:tav tm="0">
                                          <p:val>
                                            <p:strVal val="#ppt_y"/>
                                          </p:val>
                                        </p:tav>
                                        <p:tav tm="100000">
                                          <p:val>
                                            <p:strVal val="#ppt_y"/>
                                          </p:val>
                                        </p:tav>
                                      </p:tavLst>
                                    </p:anim>
                                  </p:childTnLst>
                                </p:cTn>
                              </p:par>
                              <p:par>
                                <p:cTn id="48" presetID="2" presetClass="exit" presetSubtype="2" fill="hold" grpId="1" nodeType="withEffect">
                                  <p:stCondLst>
                                    <p:cond delay="0"/>
                                  </p:stCondLst>
                                  <p:childTnLst>
                                    <p:anim calcmode="lin" valueType="num">
                                      <p:cBhvr additive="base">
                                        <p:cTn id="49" dur="4000"/>
                                        <p:tgtEl>
                                          <p:spTgt spid="63"/>
                                        </p:tgtEl>
                                        <p:attrNameLst>
                                          <p:attrName>ppt_x</p:attrName>
                                        </p:attrNameLst>
                                      </p:cBhvr>
                                      <p:tavLst>
                                        <p:tav tm="0">
                                          <p:val>
                                            <p:strVal val="ppt_x"/>
                                          </p:val>
                                        </p:tav>
                                        <p:tav tm="100000">
                                          <p:val>
                                            <p:strVal val="1+ppt_w/2"/>
                                          </p:val>
                                        </p:tav>
                                      </p:tavLst>
                                    </p:anim>
                                    <p:anim calcmode="lin" valueType="num">
                                      <p:cBhvr additive="base">
                                        <p:cTn id="50" dur="4000"/>
                                        <p:tgtEl>
                                          <p:spTgt spid="63"/>
                                        </p:tgtEl>
                                        <p:attrNameLst>
                                          <p:attrName>ppt_y</p:attrName>
                                        </p:attrNameLst>
                                      </p:cBhvr>
                                      <p:tavLst>
                                        <p:tav tm="0">
                                          <p:val>
                                            <p:strVal val="ppt_y"/>
                                          </p:val>
                                        </p:tav>
                                        <p:tav tm="100000">
                                          <p:val>
                                            <p:strVal val="ppt_y"/>
                                          </p:val>
                                        </p:tav>
                                      </p:tavLst>
                                    </p:anim>
                                    <p:set>
                                      <p:cBhvr>
                                        <p:cTn id="51" dur="1" fill="hold">
                                          <p:stCondLst>
                                            <p:cond delay="3999"/>
                                          </p:stCondLst>
                                        </p:cTn>
                                        <p:tgtEl>
                                          <p:spTgt spid="63"/>
                                        </p:tgtEl>
                                        <p:attrNameLst>
                                          <p:attrName>style.visibility</p:attrName>
                                        </p:attrNameLst>
                                      </p:cBhvr>
                                      <p:to>
                                        <p:strVal val="hidden"/>
                                      </p:to>
                                    </p:set>
                                  </p:childTnLst>
                                </p:cTn>
                              </p:par>
                              <p:par>
                                <p:cTn id="52" presetID="3" presetClass="exit" presetSubtype="5" fill="hold" grpId="2" nodeType="withEffect">
                                  <p:stCondLst>
                                    <p:cond delay="0"/>
                                  </p:stCondLst>
                                  <p:childTnLst>
                                    <p:animEffect transition="out" filter="blinds(vertical)">
                                      <p:cBhvr>
                                        <p:cTn id="53" dur="4000"/>
                                        <p:tgtEl>
                                          <p:spTgt spid="63"/>
                                        </p:tgtEl>
                                      </p:cBhvr>
                                    </p:animEffect>
                                    <p:set>
                                      <p:cBhvr>
                                        <p:cTn id="54" dur="1" fill="hold">
                                          <p:stCondLst>
                                            <p:cond delay="3999"/>
                                          </p:stCondLst>
                                        </p:cTn>
                                        <p:tgtEl>
                                          <p:spTgt spid="63"/>
                                        </p:tgtEl>
                                        <p:attrNameLst>
                                          <p:attrName>style.visibility</p:attrName>
                                        </p:attrNameLst>
                                      </p:cBhvr>
                                      <p:to>
                                        <p:strVal val="hidden"/>
                                      </p:to>
                                    </p:set>
                                  </p:childTnLst>
                                </p:cTn>
                              </p:par>
                              <p:par>
                                <p:cTn id="55" presetID="8" presetClass="emph" presetSubtype="0" fill="hold" grpId="3" nodeType="withEffect">
                                  <p:stCondLst>
                                    <p:cond delay="0"/>
                                  </p:stCondLst>
                                  <p:childTnLst>
                                    <p:animRot by="21600000">
                                      <p:cBhvr>
                                        <p:cTn id="56" dur="4000" fill="hold"/>
                                        <p:tgtEl>
                                          <p:spTgt spid="63"/>
                                        </p:tgtEl>
                                        <p:attrNameLst>
                                          <p:attrName>r</p:attrName>
                                        </p:attrNameLst>
                                      </p:cBhvr>
                                    </p:animRot>
                                  </p:childTnLst>
                                </p:cTn>
                              </p:par>
                              <p:par>
                                <p:cTn id="57" presetID="2" presetClass="entr" presetSubtype="8" fill="hold" grpId="0" nodeType="withEffect">
                                  <p:stCondLst>
                                    <p:cond delay="0"/>
                                  </p:stCondLst>
                                  <p:childTnLst>
                                    <p:set>
                                      <p:cBhvr>
                                        <p:cTn id="58" dur="1" fill="hold">
                                          <p:stCondLst>
                                            <p:cond delay="0"/>
                                          </p:stCondLst>
                                        </p:cTn>
                                        <p:tgtEl>
                                          <p:spTgt spid="45"/>
                                        </p:tgtEl>
                                        <p:attrNameLst>
                                          <p:attrName>style.visibility</p:attrName>
                                        </p:attrNameLst>
                                      </p:cBhvr>
                                      <p:to>
                                        <p:strVal val="visible"/>
                                      </p:to>
                                    </p:set>
                                    <p:anim calcmode="lin" valueType="num">
                                      <p:cBhvr additive="base">
                                        <p:cTn id="59" dur="4300" fill="hold"/>
                                        <p:tgtEl>
                                          <p:spTgt spid="45"/>
                                        </p:tgtEl>
                                        <p:attrNameLst>
                                          <p:attrName>ppt_x</p:attrName>
                                        </p:attrNameLst>
                                      </p:cBhvr>
                                      <p:tavLst>
                                        <p:tav tm="0">
                                          <p:val>
                                            <p:strVal val="0-#ppt_w/2"/>
                                          </p:val>
                                        </p:tav>
                                        <p:tav tm="100000">
                                          <p:val>
                                            <p:strVal val="#ppt_x"/>
                                          </p:val>
                                        </p:tav>
                                      </p:tavLst>
                                    </p:anim>
                                    <p:anim calcmode="lin" valueType="num">
                                      <p:cBhvr additive="base">
                                        <p:cTn id="60" dur="4300" fill="hold"/>
                                        <p:tgtEl>
                                          <p:spTgt spid="45"/>
                                        </p:tgtEl>
                                        <p:attrNameLst>
                                          <p:attrName>ppt_y</p:attrName>
                                        </p:attrNameLst>
                                      </p:cBhvr>
                                      <p:tavLst>
                                        <p:tav tm="0">
                                          <p:val>
                                            <p:strVal val="#ppt_y"/>
                                          </p:val>
                                        </p:tav>
                                        <p:tav tm="100000">
                                          <p:val>
                                            <p:strVal val="#ppt_y"/>
                                          </p:val>
                                        </p:tav>
                                      </p:tavLst>
                                    </p:anim>
                                  </p:childTnLst>
                                </p:cTn>
                              </p:par>
                              <p:par>
                                <p:cTn id="61" presetID="2" presetClass="exit" presetSubtype="2" fill="hold" grpId="1" nodeType="withEffect">
                                  <p:stCondLst>
                                    <p:cond delay="0"/>
                                  </p:stCondLst>
                                  <p:childTnLst>
                                    <p:anim calcmode="lin" valueType="num">
                                      <p:cBhvr additive="base">
                                        <p:cTn id="62" dur="4300"/>
                                        <p:tgtEl>
                                          <p:spTgt spid="45"/>
                                        </p:tgtEl>
                                        <p:attrNameLst>
                                          <p:attrName>ppt_x</p:attrName>
                                        </p:attrNameLst>
                                      </p:cBhvr>
                                      <p:tavLst>
                                        <p:tav tm="0">
                                          <p:val>
                                            <p:strVal val="ppt_x"/>
                                          </p:val>
                                        </p:tav>
                                        <p:tav tm="100000">
                                          <p:val>
                                            <p:strVal val="1+ppt_w/2"/>
                                          </p:val>
                                        </p:tav>
                                      </p:tavLst>
                                    </p:anim>
                                    <p:anim calcmode="lin" valueType="num">
                                      <p:cBhvr additive="base">
                                        <p:cTn id="63" dur="4300"/>
                                        <p:tgtEl>
                                          <p:spTgt spid="45"/>
                                        </p:tgtEl>
                                        <p:attrNameLst>
                                          <p:attrName>ppt_y</p:attrName>
                                        </p:attrNameLst>
                                      </p:cBhvr>
                                      <p:tavLst>
                                        <p:tav tm="0">
                                          <p:val>
                                            <p:strVal val="ppt_y"/>
                                          </p:val>
                                        </p:tav>
                                        <p:tav tm="100000">
                                          <p:val>
                                            <p:strVal val="ppt_y"/>
                                          </p:val>
                                        </p:tav>
                                      </p:tavLst>
                                    </p:anim>
                                    <p:set>
                                      <p:cBhvr>
                                        <p:cTn id="64" dur="1" fill="hold">
                                          <p:stCondLst>
                                            <p:cond delay="4299"/>
                                          </p:stCondLst>
                                        </p:cTn>
                                        <p:tgtEl>
                                          <p:spTgt spid="45"/>
                                        </p:tgtEl>
                                        <p:attrNameLst>
                                          <p:attrName>style.visibility</p:attrName>
                                        </p:attrNameLst>
                                      </p:cBhvr>
                                      <p:to>
                                        <p:strVal val="hidden"/>
                                      </p:to>
                                    </p:set>
                                  </p:childTnLst>
                                </p:cTn>
                              </p:par>
                              <p:par>
                                <p:cTn id="65" presetID="3" presetClass="exit" presetSubtype="5" fill="hold" grpId="2" nodeType="withEffect">
                                  <p:stCondLst>
                                    <p:cond delay="0"/>
                                  </p:stCondLst>
                                  <p:childTnLst>
                                    <p:animEffect transition="out" filter="blinds(vertical)">
                                      <p:cBhvr>
                                        <p:cTn id="66" dur="4300"/>
                                        <p:tgtEl>
                                          <p:spTgt spid="45"/>
                                        </p:tgtEl>
                                      </p:cBhvr>
                                    </p:animEffect>
                                    <p:set>
                                      <p:cBhvr>
                                        <p:cTn id="67" dur="1" fill="hold">
                                          <p:stCondLst>
                                            <p:cond delay="4299"/>
                                          </p:stCondLst>
                                        </p:cTn>
                                        <p:tgtEl>
                                          <p:spTgt spid="45"/>
                                        </p:tgtEl>
                                        <p:attrNameLst>
                                          <p:attrName>style.visibility</p:attrName>
                                        </p:attrNameLst>
                                      </p:cBhvr>
                                      <p:to>
                                        <p:strVal val="hidden"/>
                                      </p:to>
                                    </p:set>
                                  </p:childTnLst>
                                </p:cTn>
                              </p:par>
                              <p:par>
                                <p:cTn id="68" presetID="8" presetClass="emph" presetSubtype="0" fill="hold" grpId="3" nodeType="withEffect">
                                  <p:stCondLst>
                                    <p:cond delay="0"/>
                                  </p:stCondLst>
                                  <p:childTnLst>
                                    <p:animRot by="21600000">
                                      <p:cBhvr>
                                        <p:cTn id="69" dur="4300" fill="hold"/>
                                        <p:tgtEl>
                                          <p:spTgt spid="45"/>
                                        </p:tgtEl>
                                        <p:attrNameLst>
                                          <p:attrName>r</p:attrName>
                                        </p:attrNameLst>
                                      </p:cBhvr>
                                    </p:animRot>
                                  </p:childTnLst>
                                </p:cTn>
                              </p:par>
                              <p:par>
                                <p:cTn id="70" presetID="2" presetClass="entr" presetSubtype="8" fill="hold" grpId="0" nodeType="withEffect">
                                  <p:stCondLst>
                                    <p:cond delay="0"/>
                                  </p:stCondLst>
                                  <p:childTnLst>
                                    <p:set>
                                      <p:cBhvr>
                                        <p:cTn id="71" dur="1" fill="hold">
                                          <p:stCondLst>
                                            <p:cond delay="0"/>
                                          </p:stCondLst>
                                        </p:cTn>
                                        <p:tgtEl>
                                          <p:spTgt spid="25"/>
                                        </p:tgtEl>
                                        <p:attrNameLst>
                                          <p:attrName>style.visibility</p:attrName>
                                        </p:attrNameLst>
                                      </p:cBhvr>
                                      <p:to>
                                        <p:strVal val="visible"/>
                                      </p:to>
                                    </p:set>
                                    <p:anim calcmode="lin" valueType="num">
                                      <p:cBhvr additive="base">
                                        <p:cTn id="72" dur="4200" fill="hold"/>
                                        <p:tgtEl>
                                          <p:spTgt spid="25"/>
                                        </p:tgtEl>
                                        <p:attrNameLst>
                                          <p:attrName>ppt_x</p:attrName>
                                        </p:attrNameLst>
                                      </p:cBhvr>
                                      <p:tavLst>
                                        <p:tav tm="0">
                                          <p:val>
                                            <p:strVal val="0-#ppt_w/2"/>
                                          </p:val>
                                        </p:tav>
                                        <p:tav tm="100000">
                                          <p:val>
                                            <p:strVal val="#ppt_x"/>
                                          </p:val>
                                        </p:tav>
                                      </p:tavLst>
                                    </p:anim>
                                    <p:anim calcmode="lin" valueType="num">
                                      <p:cBhvr additive="base">
                                        <p:cTn id="73" dur="4200" fill="hold"/>
                                        <p:tgtEl>
                                          <p:spTgt spid="25"/>
                                        </p:tgtEl>
                                        <p:attrNameLst>
                                          <p:attrName>ppt_y</p:attrName>
                                        </p:attrNameLst>
                                      </p:cBhvr>
                                      <p:tavLst>
                                        <p:tav tm="0">
                                          <p:val>
                                            <p:strVal val="#ppt_y"/>
                                          </p:val>
                                        </p:tav>
                                        <p:tav tm="100000">
                                          <p:val>
                                            <p:strVal val="#ppt_y"/>
                                          </p:val>
                                        </p:tav>
                                      </p:tavLst>
                                    </p:anim>
                                  </p:childTnLst>
                                </p:cTn>
                              </p:par>
                              <p:par>
                                <p:cTn id="74" presetID="2" presetClass="exit" presetSubtype="2" fill="hold" grpId="1" nodeType="withEffect">
                                  <p:stCondLst>
                                    <p:cond delay="0"/>
                                  </p:stCondLst>
                                  <p:childTnLst>
                                    <p:anim calcmode="lin" valueType="num">
                                      <p:cBhvr additive="base">
                                        <p:cTn id="75" dur="4200"/>
                                        <p:tgtEl>
                                          <p:spTgt spid="25"/>
                                        </p:tgtEl>
                                        <p:attrNameLst>
                                          <p:attrName>ppt_x</p:attrName>
                                        </p:attrNameLst>
                                      </p:cBhvr>
                                      <p:tavLst>
                                        <p:tav tm="0">
                                          <p:val>
                                            <p:strVal val="ppt_x"/>
                                          </p:val>
                                        </p:tav>
                                        <p:tav tm="100000">
                                          <p:val>
                                            <p:strVal val="1+ppt_w/2"/>
                                          </p:val>
                                        </p:tav>
                                      </p:tavLst>
                                    </p:anim>
                                    <p:anim calcmode="lin" valueType="num">
                                      <p:cBhvr additive="base">
                                        <p:cTn id="76" dur="4200"/>
                                        <p:tgtEl>
                                          <p:spTgt spid="25"/>
                                        </p:tgtEl>
                                        <p:attrNameLst>
                                          <p:attrName>ppt_y</p:attrName>
                                        </p:attrNameLst>
                                      </p:cBhvr>
                                      <p:tavLst>
                                        <p:tav tm="0">
                                          <p:val>
                                            <p:strVal val="ppt_y"/>
                                          </p:val>
                                        </p:tav>
                                        <p:tav tm="100000">
                                          <p:val>
                                            <p:strVal val="ppt_y"/>
                                          </p:val>
                                        </p:tav>
                                      </p:tavLst>
                                    </p:anim>
                                    <p:set>
                                      <p:cBhvr>
                                        <p:cTn id="77" dur="1" fill="hold">
                                          <p:stCondLst>
                                            <p:cond delay="4199"/>
                                          </p:stCondLst>
                                        </p:cTn>
                                        <p:tgtEl>
                                          <p:spTgt spid="25"/>
                                        </p:tgtEl>
                                        <p:attrNameLst>
                                          <p:attrName>style.visibility</p:attrName>
                                        </p:attrNameLst>
                                      </p:cBhvr>
                                      <p:to>
                                        <p:strVal val="hidden"/>
                                      </p:to>
                                    </p:set>
                                  </p:childTnLst>
                                </p:cTn>
                              </p:par>
                              <p:par>
                                <p:cTn id="78" presetID="3" presetClass="exit" presetSubtype="5" fill="hold" grpId="2" nodeType="withEffect">
                                  <p:stCondLst>
                                    <p:cond delay="0"/>
                                  </p:stCondLst>
                                  <p:childTnLst>
                                    <p:animEffect transition="out" filter="blinds(vertical)">
                                      <p:cBhvr>
                                        <p:cTn id="79" dur="4200"/>
                                        <p:tgtEl>
                                          <p:spTgt spid="25"/>
                                        </p:tgtEl>
                                      </p:cBhvr>
                                    </p:animEffect>
                                    <p:set>
                                      <p:cBhvr>
                                        <p:cTn id="80" dur="1" fill="hold">
                                          <p:stCondLst>
                                            <p:cond delay="4199"/>
                                          </p:stCondLst>
                                        </p:cTn>
                                        <p:tgtEl>
                                          <p:spTgt spid="25"/>
                                        </p:tgtEl>
                                        <p:attrNameLst>
                                          <p:attrName>style.visibility</p:attrName>
                                        </p:attrNameLst>
                                      </p:cBhvr>
                                      <p:to>
                                        <p:strVal val="hidden"/>
                                      </p:to>
                                    </p:set>
                                  </p:childTnLst>
                                </p:cTn>
                              </p:par>
                              <p:par>
                                <p:cTn id="81" presetID="8" presetClass="emph" presetSubtype="0" fill="hold" grpId="3" nodeType="withEffect">
                                  <p:stCondLst>
                                    <p:cond delay="0"/>
                                  </p:stCondLst>
                                  <p:childTnLst>
                                    <p:animRot by="21600000">
                                      <p:cBhvr>
                                        <p:cTn id="82" dur="4200" fill="hold"/>
                                        <p:tgtEl>
                                          <p:spTgt spid="25"/>
                                        </p:tgtEl>
                                        <p:attrNameLst>
                                          <p:attrName>r</p:attrName>
                                        </p:attrNameLst>
                                      </p:cBhvr>
                                    </p:animRot>
                                  </p:childTnLst>
                                </p:cTn>
                              </p:par>
                              <p:par>
                                <p:cTn id="83" presetID="2" presetClass="entr" presetSubtype="8" fill="hold" grpId="0" nodeType="withEffect">
                                  <p:stCondLst>
                                    <p:cond delay="0"/>
                                  </p:stCondLst>
                                  <p:childTnLst>
                                    <p:set>
                                      <p:cBhvr>
                                        <p:cTn id="84" dur="1" fill="hold">
                                          <p:stCondLst>
                                            <p:cond delay="0"/>
                                          </p:stCondLst>
                                        </p:cTn>
                                        <p:tgtEl>
                                          <p:spTgt spid="85"/>
                                        </p:tgtEl>
                                        <p:attrNameLst>
                                          <p:attrName>style.visibility</p:attrName>
                                        </p:attrNameLst>
                                      </p:cBhvr>
                                      <p:to>
                                        <p:strVal val="visible"/>
                                      </p:to>
                                    </p:set>
                                    <p:anim calcmode="lin" valueType="num">
                                      <p:cBhvr additive="base">
                                        <p:cTn id="85" dur="4100" fill="hold"/>
                                        <p:tgtEl>
                                          <p:spTgt spid="85"/>
                                        </p:tgtEl>
                                        <p:attrNameLst>
                                          <p:attrName>ppt_x</p:attrName>
                                        </p:attrNameLst>
                                      </p:cBhvr>
                                      <p:tavLst>
                                        <p:tav tm="0">
                                          <p:val>
                                            <p:strVal val="0-#ppt_w/2"/>
                                          </p:val>
                                        </p:tav>
                                        <p:tav tm="100000">
                                          <p:val>
                                            <p:strVal val="#ppt_x"/>
                                          </p:val>
                                        </p:tav>
                                      </p:tavLst>
                                    </p:anim>
                                    <p:anim calcmode="lin" valueType="num">
                                      <p:cBhvr additive="base">
                                        <p:cTn id="86" dur="4100" fill="hold"/>
                                        <p:tgtEl>
                                          <p:spTgt spid="85"/>
                                        </p:tgtEl>
                                        <p:attrNameLst>
                                          <p:attrName>ppt_y</p:attrName>
                                        </p:attrNameLst>
                                      </p:cBhvr>
                                      <p:tavLst>
                                        <p:tav tm="0">
                                          <p:val>
                                            <p:strVal val="#ppt_y"/>
                                          </p:val>
                                        </p:tav>
                                        <p:tav tm="100000">
                                          <p:val>
                                            <p:strVal val="#ppt_y"/>
                                          </p:val>
                                        </p:tav>
                                      </p:tavLst>
                                    </p:anim>
                                  </p:childTnLst>
                                </p:cTn>
                              </p:par>
                              <p:par>
                                <p:cTn id="87" presetID="2" presetClass="exit" presetSubtype="2" fill="hold" grpId="1" nodeType="withEffect">
                                  <p:stCondLst>
                                    <p:cond delay="0"/>
                                  </p:stCondLst>
                                  <p:childTnLst>
                                    <p:anim calcmode="lin" valueType="num">
                                      <p:cBhvr additive="base">
                                        <p:cTn id="88" dur="4100"/>
                                        <p:tgtEl>
                                          <p:spTgt spid="85"/>
                                        </p:tgtEl>
                                        <p:attrNameLst>
                                          <p:attrName>ppt_x</p:attrName>
                                        </p:attrNameLst>
                                      </p:cBhvr>
                                      <p:tavLst>
                                        <p:tav tm="0">
                                          <p:val>
                                            <p:strVal val="ppt_x"/>
                                          </p:val>
                                        </p:tav>
                                        <p:tav tm="100000">
                                          <p:val>
                                            <p:strVal val="1+ppt_w/2"/>
                                          </p:val>
                                        </p:tav>
                                      </p:tavLst>
                                    </p:anim>
                                    <p:anim calcmode="lin" valueType="num">
                                      <p:cBhvr additive="base">
                                        <p:cTn id="89" dur="4100"/>
                                        <p:tgtEl>
                                          <p:spTgt spid="85"/>
                                        </p:tgtEl>
                                        <p:attrNameLst>
                                          <p:attrName>ppt_y</p:attrName>
                                        </p:attrNameLst>
                                      </p:cBhvr>
                                      <p:tavLst>
                                        <p:tav tm="0">
                                          <p:val>
                                            <p:strVal val="ppt_y"/>
                                          </p:val>
                                        </p:tav>
                                        <p:tav tm="100000">
                                          <p:val>
                                            <p:strVal val="ppt_y"/>
                                          </p:val>
                                        </p:tav>
                                      </p:tavLst>
                                    </p:anim>
                                    <p:set>
                                      <p:cBhvr>
                                        <p:cTn id="90" dur="1" fill="hold">
                                          <p:stCondLst>
                                            <p:cond delay="4099"/>
                                          </p:stCondLst>
                                        </p:cTn>
                                        <p:tgtEl>
                                          <p:spTgt spid="85"/>
                                        </p:tgtEl>
                                        <p:attrNameLst>
                                          <p:attrName>style.visibility</p:attrName>
                                        </p:attrNameLst>
                                      </p:cBhvr>
                                      <p:to>
                                        <p:strVal val="hidden"/>
                                      </p:to>
                                    </p:set>
                                  </p:childTnLst>
                                </p:cTn>
                              </p:par>
                              <p:par>
                                <p:cTn id="91" presetID="3" presetClass="exit" presetSubtype="5" fill="hold" grpId="2" nodeType="withEffect">
                                  <p:stCondLst>
                                    <p:cond delay="0"/>
                                  </p:stCondLst>
                                  <p:childTnLst>
                                    <p:animEffect transition="out" filter="blinds(vertical)">
                                      <p:cBhvr>
                                        <p:cTn id="92" dur="4100"/>
                                        <p:tgtEl>
                                          <p:spTgt spid="85"/>
                                        </p:tgtEl>
                                      </p:cBhvr>
                                    </p:animEffect>
                                    <p:set>
                                      <p:cBhvr>
                                        <p:cTn id="93" dur="1" fill="hold">
                                          <p:stCondLst>
                                            <p:cond delay="4099"/>
                                          </p:stCondLst>
                                        </p:cTn>
                                        <p:tgtEl>
                                          <p:spTgt spid="85"/>
                                        </p:tgtEl>
                                        <p:attrNameLst>
                                          <p:attrName>style.visibility</p:attrName>
                                        </p:attrNameLst>
                                      </p:cBhvr>
                                      <p:to>
                                        <p:strVal val="hidden"/>
                                      </p:to>
                                    </p:set>
                                  </p:childTnLst>
                                </p:cTn>
                              </p:par>
                              <p:par>
                                <p:cTn id="94" presetID="8" presetClass="emph" presetSubtype="0" fill="hold" grpId="3" nodeType="withEffect">
                                  <p:stCondLst>
                                    <p:cond delay="0"/>
                                  </p:stCondLst>
                                  <p:childTnLst>
                                    <p:animRot by="21600000">
                                      <p:cBhvr>
                                        <p:cTn id="95" dur="4100" fill="hold"/>
                                        <p:tgtEl>
                                          <p:spTgt spid="85"/>
                                        </p:tgtEl>
                                        <p:attrNameLst>
                                          <p:attrName>r</p:attrName>
                                        </p:attrNameLst>
                                      </p:cBhvr>
                                    </p:animRot>
                                  </p:childTnLst>
                                </p:cTn>
                              </p:par>
                              <p:par>
                                <p:cTn id="96" presetID="2" presetClass="entr" presetSubtype="8"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4000" fill="hold"/>
                                        <p:tgtEl>
                                          <p:spTgt spid="65"/>
                                        </p:tgtEl>
                                        <p:attrNameLst>
                                          <p:attrName>ppt_x</p:attrName>
                                        </p:attrNameLst>
                                      </p:cBhvr>
                                      <p:tavLst>
                                        <p:tav tm="0">
                                          <p:val>
                                            <p:strVal val="0-#ppt_w/2"/>
                                          </p:val>
                                        </p:tav>
                                        <p:tav tm="100000">
                                          <p:val>
                                            <p:strVal val="#ppt_x"/>
                                          </p:val>
                                        </p:tav>
                                      </p:tavLst>
                                    </p:anim>
                                    <p:anim calcmode="lin" valueType="num">
                                      <p:cBhvr additive="base">
                                        <p:cTn id="99" dur="4000" fill="hold"/>
                                        <p:tgtEl>
                                          <p:spTgt spid="65"/>
                                        </p:tgtEl>
                                        <p:attrNameLst>
                                          <p:attrName>ppt_y</p:attrName>
                                        </p:attrNameLst>
                                      </p:cBhvr>
                                      <p:tavLst>
                                        <p:tav tm="0">
                                          <p:val>
                                            <p:strVal val="#ppt_y"/>
                                          </p:val>
                                        </p:tav>
                                        <p:tav tm="100000">
                                          <p:val>
                                            <p:strVal val="#ppt_y"/>
                                          </p:val>
                                        </p:tav>
                                      </p:tavLst>
                                    </p:anim>
                                  </p:childTnLst>
                                </p:cTn>
                              </p:par>
                              <p:par>
                                <p:cTn id="100" presetID="2" presetClass="exit" presetSubtype="2" fill="hold" grpId="1" nodeType="withEffect">
                                  <p:stCondLst>
                                    <p:cond delay="0"/>
                                  </p:stCondLst>
                                  <p:childTnLst>
                                    <p:anim calcmode="lin" valueType="num">
                                      <p:cBhvr additive="base">
                                        <p:cTn id="101" dur="4000"/>
                                        <p:tgtEl>
                                          <p:spTgt spid="65"/>
                                        </p:tgtEl>
                                        <p:attrNameLst>
                                          <p:attrName>ppt_x</p:attrName>
                                        </p:attrNameLst>
                                      </p:cBhvr>
                                      <p:tavLst>
                                        <p:tav tm="0">
                                          <p:val>
                                            <p:strVal val="ppt_x"/>
                                          </p:val>
                                        </p:tav>
                                        <p:tav tm="100000">
                                          <p:val>
                                            <p:strVal val="1+ppt_w/2"/>
                                          </p:val>
                                        </p:tav>
                                      </p:tavLst>
                                    </p:anim>
                                    <p:anim calcmode="lin" valueType="num">
                                      <p:cBhvr additive="base">
                                        <p:cTn id="102" dur="4000"/>
                                        <p:tgtEl>
                                          <p:spTgt spid="65"/>
                                        </p:tgtEl>
                                        <p:attrNameLst>
                                          <p:attrName>ppt_y</p:attrName>
                                        </p:attrNameLst>
                                      </p:cBhvr>
                                      <p:tavLst>
                                        <p:tav tm="0">
                                          <p:val>
                                            <p:strVal val="ppt_y"/>
                                          </p:val>
                                        </p:tav>
                                        <p:tav tm="100000">
                                          <p:val>
                                            <p:strVal val="ppt_y"/>
                                          </p:val>
                                        </p:tav>
                                      </p:tavLst>
                                    </p:anim>
                                    <p:set>
                                      <p:cBhvr>
                                        <p:cTn id="103" dur="1" fill="hold">
                                          <p:stCondLst>
                                            <p:cond delay="3999"/>
                                          </p:stCondLst>
                                        </p:cTn>
                                        <p:tgtEl>
                                          <p:spTgt spid="65"/>
                                        </p:tgtEl>
                                        <p:attrNameLst>
                                          <p:attrName>style.visibility</p:attrName>
                                        </p:attrNameLst>
                                      </p:cBhvr>
                                      <p:to>
                                        <p:strVal val="hidden"/>
                                      </p:to>
                                    </p:set>
                                  </p:childTnLst>
                                </p:cTn>
                              </p:par>
                              <p:par>
                                <p:cTn id="104" presetID="3" presetClass="exit" presetSubtype="5" fill="hold" grpId="2" nodeType="withEffect">
                                  <p:stCondLst>
                                    <p:cond delay="0"/>
                                  </p:stCondLst>
                                  <p:childTnLst>
                                    <p:animEffect transition="out" filter="blinds(vertical)">
                                      <p:cBhvr>
                                        <p:cTn id="105" dur="4000"/>
                                        <p:tgtEl>
                                          <p:spTgt spid="65"/>
                                        </p:tgtEl>
                                      </p:cBhvr>
                                    </p:animEffect>
                                    <p:set>
                                      <p:cBhvr>
                                        <p:cTn id="106" dur="1" fill="hold">
                                          <p:stCondLst>
                                            <p:cond delay="3999"/>
                                          </p:stCondLst>
                                        </p:cTn>
                                        <p:tgtEl>
                                          <p:spTgt spid="65"/>
                                        </p:tgtEl>
                                        <p:attrNameLst>
                                          <p:attrName>style.visibility</p:attrName>
                                        </p:attrNameLst>
                                      </p:cBhvr>
                                      <p:to>
                                        <p:strVal val="hidden"/>
                                      </p:to>
                                    </p:set>
                                  </p:childTnLst>
                                </p:cTn>
                              </p:par>
                              <p:par>
                                <p:cTn id="107" presetID="8" presetClass="emph" presetSubtype="0" fill="hold" grpId="3" nodeType="withEffect">
                                  <p:stCondLst>
                                    <p:cond delay="0"/>
                                  </p:stCondLst>
                                  <p:childTnLst>
                                    <p:animRot by="21600000">
                                      <p:cBhvr>
                                        <p:cTn id="108" dur="4000" fill="hold"/>
                                        <p:tgtEl>
                                          <p:spTgt spid="65"/>
                                        </p:tgtEl>
                                        <p:attrNameLst>
                                          <p:attrName>r</p:attrName>
                                        </p:attrNameLst>
                                      </p:cBhvr>
                                    </p:animRot>
                                  </p:childTnLst>
                                </p:cTn>
                              </p:par>
                              <p:par>
                                <p:cTn id="109" presetID="2" presetClass="entr" presetSubtype="8" fill="hold" grpId="0" nodeType="withEffect">
                                  <p:stCondLst>
                                    <p:cond delay="0"/>
                                  </p:stCondLst>
                                  <p:childTnLst>
                                    <p:set>
                                      <p:cBhvr>
                                        <p:cTn id="110" dur="1" fill="hold">
                                          <p:stCondLst>
                                            <p:cond delay="0"/>
                                          </p:stCondLst>
                                        </p:cTn>
                                        <p:tgtEl>
                                          <p:spTgt spid="52"/>
                                        </p:tgtEl>
                                        <p:attrNameLst>
                                          <p:attrName>style.visibility</p:attrName>
                                        </p:attrNameLst>
                                      </p:cBhvr>
                                      <p:to>
                                        <p:strVal val="visible"/>
                                      </p:to>
                                    </p:set>
                                    <p:anim calcmode="lin" valueType="num">
                                      <p:cBhvr additive="base">
                                        <p:cTn id="111" dur="4300" fill="hold"/>
                                        <p:tgtEl>
                                          <p:spTgt spid="52"/>
                                        </p:tgtEl>
                                        <p:attrNameLst>
                                          <p:attrName>ppt_x</p:attrName>
                                        </p:attrNameLst>
                                      </p:cBhvr>
                                      <p:tavLst>
                                        <p:tav tm="0">
                                          <p:val>
                                            <p:strVal val="0-#ppt_w/2"/>
                                          </p:val>
                                        </p:tav>
                                        <p:tav tm="100000">
                                          <p:val>
                                            <p:strVal val="#ppt_x"/>
                                          </p:val>
                                        </p:tav>
                                      </p:tavLst>
                                    </p:anim>
                                    <p:anim calcmode="lin" valueType="num">
                                      <p:cBhvr additive="base">
                                        <p:cTn id="112" dur="4300" fill="hold"/>
                                        <p:tgtEl>
                                          <p:spTgt spid="52"/>
                                        </p:tgtEl>
                                        <p:attrNameLst>
                                          <p:attrName>ppt_y</p:attrName>
                                        </p:attrNameLst>
                                      </p:cBhvr>
                                      <p:tavLst>
                                        <p:tav tm="0">
                                          <p:val>
                                            <p:strVal val="#ppt_y"/>
                                          </p:val>
                                        </p:tav>
                                        <p:tav tm="100000">
                                          <p:val>
                                            <p:strVal val="#ppt_y"/>
                                          </p:val>
                                        </p:tav>
                                      </p:tavLst>
                                    </p:anim>
                                  </p:childTnLst>
                                </p:cTn>
                              </p:par>
                              <p:par>
                                <p:cTn id="113" presetID="2" presetClass="exit" presetSubtype="2" fill="hold" grpId="1" nodeType="withEffect">
                                  <p:stCondLst>
                                    <p:cond delay="0"/>
                                  </p:stCondLst>
                                  <p:childTnLst>
                                    <p:anim calcmode="lin" valueType="num">
                                      <p:cBhvr additive="base">
                                        <p:cTn id="114" dur="4300"/>
                                        <p:tgtEl>
                                          <p:spTgt spid="52"/>
                                        </p:tgtEl>
                                        <p:attrNameLst>
                                          <p:attrName>ppt_x</p:attrName>
                                        </p:attrNameLst>
                                      </p:cBhvr>
                                      <p:tavLst>
                                        <p:tav tm="0">
                                          <p:val>
                                            <p:strVal val="ppt_x"/>
                                          </p:val>
                                        </p:tav>
                                        <p:tav tm="100000">
                                          <p:val>
                                            <p:strVal val="1+ppt_w/2"/>
                                          </p:val>
                                        </p:tav>
                                      </p:tavLst>
                                    </p:anim>
                                    <p:anim calcmode="lin" valueType="num">
                                      <p:cBhvr additive="base">
                                        <p:cTn id="115" dur="4300"/>
                                        <p:tgtEl>
                                          <p:spTgt spid="52"/>
                                        </p:tgtEl>
                                        <p:attrNameLst>
                                          <p:attrName>ppt_y</p:attrName>
                                        </p:attrNameLst>
                                      </p:cBhvr>
                                      <p:tavLst>
                                        <p:tav tm="0">
                                          <p:val>
                                            <p:strVal val="ppt_y"/>
                                          </p:val>
                                        </p:tav>
                                        <p:tav tm="100000">
                                          <p:val>
                                            <p:strVal val="ppt_y"/>
                                          </p:val>
                                        </p:tav>
                                      </p:tavLst>
                                    </p:anim>
                                    <p:set>
                                      <p:cBhvr>
                                        <p:cTn id="116" dur="1" fill="hold">
                                          <p:stCondLst>
                                            <p:cond delay="4299"/>
                                          </p:stCondLst>
                                        </p:cTn>
                                        <p:tgtEl>
                                          <p:spTgt spid="52"/>
                                        </p:tgtEl>
                                        <p:attrNameLst>
                                          <p:attrName>style.visibility</p:attrName>
                                        </p:attrNameLst>
                                      </p:cBhvr>
                                      <p:to>
                                        <p:strVal val="hidden"/>
                                      </p:to>
                                    </p:set>
                                  </p:childTnLst>
                                </p:cTn>
                              </p:par>
                              <p:par>
                                <p:cTn id="117" presetID="3" presetClass="exit" presetSubtype="5" fill="hold" grpId="2" nodeType="withEffect">
                                  <p:stCondLst>
                                    <p:cond delay="0"/>
                                  </p:stCondLst>
                                  <p:childTnLst>
                                    <p:animEffect transition="out" filter="blinds(vertical)">
                                      <p:cBhvr>
                                        <p:cTn id="118" dur="4300"/>
                                        <p:tgtEl>
                                          <p:spTgt spid="52"/>
                                        </p:tgtEl>
                                      </p:cBhvr>
                                    </p:animEffect>
                                    <p:set>
                                      <p:cBhvr>
                                        <p:cTn id="119" dur="1" fill="hold">
                                          <p:stCondLst>
                                            <p:cond delay="4299"/>
                                          </p:stCondLst>
                                        </p:cTn>
                                        <p:tgtEl>
                                          <p:spTgt spid="52"/>
                                        </p:tgtEl>
                                        <p:attrNameLst>
                                          <p:attrName>style.visibility</p:attrName>
                                        </p:attrNameLst>
                                      </p:cBhvr>
                                      <p:to>
                                        <p:strVal val="hidden"/>
                                      </p:to>
                                    </p:set>
                                  </p:childTnLst>
                                </p:cTn>
                              </p:par>
                              <p:par>
                                <p:cTn id="120" presetID="8" presetClass="emph" presetSubtype="0" fill="hold" grpId="3" nodeType="withEffect">
                                  <p:stCondLst>
                                    <p:cond delay="0"/>
                                  </p:stCondLst>
                                  <p:childTnLst>
                                    <p:animRot by="21600000">
                                      <p:cBhvr>
                                        <p:cTn id="121" dur="4300" fill="hold"/>
                                        <p:tgtEl>
                                          <p:spTgt spid="52"/>
                                        </p:tgtEl>
                                        <p:attrNameLst>
                                          <p:attrName>r</p:attrName>
                                        </p:attrNameLst>
                                      </p:cBhvr>
                                    </p:animRot>
                                  </p:childTnLst>
                                </p:cTn>
                              </p:par>
                              <p:par>
                                <p:cTn id="122" presetID="2" presetClass="entr" presetSubtype="8" fill="hold" grpId="0" nodeType="withEffect">
                                  <p:stCondLst>
                                    <p:cond delay="0"/>
                                  </p:stCondLst>
                                  <p:childTnLst>
                                    <p:set>
                                      <p:cBhvr>
                                        <p:cTn id="123" dur="1" fill="hold">
                                          <p:stCondLst>
                                            <p:cond delay="0"/>
                                          </p:stCondLst>
                                        </p:cTn>
                                        <p:tgtEl>
                                          <p:spTgt spid="32"/>
                                        </p:tgtEl>
                                        <p:attrNameLst>
                                          <p:attrName>style.visibility</p:attrName>
                                        </p:attrNameLst>
                                      </p:cBhvr>
                                      <p:to>
                                        <p:strVal val="visible"/>
                                      </p:to>
                                    </p:set>
                                    <p:anim calcmode="lin" valueType="num">
                                      <p:cBhvr additive="base">
                                        <p:cTn id="124" dur="4200" fill="hold"/>
                                        <p:tgtEl>
                                          <p:spTgt spid="32"/>
                                        </p:tgtEl>
                                        <p:attrNameLst>
                                          <p:attrName>ppt_x</p:attrName>
                                        </p:attrNameLst>
                                      </p:cBhvr>
                                      <p:tavLst>
                                        <p:tav tm="0">
                                          <p:val>
                                            <p:strVal val="0-#ppt_w/2"/>
                                          </p:val>
                                        </p:tav>
                                        <p:tav tm="100000">
                                          <p:val>
                                            <p:strVal val="#ppt_x"/>
                                          </p:val>
                                        </p:tav>
                                      </p:tavLst>
                                    </p:anim>
                                    <p:anim calcmode="lin" valueType="num">
                                      <p:cBhvr additive="base">
                                        <p:cTn id="125" dur="4200" fill="hold"/>
                                        <p:tgtEl>
                                          <p:spTgt spid="32"/>
                                        </p:tgtEl>
                                        <p:attrNameLst>
                                          <p:attrName>ppt_y</p:attrName>
                                        </p:attrNameLst>
                                      </p:cBhvr>
                                      <p:tavLst>
                                        <p:tav tm="0">
                                          <p:val>
                                            <p:strVal val="#ppt_y"/>
                                          </p:val>
                                        </p:tav>
                                        <p:tav tm="100000">
                                          <p:val>
                                            <p:strVal val="#ppt_y"/>
                                          </p:val>
                                        </p:tav>
                                      </p:tavLst>
                                    </p:anim>
                                  </p:childTnLst>
                                </p:cTn>
                              </p:par>
                              <p:par>
                                <p:cTn id="126" presetID="2" presetClass="exit" presetSubtype="2" fill="hold" grpId="1" nodeType="withEffect">
                                  <p:stCondLst>
                                    <p:cond delay="0"/>
                                  </p:stCondLst>
                                  <p:childTnLst>
                                    <p:anim calcmode="lin" valueType="num">
                                      <p:cBhvr additive="base">
                                        <p:cTn id="127" dur="4200"/>
                                        <p:tgtEl>
                                          <p:spTgt spid="32"/>
                                        </p:tgtEl>
                                        <p:attrNameLst>
                                          <p:attrName>ppt_x</p:attrName>
                                        </p:attrNameLst>
                                      </p:cBhvr>
                                      <p:tavLst>
                                        <p:tav tm="0">
                                          <p:val>
                                            <p:strVal val="ppt_x"/>
                                          </p:val>
                                        </p:tav>
                                        <p:tav tm="100000">
                                          <p:val>
                                            <p:strVal val="1+ppt_w/2"/>
                                          </p:val>
                                        </p:tav>
                                      </p:tavLst>
                                    </p:anim>
                                    <p:anim calcmode="lin" valueType="num">
                                      <p:cBhvr additive="base">
                                        <p:cTn id="128" dur="4200"/>
                                        <p:tgtEl>
                                          <p:spTgt spid="32"/>
                                        </p:tgtEl>
                                        <p:attrNameLst>
                                          <p:attrName>ppt_y</p:attrName>
                                        </p:attrNameLst>
                                      </p:cBhvr>
                                      <p:tavLst>
                                        <p:tav tm="0">
                                          <p:val>
                                            <p:strVal val="ppt_y"/>
                                          </p:val>
                                        </p:tav>
                                        <p:tav tm="100000">
                                          <p:val>
                                            <p:strVal val="ppt_y"/>
                                          </p:val>
                                        </p:tav>
                                      </p:tavLst>
                                    </p:anim>
                                    <p:set>
                                      <p:cBhvr>
                                        <p:cTn id="129" dur="1" fill="hold">
                                          <p:stCondLst>
                                            <p:cond delay="4199"/>
                                          </p:stCondLst>
                                        </p:cTn>
                                        <p:tgtEl>
                                          <p:spTgt spid="32"/>
                                        </p:tgtEl>
                                        <p:attrNameLst>
                                          <p:attrName>style.visibility</p:attrName>
                                        </p:attrNameLst>
                                      </p:cBhvr>
                                      <p:to>
                                        <p:strVal val="hidden"/>
                                      </p:to>
                                    </p:set>
                                  </p:childTnLst>
                                </p:cTn>
                              </p:par>
                              <p:par>
                                <p:cTn id="130" presetID="3" presetClass="exit" presetSubtype="5" fill="hold" grpId="2" nodeType="withEffect">
                                  <p:stCondLst>
                                    <p:cond delay="0"/>
                                  </p:stCondLst>
                                  <p:childTnLst>
                                    <p:animEffect transition="out" filter="blinds(vertical)">
                                      <p:cBhvr>
                                        <p:cTn id="131" dur="4200"/>
                                        <p:tgtEl>
                                          <p:spTgt spid="32"/>
                                        </p:tgtEl>
                                      </p:cBhvr>
                                    </p:animEffect>
                                    <p:set>
                                      <p:cBhvr>
                                        <p:cTn id="132" dur="1" fill="hold">
                                          <p:stCondLst>
                                            <p:cond delay="4199"/>
                                          </p:stCondLst>
                                        </p:cTn>
                                        <p:tgtEl>
                                          <p:spTgt spid="32"/>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4200" fill="hold"/>
                                        <p:tgtEl>
                                          <p:spTgt spid="32"/>
                                        </p:tgtEl>
                                        <p:attrNameLst>
                                          <p:attrName>r</p:attrName>
                                        </p:attrNameLst>
                                      </p:cBhvr>
                                    </p:animRot>
                                  </p:childTnLst>
                                </p:cTn>
                              </p:par>
                              <p:par>
                                <p:cTn id="135" presetID="2" presetClass="entr" presetSubtype="8" fill="hold" grpId="0" nodeType="withEffect">
                                  <p:stCondLst>
                                    <p:cond delay="0"/>
                                  </p:stCondLst>
                                  <p:childTnLst>
                                    <p:set>
                                      <p:cBhvr>
                                        <p:cTn id="136" dur="1" fill="hold">
                                          <p:stCondLst>
                                            <p:cond delay="0"/>
                                          </p:stCondLst>
                                        </p:cTn>
                                        <p:tgtEl>
                                          <p:spTgt spid="92"/>
                                        </p:tgtEl>
                                        <p:attrNameLst>
                                          <p:attrName>style.visibility</p:attrName>
                                        </p:attrNameLst>
                                      </p:cBhvr>
                                      <p:to>
                                        <p:strVal val="visible"/>
                                      </p:to>
                                    </p:set>
                                    <p:anim calcmode="lin" valueType="num">
                                      <p:cBhvr additive="base">
                                        <p:cTn id="137" dur="4100" fill="hold"/>
                                        <p:tgtEl>
                                          <p:spTgt spid="92"/>
                                        </p:tgtEl>
                                        <p:attrNameLst>
                                          <p:attrName>ppt_x</p:attrName>
                                        </p:attrNameLst>
                                      </p:cBhvr>
                                      <p:tavLst>
                                        <p:tav tm="0">
                                          <p:val>
                                            <p:strVal val="0-#ppt_w/2"/>
                                          </p:val>
                                        </p:tav>
                                        <p:tav tm="100000">
                                          <p:val>
                                            <p:strVal val="#ppt_x"/>
                                          </p:val>
                                        </p:tav>
                                      </p:tavLst>
                                    </p:anim>
                                    <p:anim calcmode="lin" valueType="num">
                                      <p:cBhvr additive="base">
                                        <p:cTn id="138" dur="4100" fill="hold"/>
                                        <p:tgtEl>
                                          <p:spTgt spid="92"/>
                                        </p:tgtEl>
                                        <p:attrNameLst>
                                          <p:attrName>ppt_y</p:attrName>
                                        </p:attrNameLst>
                                      </p:cBhvr>
                                      <p:tavLst>
                                        <p:tav tm="0">
                                          <p:val>
                                            <p:strVal val="#ppt_y"/>
                                          </p:val>
                                        </p:tav>
                                        <p:tav tm="100000">
                                          <p:val>
                                            <p:strVal val="#ppt_y"/>
                                          </p:val>
                                        </p:tav>
                                      </p:tavLst>
                                    </p:anim>
                                  </p:childTnLst>
                                </p:cTn>
                              </p:par>
                              <p:par>
                                <p:cTn id="139" presetID="2" presetClass="exit" presetSubtype="2" fill="hold" grpId="1" nodeType="withEffect">
                                  <p:stCondLst>
                                    <p:cond delay="0"/>
                                  </p:stCondLst>
                                  <p:childTnLst>
                                    <p:anim calcmode="lin" valueType="num">
                                      <p:cBhvr additive="base">
                                        <p:cTn id="140" dur="4100"/>
                                        <p:tgtEl>
                                          <p:spTgt spid="92"/>
                                        </p:tgtEl>
                                        <p:attrNameLst>
                                          <p:attrName>ppt_x</p:attrName>
                                        </p:attrNameLst>
                                      </p:cBhvr>
                                      <p:tavLst>
                                        <p:tav tm="0">
                                          <p:val>
                                            <p:strVal val="ppt_x"/>
                                          </p:val>
                                        </p:tav>
                                        <p:tav tm="100000">
                                          <p:val>
                                            <p:strVal val="1+ppt_w/2"/>
                                          </p:val>
                                        </p:tav>
                                      </p:tavLst>
                                    </p:anim>
                                    <p:anim calcmode="lin" valueType="num">
                                      <p:cBhvr additive="base">
                                        <p:cTn id="141" dur="4100"/>
                                        <p:tgtEl>
                                          <p:spTgt spid="92"/>
                                        </p:tgtEl>
                                        <p:attrNameLst>
                                          <p:attrName>ppt_y</p:attrName>
                                        </p:attrNameLst>
                                      </p:cBhvr>
                                      <p:tavLst>
                                        <p:tav tm="0">
                                          <p:val>
                                            <p:strVal val="ppt_y"/>
                                          </p:val>
                                        </p:tav>
                                        <p:tav tm="100000">
                                          <p:val>
                                            <p:strVal val="ppt_y"/>
                                          </p:val>
                                        </p:tav>
                                      </p:tavLst>
                                    </p:anim>
                                    <p:set>
                                      <p:cBhvr>
                                        <p:cTn id="142" dur="1" fill="hold">
                                          <p:stCondLst>
                                            <p:cond delay="4099"/>
                                          </p:stCondLst>
                                        </p:cTn>
                                        <p:tgtEl>
                                          <p:spTgt spid="92"/>
                                        </p:tgtEl>
                                        <p:attrNameLst>
                                          <p:attrName>style.visibility</p:attrName>
                                        </p:attrNameLst>
                                      </p:cBhvr>
                                      <p:to>
                                        <p:strVal val="hidden"/>
                                      </p:to>
                                    </p:set>
                                  </p:childTnLst>
                                </p:cTn>
                              </p:par>
                              <p:par>
                                <p:cTn id="143" presetID="3" presetClass="exit" presetSubtype="5" fill="hold" grpId="2" nodeType="withEffect">
                                  <p:stCondLst>
                                    <p:cond delay="0"/>
                                  </p:stCondLst>
                                  <p:childTnLst>
                                    <p:animEffect transition="out" filter="blinds(vertical)">
                                      <p:cBhvr>
                                        <p:cTn id="144" dur="4100"/>
                                        <p:tgtEl>
                                          <p:spTgt spid="92"/>
                                        </p:tgtEl>
                                      </p:cBhvr>
                                    </p:animEffect>
                                    <p:set>
                                      <p:cBhvr>
                                        <p:cTn id="145" dur="1" fill="hold">
                                          <p:stCondLst>
                                            <p:cond delay="4099"/>
                                          </p:stCondLst>
                                        </p:cTn>
                                        <p:tgtEl>
                                          <p:spTgt spid="92"/>
                                        </p:tgtEl>
                                        <p:attrNameLst>
                                          <p:attrName>style.visibility</p:attrName>
                                        </p:attrNameLst>
                                      </p:cBhvr>
                                      <p:to>
                                        <p:strVal val="hidden"/>
                                      </p:to>
                                    </p:set>
                                  </p:childTnLst>
                                </p:cTn>
                              </p:par>
                              <p:par>
                                <p:cTn id="146" presetID="8" presetClass="emph" presetSubtype="0" fill="hold" grpId="3" nodeType="withEffect">
                                  <p:stCondLst>
                                    <p:cond delay="0"/>
                                  </p:stCondLst>
                                  <p:childTnLst>
                                    <p:animRot by="21600000">
                                      <p:cBhvr>
                                        <p:cTn id="147" dur="4100" fill="hold"/>
                                        <p:tgtEl>
                                          <p:spTgt spid="92"/>
                                        </p:tgtEl>
                                        <p:attrNameLst>
                                          <p:attrName>r</p:attrName>
                                        </p:attrNameLst>
                                      </p:cBhvr>
                                    </p:animRot>
                                  </p:childTnLst>
                                </p:cTn>
                              </p:par>
                              <p:par>
                                <p:cTn id="148" presetID="2" presetClass="entr" presetSubtype="8" fill="hold" grpId="0" nodeType="withEffect">
                                  <p:stCondLst>
                                    <p:cond delay="0"/>
                                  </p:stCondLst>
                                  <p:childTnLst>
                                    <p:set>
                                      <p:cBhvr>
                                        <p:cTn id="149" dur="1" fill="hold">
                                          <p:stCondLst>
                                            <p:cond delay="0"/>
                                          </p:stCondLst>
                                        </p:cTn>
                                        <p:tgtEl>
                                          <p:spTgt spid="72"/>
                                        </p:tgtEl>
                                        <p:attrNameLst>
                                          <p:attrName>style.visibility</p:attrName>
                                        </p:attrNameLst>
                                      </p:cBhvr>
                                      <p:to>
                                        <p:strVal val="visible"/>
                                      </p:to>
                                    </p:set>
                                    <p:anim calcmode="lin" valueType="num">
                                      <p:cBhvr additive="base">
                                        <p:cTn id="150" dur="4000" fill="hold"/>
                                        <p:tgtEl>
                                          <p:spTgt spid="72"/>
                                        </p:tgtEl>
                                        <p:attrNameLst>
                                          <p:attrName>ppt_x</p:attrName>
                                        </p:attrNameLst>
                                      </p:cBhvr>
                                      <p:tavLst>
                                        <p:tav tm="0">
                                          <p:val>
                                            <p:strVal val="0-#ppt_w/2"/>
                                          </p:val>
                                        </p:tav>
                                        <p:tav tm="100000">
                                          <p:val>
                                            <p:strVal val="#ppt_x"/>
                                          </p:val>
                                        </p:tav>
                                      </p:tavLst>
                                    </p:anim>
                                    <p:anim calcmode="lin" valueType="num">
                                      <p:cBhvr additive="base">
                                        <p:cTn id="151" dur="4000" fill="hold"/>
                                        <p:tgtEl>
                                          <p:spTgt spid="72"/>
                                        </p:tgtEl>
                                        <p:attrNameLst>
                                          <p:attrName>ppt_y</p:attrName>
                                        </p:attrNameLst>
                                      </p:cBhvr>
                                      <p:tavLst>
                                        <p:tav tm="0">
                                          <p:val>
                                            <p:strVal val="#ppt_y"/>
                                          </p:val>
                                        </p:tav>
                                        <p:tav tm="100000">
                                          <p:val>
                                            <p:strVal val="#ppt_y"/>
                                          </p:val>
                                        </p:tav>
                                      </p:tavLst>
                                    </p:anim>
                                  </p:childTnLst>
                                </p:cTn>
                              </p:par>
                              <p:par>
                                <p:cTn id="152" presetID="2" presetClass="exit" presetSubtype="2" fill="hold" grpId="1" nodeType="withEffect">
                                  <p:stCondLst>
                                    <p:cond delay="0"/>
                                  </p:stCondLst>
                                  <p:childTnLst>
                                    <p:anim calcmode="lin" valueType="num">
                                      <p:cBhvr additive="base">
                                        <p:cTn id="153" dur="4000"/>
                                        <p:tgtEl>
                                          <p:spTgt spid="72"/>
                                        </p:tgtEl>
                                        <p:attrNameLst>
                                          <p:attrName>ppt_x</p:attrName>
                                        </p:attrNameLst>
                                      </p:cBhvr>
                                      <p:tavLst>
                                        <p:tav tm="0">
                                          <p:val>
                                            <p:strVal val="ppt_x"/>
                                          </p:val>
                                        </p:tav>
                                        <p:tav tm="100000">
                                          <p:val>
                                            <p:strVal val="1+ppt_w/2"/>
                                          </p:val>
                                        </p:tav>
                                      </p:tavLst>
                                    </p:anim>
                                    <p:anim calcmode="lin" valueType="num">
                                      <p:cBhvr additive="base">
                                        <p:cTn id="154" dur="4000"/>
                                        <p:tgtEl>
                                          <p:spTgt spid="72"/>
                                        </p:tgtEl>
                                        <p:attrNameLst>
                                          <p:attrName>ppt_y</p:attrName>
                                        </p:attrNameLst>
                                      </p:cBhvr>
                                      <p:tavLst>
                                        <p:tav tm="0">
                                          <p:val>
                                            <p:strVal val="ppt_y"/>
                                          </p:val>
                                        </p:tav>
                                        <p:tav tm="100000">
                                          <p:val>
                                            <p:strVal val="ppt_y"/>
                                          </p:val>
                                        </p:tav>
                                      </p:tavLst>
                                    </p:anim>
                                    <p:set>
                                      <p:cBhvr>
                                        <p:cTn id="155" dur="1" fill="hold">
                                          <p:stCondLst>
                                            <p:cond delay="3999"/>
                                          </p:stCondLst>
                                        </p:cTn>
                                        <p:tgtEl>
                                          <p:spTgt spid="72"/>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4000"/>
                                        <p:tgtEl>
                                          <p:spTgt spid="72"/>
                                        </p:tgtEl>
                                      </p:cBhvr>
                                    </p:animEffect>
                                    <p:set>
                                      <p:cBhvr>
                                        <p:cTn id="158" dur="1" fill="hold">
                                          <p:stCondLst>
                                            <p:cond delay="3999"/>
                                          </p:stCondLst>
                                        </p:cTn>
                                        <p:tgtEl>
                                          <p:spTgt spid="72"/>
                                        </p:tgtEl>
                                        <p:attrNameLst>
                                          <p:attrName>style.visibility</p:attrName>
                                        </p:attrNameLst>
                                      </p:cBhvr>
                                      <p:to>
                                        <p:strVal val="hidden"/>
                                      </p:to>
                                    </p:set>
                                  </p:childTnLst>
                                </p:cTn>
                              </p:par>
                              <p:par>
                                <p:cTn id="159" presetID="8" presetClass="emph" presetSubtype="0" fill="hold" grpId="3" nodeType="withEffect">
                                  <p:stCondLst>
                                    <p:cond delay="0"/>
                                  </p:stCondLst>
                                  <p:childTnLst>
                                    <p:animRot by="21600000">
                                      <p:cBhvr>
                                        <p:cTn id="160" dur="4000" fill="hold"/>
                                        <p:tgtEl>
                                          <p:spTgt spid="72"/>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51"/>
                                        </p:tgtEl>
                                        <p:attrNameLst>
                                          <p:attrName>style.visibility</p:attrName>
                                        </p:attrNameLst>
                                      </p:cBhvr>
                                      <p:to>
                                        <p:strVal val="visible"/>
                                      </p:to>
                                    </p:set>
                                    <p:anim calcmode="lin" valueType="num">
                                      <p:cBhvr additive="base">
                                        <p:cTn id="163" dur="4300" fill="hold"/>
                                        <p:tgtEl>
                                          <p:spTgt spid="51"/>
                                        </p:tgtEl>
                                        <p:attrNameLst>
                                          <p:attrName>ppt_x</p:attrName>
                                        </p:attrNameLst>
                                      </p:cBhvr>
                                      <p:tavLst>
                                        <p:tav tm="0">
                                          <p:val>
                                            <p:strVal val="0-#ppt_w/2"/>
                                          </p:val>
                                        </p:tav>
                                        <p:tav tm="100000">
                                          <p:val>
                                            <p:strVal val="#ppt_x"/>
                                          </p:val>
                                        </p:tav>
                                      </p:tavLst>
                                    </p:anim>
                                    <p:anim calcmode="lin" valueType="num">
                                      <p:cBhvr additive="base">
                                        <p:cTn id="164" dur="4300" fill="hold"/>
                                        <p:tgtEl>
                                          <p:spTgt spid="51"/>
                                        </p:tgtEl>
                                        <p:attrNameLst>
                                          <p:attrName>ppt_y</p:attrName>
                                        </p:attrNameLst>
                                      </p:cBhvr>
                                      <p:tavLst>
                                        <p:tav tm="0">
                                          <p:val>
                                            <p:strVal val="#ppt_y"/>
                                          </p:val>
                                        </p:tav>
                                        <p:tav tm="100000">
                                          <p:val>
                                            <p:strVal val="#ppt_y"/>
                                          </p:val>
                                        </p:tav>
                                      </p:tavLst>
                                    </p:anim>
                                  </p:childTnLst>
                                </p:cTn>
                              </p:par>
                              <p:par>
                                <p:cTn id="165" presetID="2" presetClass="exit" presetSubtype="2" fill="hold" grpId="1" nodeType="withEffect">
                                  <p:stCondLst>
                                    <p:cond delay="0"/>
                                  </p:stCondLst>
                                  <p:childTnLst>
                                    <p:anim calcmode="lin" valueType="num">
                                      <p:cBhvr additive="base">
                                        <p:cTn id="166" dur="4300"/>
                                        <p:tgtEl>
                                          <p:spTgt spid="51"/>
                                        </p:tgtEl>
                                        <p:attrNameLst>
                                          <p:attrName>ppt_x</p:attrName>
                                        </p:attrNameLst>
                                      </p:cBhvr>
                                      <p:tavLst>
                                        <p:tav tm="0">
                                          <p:val>
                                            <p:strVal val="ppt_x"/>
                                          </p:val>
                                        </p:tav>
                                        <p:tav tm="100000">
                                          <p:val>
                                            <p:strVal val="1+ppt_w/2"/>
                                          </p:val>
                                        </p:tav>
                                      </p:tavLst>
                                    </p:anim>
                                    <p:anim calcmode="lin" valueType="num">
                                      <p:cBhvr additive="base">
                                        <p:cTn id="167" dur="4300"/>
                                        <p:tgtEl>
                                          <p:spTgt spid="51"/>
                                        </p:tgtEl>
                                        <p:attrNameLst>
                                          <p:attrName>ppt_y</p:attrName>
                                        </p:attrNameLst>
                                      </p:cBhvr>
                                      <p:tavLst>
                                        <p:tav tm="0">
                                          <p:val>
                                            <p:strVal val="ppt_y"/>
                                          </p:val>
                                        </p:tav>
                                        <p:tav tm="100000">
                                          <p:val>
                                            <p:strVal val="ppt_y"/>
                                          </p:val>
                                        </p:tav>
                                      </p:tavLst>
                                    </p:anim>
                                    <p:set>
                                      <p:cBhvr>
                                        <p:cTn id="168" dur="1" fill="hold">
                                          <p:stCondLst>
                                            <p:cond delay="4299"/>
                                          </p:stCondLst>
                                        </p:cTn>
                                        <p:tgtEl>
                                          <p:spTgt spid="51"/>
                                        </p:tgtEl>
                                        <p:attrNameLst>
                                          <p:attrName>style.visibility</p:attrName>
                                        </p:attrNameLst>
                                      </p:cBhvr>
                                      <p:to>
                                        <p:strVal val="hidden"/>
                                      </p:to>
                                    </p:set>
                                  </p:childTnLst>
                                </p:cTn>
                              </p:par>
                              <p:par>
                                <p:cTn id="169" presetID="3" presetClass="exit" presetSubtype="5" fill="hold" grpId="2" nodeType="withEffect">
                                  <p:stCondLst>
                                    <p:cond delay="0"/>
                                  </p:stCondLst>
                                  <p:childTnLst>
                                    <p:animEffect transition="out" filter="blinds(vertical)">
                                      <p:cBhvr>
                                        <p:cTn id="170" dur="4300"/>
                                        <p:tgtEl>
                                          <p:spTgt spid="51"/>
                                        </p:tgtEl>
                                      </p:cBhvr>
                                    </p:animEffect>
                                    <p:set>
                                      <p:cBhvr>
                                        <p:cTn id="171" dur="1" fill="hold">
                                          <p:stCondLst>
                                            <p:cond delay="4299"/>
                                          </p:stCondLst>
                                        </p:cTn>
                                        <p:tgtEl>
                                          <p:spTgt spid="51"/>
                                        </p:tgtEl>
                                        <p:attrNameLst>
                                          <p:attrName>style.visibility</p:attrName>
                                        </p:attrNameLst>
                                      </p:cBhvr>
                                      <p:to>
                                        <p:strVal val="hidden"/>
                                      </p:to>
                                    </p:set>
                                  </p:childTnLst>
                                </p:cTn>
                              </p:par>
                              <p:par>
                                <p:cTn id="172" presetID="8" presetClass="emph" presetSubtype="0" fill="hold" grpId="3" nodeType="withEffect">
                                  <p:stCondLst>
                                    <p:cond delay="0"/>
                                  </p:stCondLst>
                                  <p:childTnLst>
                                    <p:animRot by="21600000">
                                      <p:cBhvr>
                                        <p:cTn id="173" dur="4300" fill="hold"/>
                                        <p:tgtEl>
                                          <p:spTgt spid="51"/>
                                        </p:tgtEl>
                                        <p:attrNameLst>
                                          <p:attrName>r</p:attrName>
                                        </p:attrNameLst>
                                      </p:cBhvr>
                                    </p:animRot>
                                  </p:childTnLst>
                                </p:cTn>
                              </p:par>
                              <p:par>
                                <p:cTn id="174" presetID="2" presetClass="entr" presetSubtype="8" fill="hold" grpId="0" nodeType="withEffect">
                                  <p:stCondLst>
                                    <p:cond delay="0"/>
                                  </p:stCondLst>
                                  <p:childTnLst>
                                    <p:set>
                                      <p:cBhvr>
                                        <p:cTn id="175" dur="1" fill="hold">
                                          <p:stCondLst>
                                            <p:cond delay="0"/>
                                          </p:stCondLst>
                                        </p:cTn>
                                        <p:tgtEl>
                                          <p:spTgt spid="31"/>
                                        </p:tgtEl>
                                        <p:attrNameLst>
                                          <p:attrName>style.visibility</p:attrName>
                                        </p:attrNameLst>
                                      </p:cBhvr>
                                      <p:to>
                                        <p:strVal val="visible"/>
                                      </p:to>
                                    </p:set>
                                    <p:anim calcmode="lin" valueType="num">
                                      <p:cBhvr additive="base">
                                        <p:cTn id="176" dur="4200" fill="hold"/>
                                        <p:tgtEl>
                                          <p:spTgt spid="31"/>
                                        </p:tgtEl>
                                        <p:attrNameLst>
                                          <p:attrName>ppt_x</p:attrName>
                                        </p:attrNameLst>
                                      </p:cBhvr>
                                      <p:tavLst>
                                        <p:tav tm="0">
                                          <p:val>
                                            <p:strVal val="0-#ppt_w/2"/>
                                          </p:val>
                                        </p:tav>
                                        <p:tav tm="100000">
                                          <p:val>
                                            <p:strVal val="#ppt_x"/>
                                          </p:val>
                                        </p:tav>
                                      </p:tavLst>
                                    </p:anim>
                                    <p:anim calcmode="lin" valueType="num">
                                      <p:cBhvr additive="base">
                                        <p:cTn id="177" dur="4200" fill="hold"/>
                                        <p:tgtEl>
                                          <p:spTgt spid="31"/>
                                        </p:tgtEl>
                                        <p:attrNameLst>
                                          <p:attrName>ppt_y</p:attrName>
                                        </p:attrNameLst>
                                      </p:cBhvr>
                                      <p:tavLst>
                                        <p:tav tm="0">
                                          <p:val>
                                            <p:strVal val="#ppt_y"/>
                                          </p:val>
                                        </p:tav>
                                        <p:tav tm="100000">
                                          <p:val>
                                            <p:strVal val="#ppt_y"/>
                                          </p:val>
                                        </p:tav>
                                      </p:tavLst>
                                    </p:anim>
                                  </p:childTnLst>
                                </p:cTn>
                              </p:par>
                              <p:par>
                                <p:cTn id="178" presetID="2" presetClass="exit" presetSubtype="2" fill="hold" grpId="1" nodeType="withEffect">
                                  <p:stCondLst>
                                    <p:cond delay="0"/>
                                  </p:stCondLst>
                                  <p:childTnLst>
                                    <p:anim calcmode="lin" valueType="num">
                                      <p:cBhvr additive="base">
                                        <p:cTn id="179" dur="4200"/>
                                        <p:tgtEl>
                                          <p:spTgt spid="31"/>
                                        </p:tgtEl>
                                        <p:attrNameLst>
                                          <p:attrName>ppt_x</p:attrName>
                                        </p:attrNameLst>
                                      </p:cBhvr>
                                      <p:tavLst>
                                        <p:tav tm="0">
                                          <p:val>
                                            <p:strVal val="ppt_x"/>
                                          </p:val>
                                        </p:tav>
                                        <p:tav tm="100000">
                                          <p:val>
                                            <p:strVal val="1+ppt_w/2"/>
                                          </p:val>
                                        </p:tav>
                                      </p:tavLst>
                                    </p:anim>
                                    <p:anim calcmode="lin" valueType="num">
                                      <p:cBhvr additive="base">
                                        <p:cTn id="180" dur="4200"/>
                                        <p:tgtEl>
                                          <p:spTgt spid="31"/>
                                        </p:tgtEl>
                                        <p:attrNameLst>
                                          <p:attrName>ppt_y</p:attrName>
                                        </p:attrNameLst>
                                      </p:cBhvr>
                                      <p:tavLst>
                                        <p:tav tm="0">
                                          <p:val>
                                            <p:strVal val="ppt_y"/>
                                          </p:val>
                                        </p:tav>
                                        <p:tav tm="100000">
                                          <p:val>
                                            <p:strVal val="ppt_y"/>
                                          </p:val>
                                        </p:tav>
                                      </p:tavLst>
                                    </p:anim>
                                    <p:set>
                                      <p:cBhvr>
                                        <p:cTn id="181" dur="1" fill="hold">
                                          <p:stCondLst>
                                            <p:cond delay="4199"/>
                                          </p:stCondLst>
                                        </p:cTn>
                                        <p:tgtEl>
                                          <p:spTgt spid="31"/>
                                        </p:tgtEl>
                                        <p:attrNameLst>
                                          <p:attrName>style.visibility</p:attrName>
                                        </p:attrNameLst>
                                      </p:cBhvr>
                                      <p:to>
                                        <p:strVal val="hidden"/>
                                      </p:to>
                                    </p:set>
                                  </p:childTnLst>
                                </p:cTn>
                              </p:par>
                              <p:par>
                                <p:cTn id="182" presetID="3" presetClass="exit" presetSubtype="5" fill="hold" grpId="2" nodeType="withEffect">
                                  <p:stCondLst>
                                    <p:cond delay="0"/>
                                  </p:stCondLst>
                                  <p:childTnLst>
                                    <p:animEffect transition="out" filter="blinds(vertical)">
                                      <p:cBhvr>
                                        <p:cTn id="183" dur="4200"/>
                                        <p:tgtEl>
                                          <p:spTgt spid="31"/>
                                        </p:tgtEl>
                                      </p:cBhvr>
                                    </p:animEffect>
                                    <p:set>
                                      <p:cBhvr>
                                        <p:cTn id="184" dur="1" fill="hold">
                                          <p:stCondLst>
                                            <p:cond delay="4199"/>
                                          </p:stCondLst>
                                        </p:cTn>
                                        <p:tgtEl>
                                          <p:spTgt spid="31"/>
                                        </p:tgtEl>
                                        <p:attrNameLst>
                                          <p:attrName>style.visibility</p:attrName>
                                        </p:attrNameLst>
                                      </p:cBhvr>
                                      <p:to>
                                        <p:strVal val="hidden"/>
                                      </p:to>
                                    </p:set>
                                  </p:childTnLst>
                                </p:cTn>
                              </p:par>
                              <p:par>
                                <p:cTn id="185" presetID="8" presetClass="emph" presetSubtype="0" fill="hold" grpId="3" nodeType="withEffect">
                                  <p:stCondLst>
                                    <p:cond delay="0"/>
                                  </p:stCondLst>
                                  <p:childTnLst>
                                    <p:animRot by="21600000">
                                      <p:cBhvr>
                                        <p:cTn id="186" dur="4200" fill="hold"/>
                                        <p:tgtEl>
                                          <p:spTgt spid="31"/>
                                        </p:tgtEl>
                                        <p:attrNameLst>
                                          <p:attrName>r</p:attrName>
                                        </p:attrNameLst>
                                      </p:cBhvr>
                                    </p:animRot>
                                  </p:childTnLst>
                                </p:cTn>
                              </p:par>
                              <p:par>
                                <p:cTn id="187" presetID="2" presetClass="entr" presetSubtype="8" fill="hold" grpId="0" nodeType="withEffect">
                                  <p:stCondLst>
                                    <p:cond delay="0"/>
                                  </p:stCondLst>
                                  <p:childTnLst>
                                    <p:set>
                                      <p:cBhvr>
                                        <p:cTn id="188" dur="1" fill="hold">
                                          <p:stCondLst>
                                            <p:cond delay="0"/>
                                          </p:stCondLst>
                                        </p:cTn>
                                        <p:tgtEl>
                                          <p:spTgt spid="91"/>
                                        </p:tgtEl>
                                        <p:attrNameLst>
                                          <p:attrName>style.visibility</p:attrName>
                                        </p:attrNameLst>
                                      </p:cBhvr>
                                      <p:to>
                                        <p:strVal val="visible"/>
                                      </p:to>
                                    </p:set>
                                    <p:anim calcmode="lin" valueType="num">
                                      <p:cBhvr additive="base">
                                        <p:cTn id="189" dur="4100" fill="hold"/>
                                        <p:tgtEl>
                                          <p:spTgt spid="91"/>
                                        </p:tgtEl>
                                        <p:attrNameLst>
                                          <p:attrName>ppt_x</p:attrName>
                                        </p:attrNameLst>
                                      </p:cBhvr>
                                      <p:tavLst>
                                        <p:tav tm="0">
                                          <p:val>
                                            <p:strVal val="0-#ppt_w/2"/>
                                          </p:val>
                                        </p:tav>
                                        <p:tav tm="100000">
                                          <p:val>
                                            <p:strVal val="#ppt_x"/>
                                          </p:val>
                                        </p:tav>
                                      </p:tavLst>
                                    </p:anim>
                                    <p:anim calcmode="lin" valueType="num">
                                      <p:cBhvr additive="base">
                                        <p:cTn id="190" dur="4100" fill="hold"/>
                                        <p:tgtEl>
                                          <p:spTgt spid="91"/>
                                        </p:tgtEl>
                                        <p:attrNameLst>
                                          <p:attrName>ppt_y</p:attrName>
                                        </p:attrNameLst>
                                      </p:cBhvr>
                                      <p:tavLst>
                                        <p:tav tm="0">
                                          <p:val>
                                            <p:strVal val="#ppt_y"/>
                                          </p:val>
                                        </p:tav>
                                        <p:tav tm="100000">
                                          <p:val>
                                            <p:strVal val="#ppt_y"/>
                                          </p:val>
                                        </p:tav>
                                      </p:tavLst>
                                    </p:anim>
                                  </p:childTnLst>
                                </p:cTn>
                              </p:par>
                              <p:par>
                                <p:cTn id="191" presetID="2" presetClass="exit" presetSubtype="2" fill="hold" grpId="1" nodeType="withEffect">
                                  <p:stCondLst>
                                    <p:cond delay="0"/>
                                  </p:stCondLst>
                                  <p:childTnLst>
                                    <p:anim calcmode="lin" valueType="num">
                                      <p:cBhvr additive="base">
                                        <p:cTn id="192" dur="4100"/>
                                        <p:tgtEl>
                                          <p:spTgt spid="91"/>
                                        </p:tgtEl>
                                        <p:attrNameLst>
                                          <p:attrName>ppt_x</p:attrName>
                                        </p:attrNameLst>
                                      </p:cBhvr>
                                      <p:tavLst>
                                        <p:tav tm="0">
                                          <p:val>
                                            <p:strVal val="ppt_x"/>
                                          </p:val>
                                        </p:tav>
                                        <p:tav tm="100000">
                                          <p:val>
                                            <p:strVal val="1+ppt_w/2"/>
                                          </p:val>
                                        </p:tav>
                                      </p:tavLst>
                                    </p:anim>
                                    <p:anim calcmode="lin" valueType="num">
                                      <p:cBhvr additive="base">
                                        <p:cTn id="193" dur="4100"/>
                                        <p:tgtEl>
                                          <p:spTgt spid="91"/>
                                        </p:tgtEl>
                                        <p:attrNameLst>
                                          <p:attrName>ppt_y</p:attrName>
                                        </p:attrNameLst>
                                      </p:cBhvr>
                                      <p:tavLst>
                                        <p:tav tm="0">
                                          <p:val>
                                            <p:strVal val="ppt_y"/>
                                          </p:val>
                                        </p:tav>
                                        <p:tav tm="100000">
                                          <p:val>
                                            <p:strVal val="ppt_y"/>
                                          </p:val>
                                        </p:tav>
                                      </p:tavLst>
                                    </p:anim>
                                    <p:set>
                                      <p:cBhvr>
                                        <p:cTn id="194" dur="1" fill="hold">
                                          <p:stCondLst>
                                            <p:cond delay="4099"/>
                                          </p:stCondLst>
                                        </p:cTn>
                                        <p:tgtEl>
                                          <p:spTgt spid="91"/>
                                        </p:tgtEl>
                                        <p:attrNameLst>
                                          <p:attrName>style.visibility</p:attrName>
                                        </p:attrNameLst>
                                      </p:cBhvr>
                                      <p:to>
                                        <p:strVal val="hidden"/>
                                      </p:to>
                                    </p:set>
                                  </p:childTnLst>
                                </p:cTn>
                              </p:par>
                              <p:par>
                                <p:cTn id="195" presetID="3" presetClass="exit" presetSubtype="5" fill="hold" grpId="2" nodeType="withEffect">
                                  <p:stCondLst>
                                    <p:cond delay="0"/>
                                  </p:stCondLst>
                                  <p:childTnLst>
                                    <p:animEffect transition="out" filter="blinds(vertical)">
                                      <p:cBhvr>
                                        <p:cTn id="196" dur="4100"/>
                                        <p:tgtEl>
                                          <p:spTgt spid="91"/>
                                        </p:tgtEl>
                                      </p:cBhvr>
                                    </p:animEffect>
                                    <p:set>
                                      <p:cBhvr>
                                        <p:cTn id="197" dur="1" fill="hold">
                                          <p:stCondLst>
                                            <p:cond delay="4099"/>
                                          </p:stCondLst>
                                        </p:cTn>
                                        <p:tgtEl>
                                          <p:spTgt spid="91"/>
                                        </p:tgtEl>
                                        <p:attrNameLst>
                                          <p:attrName>style.visibility</p:attrName>
                                        </p:attrNameLst>
                                      </p:cBhvr>
                                      <p:to>
                                        <p:strVal val="hidden"/>
                                      </p:to>
                                    </p:set>
                                  </p:childTnLst>
                                </p:cTn>
                              </p:par>
                              <p:par>
                                <p:cTn id="198" presetID="8" presetClass="emph" presetSubtype="0" fill="hold" grpId="3" nodeType="withEffect">
                                  <p:stCondLst>
                                    <p:cond delay="0"/>
                                  </p:stCondLst>
                                  <p:childTnLst>
                                    <p:animRot by="21600000">
                                      <p:cBhvr>
                                        <p:cTn id="199" dur="4100" fill="hold"/>
                                        <p:tgtEl>
                                          <p:spTgt spid="91"/>
                                        </p:tgtEl>
                                        <p:attrNameLst>
                                          <p:attrName>r</p:attrName>
                                        </p:attrNameLst>
                                      </p:cBhvr>
                                    </p:animRot>
                                  </p:childTnLst>
                                </p:cTn>
                              </p:par>
                              <p:par>
                                <p:cTn id="200" presetID="2" presetClass="entr" presetSubtype="8" fill="hold" grpId="0" nodeType="withEffect">
                                  <p:stCondLst>
                                    <p:cond delay="0"/>
                                  </p:stCondLst>
                                  <p:childTnLst>
                                    <p:set>
                                      <p:cBhvr>
                                        <p:cTn id="201" dur="1" fill="hold">
                                          <p:stCondLst>
                                            <p:cond delay="0"/>
                                          </p:stCondLst>
                                        </p:cTn>
                                        <p:tgtEl>
                                          <p:spTgt spid="71"/>
                                        </p:tgtEl>
                                        <p:attrNameLst>
                                          <p:attrName>style.visibility</p:attrName>
                                        </p:attrNameLst>
                                      </p:cBhvr>
                                      <p:to>
                                        <p:strVal val="visible"/>
                                      </p:to>
                                    </p:set>
                                    <p:anim calcmode="lin" valueType="num">
                                      <p:cBhvr additive="base">
                                        <p:cTn id="202" dur="4000" fill="hold"/>
                                        <p:tgtEl>
                                          <p:spTgt spid="71"/>
                                        </p:tgtEl>
                                        <p:attrNameLst>
                                          <p:attrName>ppt_x</p:attrName>
                                        </p:attrNameLst>
                                      </p:cBhvr>
                                      <p:tavLst>
                                        <p:tav tm="0">
                                          <p:val>
                                            <p:strVal val="0-#ppt_w/2"/>
                                          </p:val>
                                        </p:tav>
                                        <p:tav tm="100000">
                                          <p:val>
                                            <p:strVal val="#ppt_x"/>
                                          </p:val>
                                        </p:tav>
                                      </p:tavLst>
                                    </p:anim>
                                    <p:anim calcmode="lin" valueType="num">
                                      <p:cBhvr additive="base">
                                        <p:cTn id="203" dur="4000" fill="hold"/>
                                        <p:tgtEl>
                                          <p:spTgt spid="71"/>
                                        </p:tgtEl>
                                        <p:attrNameLst>
                                          <p:attrName>ppt_y</p:attrName>
                                        </p:attrNameLst>
                                      </p:cBhvr>
                                      <p:tavLst>
                                        <p:tav tm="0">
                                          <p:val>
                                            <p:strVal val="#ppt_y"/>
                                          </p:val>
                                        </p:tav>
                                        <p:tav tm="100000">
                                          <p:val>
                                            <p:strVal val="#ppt_y"/>
                                          </p:val>
                                        </p:tav>
                                      </p:tavLst>
                                    </p:anim>
                                  </p:childTnLst>
                                </p:cTn>
                              </p:par>
                              <p:par>
                                <p:cTn id="204" presetID="2" presetClass="exit" presetSubtype="2" fill="hold" grpId="1" nodeType="withEffect">
                                  <p:stCondLst>
                                    <p:cond delay="0"/>
                                  </p:stCondLst>
                                  <p:childTnLst>
                                    <p:anim calcmode="lin" valueType="num">
                                      <p:cBhvr additive="base">
                                        <p:cTn id="205" dur="4000"/>
                                        <p:tgtEl>
                                          <p:spTgt spid="71"/>
                                        </p:tgtEl>
                                        <p:attrNameLst>
                                          <p:attrName>ppt_x</p:attrName>
                                        </p:attrNameLst>
                                      </p:cBhvr>
                                      <p:tavLst>
                                        <p:tav tm="0">
                                          <p:val>
                                            <p:strVal val="ppt_x"/>
                                          </p:val>
                                        </p:tav>
                                        <p:tav tm="100000">
                                          <p:val>
                                            <p:strVal val="1+ppt_w/2"/>
                                          </p:val>
                                        </p:tav>
                                      </p:tavLst>
                                    </p:anim>
                                    <p:anim calcmode="lin" valueType="num">
                                      <p:cBhvr additive="base">
                                        <p:cTn id="206" dur="4000"/>
                                        <p:tgtEl>
                                          <p:spTgt spid="71"/>
                                        </p:tgtEl>
                                        <p:attrNameLst>
                                          <p:attrName>ppt_y</p:attrName>
                                        </p:attrNameLst>
                                      </p:cBhvr>
                                      <p:tavLst>
                                        <p:tav tm="0">
                                          <p:val>
                                            <p:strVal val="ppt_y"/>
                                          </p:val>
                                        </p:tav>
                                        <p:tav tm="100000">
                                          <p:val>
                                            <p:strVal val="ppt_y"/>
                                          </p:val>
                                        </p:tav>
                                      </p:tavLst>
                                    </p:anim>
                                    <p:set>
                                      <p:cBhvr>
                                        <p:cTn id="207" dur="1" fill="hold">
                                          <p:stCondLst>
                                            <p:cond delay="3999"/>
                                          </p:stCondLst>
                                        </p:cTn>
                                        <p:tgtEl>
                                          <p:spTgt spid="71"/>
                                        </p:tgtEl>
                                        <p:attrNameLst>
                                          <p:attrName>style.visibility</p:attrName>
                                        </p:attrNameLst>
                                      </p:cBhvr>
                                      <p:to>
                                        <p:strVal val="hidden"/>
                                      </p:to>
                                    </p:set>
                                  </p:childTnLst>
                                </p:cTn>
                              </p:par>
                              <p:par>
                                <p:cTn id="208" presetID="3" presetClass="exit" presetSubtype="5" fill="hold" grpId="2" nodeType="withEffect">
                                  <p:stCondLst>
                                    <p:cond delay="0"/>
                                  </p:stCondLst>
                                  <p:childTnLst>
                                    <p:animEffect transition="out" filter="blinds(vertical)">
                                      <p:cBhvr>
                                        <p:cTn id="209" dur="4000"/>
                                        <p:tgtEl>
                                          <p:spTgt spid="71"/>
                                        </p:tgtEl>
                                      </p:cBhvr>
                                    </p:animEffect>
                                    <p:set>
                                      <p:cBhvr>
                                        <p:cTn id="210" dur="1" fill="hold">
                                          <p:stCondLst>
                                            <p:cond delay="3999"/>
                                          </p:stCondLst>
                                        </p:cTn>
                                        <p:tgtEl>
                                          <p:spTgt spid="71"/>
                                        </p:tgtEl>
                                        <p:attrNameLst>
                                          <p:attrName>style.visibility</p:attrName>
                                        </p:attrNameLst>
                                      </p:cBhvr>
                                      <p:to>
                                        <p:strVal val="hidden"/>
                                      </p:to>
                                    </p:set>
                                  </p:childTnLst>
                                </p:cTn>
                              </p:par>
                              <p:par>
                                <p:cTn id="211" presetID="8" presetClass="emph" presetSubtype="0" fill="hold" grpId="3" nodeType="withEffect">
                                  <p:stCondLst>
                                    <p:cond delay="0"/>
                                  </p:stCondLst>
                                  <p:childTnLst>
                                    <p:animRot by="21600000">
                                      <p:cBhvr>
                                        <p:cTn id="212" dur="4000" fill="hold"/>
                                        <p:tgtEl>
                                          <p:spTgt spid="71"/>
                                        </p:tgtEl>
                                        <p:attrNameLst>
                                          <p:attrName>r</p:attrName>
                                        </p:attrNameLst>
                                      </p:cBhvr>
                                    </p:animRot>
                                  </p:childTnLst>
                                </p:cTn>
                              </p:par>
                              <p:par>
                                <p:cTn id="213" presetID="2" presetClass="entr" presetSubtype="8" fill="hold" grpId="0" nodeType="withEffect">
                                  <p:stCondLst>
                                    <p:cond delay="0"/>
                                  </p:stCondLst>
                                  <p:childTnLst>
                                    <p:set>
                                      <p:cBhvr>
                                        <p:cTn id="214" dur="1" fill="hold">
                                          <p:stCondLst>
                                            <p:cond delay="0"/>
                                          </p:stCondLst>
                                        </p:cTn>
                                        <p:tgtEl>
                                          <p:spTgt spid="50"/>
                                        </p:tgtEl>
                                        <p:attrNameLst>
                                          <p:attrName>style.visibility</p:attrName>
                                        </p:attrNameLst>
                                      </p:cBhvr>
                                      <p:to>
                                        <p:strVal val="visible"/>
                                      </p:to>
                                    </p:set>
                                    <p:anim calcmode="lin" valueType="num">
                                      <p:cBhvr additive="base">
                                        <p:cTn id="215" dur="4300" fill="hold"/>
                                        <p:tgtEl>
                                          <p:spTgt spid="50"/>
                                        </p:tgtEl>
                                        <p:attrNameLst>
                                          <p:attrName>ppt_x</p:attrName>
                                        </p:attrNameLst>
                                      </p:cBhvr>
                                      <p:tavLst>
                                        <p:tav tm="0">
                                          <p:val>
                                            <p:strVal val="0-#ppt_w/2"/>
                                          </p:val>
                                        </p:tav>
                                        <p:tav tm="100000">
                                          <p:val>
                                            <p:strVal val="#ppt_x"/>
                                          </p:val>
                                        </p:tav>
                                      </p:tavLst>
                                    </p:anim>
                                    <p:anim calcmode="lin" valueType="num">
                                      <p:cBhvr additive="base">
                                        <p:cTn id="216" dur="4300" fill="hold"/>
                                        <p:tgtEl>
                                          <p:spTgt spid="50"/>
                                        </p:tgtEl>
                                        <p:attrNameLst>
                                          <p:attrName>ppt_y</p:attrName>
                                        </p:attrNameLst>
                                      </p:cBhvr>
                                      <p:tavLst>
                                        <p:tav tm="0">
                                          <p:val>
                                            <p:strVal val="#ppt_y"/>
                                          </p:val>
                                        </p:tav>
                                        <p:tav tm="100000">
                                          <p:val>
                                            <p:strVal val="#ppt_y"/>
                                          </p:val>
                                        </p:tav>
                                      </p:tavLst>
                                    </p:anim>
                                  </p:childTnLst>
                                </p:cTn>
                              </p:par>
                              <p:par>
                                <p:cTn id="217" presetID="2" presetClass="exit" presetSubtype="2" fill="hold" grpId="1" nodeType="withEffect">
                                  <p:stCondLst>
                                    <p:cond delay="0"/>
                                  </p:stCondLst>
                                  <p:childTnLst>
                                    <p:anim calcmode="lin" valueType="num">
                                      <p:cBhvr additive="base">
                                        <p:cTn id="218" dur="4300"/>
                                        <p:tgtEl>
                                          <p:spTgt spid="50"/>
                                        </p:tgtEl>
                                        <p:attrNameLst>
                                          <p:attrName>ppt_x</p:attrName>
                                        </p:attrNameLst>
                                      </p:cBhvr>
                                      <p:tavLst>
                                        <p:tav tm="0">
                                          <p:val>
                                            <p:strVal val="ppt_x"/>
                                          </p:val>
                                        </p:tav>
                                        <p:tav tm="100000">
                                          <p:val>
                                            <p:strVal val="1+ppt_w/2"/>
                                          </p:val>
                                        </p:tav>
                                      </p:tavLst>
                                    </p:anim>
                                    <p:anim calcmode="lin" valueType="num">
                                      <p:cBhvr additive="base">
                                        <p:cTn id="219" dur="4300"/>
                                        <p:tgtEl>
                                          <p:spTgt spid="50"/>
                                        </p:tgtEl>
                                        <p:attrNameLst>
                                          <p:attrName>ppt_y</p:attrName>
                                        </p:attrNameLst>
                                      </p:cBhvr>
                                      <p:tavLst>
                                        <p:tav tm="0">
                                          <p:val>
                                            <p:strVal val="ppt_y"/>
                                          </p:val>
                                        </p:tav>
                                        <p:tav tm="100000">
                                          <p:val>
                                            <p:strVal val="ppt_y"/>
                                          </p:val>
                                        </p:tav>
                                      </p:tavLst>
                                    </p:anim>
                                    <p:set>
                                      <p:cBhvr>
                                        <p:cTn id="220" dur="1" fill="hold">
                                          <p:stCondLst>
                                            <p:cond delay="4299"/>
                                          </p:stCondLst>
                                        </p:cTn>
                                        <p:tgtEl>
                                          <p:spTgt spid="50"/>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4300"/>
                                        <p:tgtEl>
                                          <p:spTgt spid="50"/>
                                        </p:tgtEl>
                                      </p:cBhvr>
                                    </p:animEffect>
                                    <p:set>
                                      <p:cBhvr>
                                        <p:cTn id="223" dur="1" fill="hold">
                                          <p:stCondLst>
                                            <p:cond delay="4299"/>
                                          </p:stCondLst>
                                        </p:cTn>
                                        <p:tgtEl>
                                          <p:spTgt spid="50"/>
                                        </p:tgtEl>
                                        <p:attrNameLst>
                                          <p:attrName>style.visibility</p:attrName>
                                        </p:attrNameLst>
                                      </p:cBhvr>
                                      <p:to>
                                        <p:strVal val="hidden"/>
                                      </p:to>
                                    </p:set>
                                  </p:childTnLst>
                                </p:cTn>
                              </p:par>
                              <p:par>
                                <p:cTn id="224" presetID="8" presetClass="emph" presetSubtype="0" fill="hold" grpId="3" nodeType="withEffect">
                                  <p:stCondLst>
                                    <p:cond delay="0"/>
                                  </p:stCondLst>
                                  <p:childTnLst>
                                    <p:animRot by="21600000">
                                      <p:cBhvr>
                                        <p:cTn id="225" dur="4300" fill="hold"/>
                                        <p:tgtEl>
                                          <p:spTgt spid="50"/>
                                        </p:tgtEl>
                                        <p:attrNameLst>
                                          <p:attrName>r</p:attrName>
                                        </p:attrNameLst>
                                      </p:cBhvr>
                                    </p:animRot>
                                  </p:childTnLst>
                                </p:cTn>
                              </p:par>
                              <p:par>
                                <p:cTn id="226" presetID="2" presetClass="entr" presetSubtype="8" fill="hold" grpId="0" nodeType="withEffect">
                                  <p:stCondLst>
                                    <p:cond delay="0"/>
                                  </p:stCondLst>
                                  <p:childTnLst>
                                    <p:set>
                                      <p:cBhvr>
                                        <p:cTn id="227" dur="1" fill="hold">
                                          <p:stCondLst>
                                            <p:cond delay="0"/>
                                          </p:stCondLst>
                                        </p:cTn>
                                        <p:tgtEl>
                                          <p:spTgt spid="30"/>
                                        </p:tgtEl>
                                        <p:attrNameLst>
                                          <p:attrName>style.visibility</p:attrName>
                                        </p:attrNameLst>
                                      </p:cBhvr>
                                      <p:to>
                                        <p:strVal val="visible"/>
                                      </p:to>
                                    </p:set>
                                    <p:anim calcmode="lin" valueType="num">
                                      <p:cBhvr additive="base">
                                        <p:cTn id="228" dur="4200" fill="hold"/>
                                        <p:tgtEl>
                                          <p:spTgt spid="30"/>
                                        </p:tgtEl>
                                        <p:attrNameLst>
                                          <p:attrName>ppt_x</p:attrName>
                                        </p:attrNameLst>
                                      </p:cBhvr>
                                      <p:tavLst>
                                        <p:tav tm="0">
                                          <p:val>
                                            <p:strVal val="0-#ppt_w/2"/>
                                          </p:val>
                                        </p:tav>
                                        <p:tav tm="100000">
                                          <p:val>
                                            <p:strVal val="#ppt_x"/>
                                          </p:val>
                                        </p:tav>
                                      </p:tavLst>
                                    </p:anim>
                                    <p:anim calcmode="lin" valueType="num">
                                      <p:cBhvr additive="base">
                                        <p:cTn id="229" dur="4200" fill="hold"/>
                                        <p:tgtEl>
                                          <p:spTgt spid="30"/>
                                        </p:tgtEl>
                                        <p:attrNameLst>
                                          <p:attrName>ppt_y</p:attrName>
                                        </p:attrNameLst>
                                      </p:cBhvr>
                                      <p:tavLst>
                                        <p:tav tm="0">
                                          <p:val>
                                            <p:strVal val="#ppt_y"/>
                                          </p:val>
                                        </p:tav>
                                        <p:tav tm="100000">
                                          <p:val>
                                            <p:strVal val="#ppt_y"/>
                                          </p:val>
                                        </p:tav>
                                      </p:tavLst>
                                    </p:anim>
                                  </p:childTnLst>
                                </p:cTn>
                              </p:par>
                              <p:par>
                                <p:cTn id="230" presetID="2" presetClass="exit" presetSubtype="2" fill="hold" grpId="1" nodeType="withEffect">
                                  <p:stCondLst>
                                    <p:cond delay="0"/>
                                  </p:stCondLst>
                                  <p:childTnLst>
                                    <p:anim calcmode="lin" valueType="num">
                                      <p:cBhvr additive="base">
                                        <p:cTn id="231" dur="4200"/>
                                        <p:tgtEl>
                                          <p:spTgt spid="30"/>
                                        </p:tgtEl>
                                        <p:attrNameLst>
                                          <p:attrName>ppt_x</p:attrName>
                                        </p:attrNameLst>
                                      </p:cBhvr>
                                      <p:tavLst>
                                        <p:tav tm="0">
                                          <p:val>
                                            <p:strVal val="ppt_x"/>
                                          </p:val>
                                        </p:tav>
                                        <p:tav tm="100000">
                                          <p:val>
                                            <p:strVal val="1+ppt_w/2"/>
                                          </p:val>
                                        </p:tav>
                                      </p:tavLst>
                                    </p:anim>
                                    <p:anim calcmode="lin" valueType="num">
                                      <p:cBhvr additive="base">
                                        <p:cTn id="232" dur="4200"/>
                                        <p:tgtEl>
                                          <p:spTgt spid="30"/>
                                        </p:tgtEl>
                                        <p:attrNameLst>
                                          <p:attrName>ppt_y</p:attrName>
                                        </p:attrNameLst>
                                      </p:cBhvr>
                                      <p:tavLst>
                                        <p:tav tm="0">
                                          <p:val>
                                            <p:strVal val="ppt_y"/>
                                          </p:val>
                                        </p:tav>
                                        <p:tav tm="100000">
                                          <p:val>
                                            <p:strVal val="ppt_y"/>
                                          </p:val>
                                        </p:tav>
                                      </p:tavLst>
                                    </p:anim>
                                    <p:set>
                                      <p:cBhvr>
                                        <p:cTn id="233" dur="1" fill="hold">
                                          <p:stCondLst>
                                            <p:cond delay="4199"/>
                                          </p:stCondLst>
                                        </p:cTn>
                                        <p:tgtEl>
                                          <p:spTgt spid="30"/>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4200"/>
                                        <p:tgtEl>
                                          <p:spTgt spid="30"/>
                                        </p:tgtEl>
                                      </p:cBhvr>
                                    </p:animEffect>
                                    <p:set>
                                      <p:cBhvr>
                                        <p:cTn id="236" dur="1" fill="hold">
                                          <p:stCondLst>
                                            <p:cond delay="4199"/>
                                          </p:stCondLst>
                                        </p:cTn>
                                        <p:tgtEl>
                                          <p:spTgt spid="30"/>
                                        </p:tgtEl>
                                        <p:attrNameLst>
                                          <p:attrName>style.visibility</p:attrName>
                                        </p:attrNameLst>
                                      </p:cBhvr>
                                      <p:to>
                                        <p:strVal val="hidden"/>
                                      </p:to>
                                    </p:set>
                                  </p:childTnLst>
                                </p:cTn>
                              </p:par>
                              <p:par>
                                <p:cTn id="237" presetID="8" presetClass="emph" presetSubtype="0" fill="hold" grpId="3" nodeType="withEffect">
                                  <p:stCondLst>
                                    <p:cond delay="0"/>
                                  </p:stCondLst>
                                  <p:childTnLst>
                                    <p:animRot by="21600000">
                                      <p:cBhvr>
                                        <p:cTn id="238" dur="4200" fill="hold"/>
                                        <p:tgtEl>
                                          <p:spTgt spid="30"/>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0"/>
                                        </p:tgtEl>
                                        <p:attrNameLst>
                                          <p:attrName>style.visibility</p:attrName>
                                        </p:attrNameLst>
                                      </p:cBhvr>
                                      <p:to>
                                        <p:strVal val="visible"/>
                                      </p:to>
                                    </p:set>
                                    <p:anim calcmode="lin" valueType="num">
                                      <p:cBhvr additive="base">
                                        <p:cTn id="241" dur="4000" fill="hold"/>
                                        <p:tgtEl>
                                          <p:spTgt spid="70"/>
                                        </p:tgtEl>
                                        <p:attrNameLst>
                                          <p:attrName>ppt_x</p:attrName>
                                        </p:attrNameLst>
                                      </p:cBhvr>
                                      <p:tavLst>
                                        <p:tav tm="0">
                                          <p:val>
                                            <p:strVal val="0-#ppt_w/2"/>
                                          </p:val>
                                        </p:tav>
                                        <p:tav tm="100000">
                                          <p:val>
                                            <p:strVal val="#ppt_x"/>
                                          </p:val>
                                        </p:tav>
                                      </p:tavLst>
                                    </p:anim>
                                    <p:anim calcmode="lin" valueType="num">
                                      <p:cBhvr additive="base">
                                        <p:cTn id="242" dur="4000" fill="hold"/>
                                        <p:tgtEl>
                                          <p:spTgt spid="70"/>
                                        </p:tgtEl>
                                        <p:attrNameLst>
                                          <p:attrName>ppt_y</p:attrName>
                                        </p:attrNameLst>
                                      </p:cBhvr>
                                      <p:tavLst>
                                        <p:tav tm="0">
                                          <p:val>
                                            <p:strVal val="#ppt_y"/>
                                          </p:val>
                                        </p:tav>
                                        <p:tav tm="100000">
                                          <p:val>
                                            <p:strVal val="#ppt_y"/>
                                          </p:val>
                                        </p:tav>
                                      </p:tavLst>
                                    </p:anim>
                                  </p:childTnLst>
                                </p:cTn>
                              </p:par>
                              <p:par>
                                <p:cTn id="243" presetID="2" presetClass="exit" presetSubtype="2" fill="hold" grpId="1" nodeType="withEffect">
                                  <p:stCondLst>
                                    <p:cond delay="0"/>
                                  </p:stCondLst>
                                  <p:childTnLst>
                                    <p:anim calcmode="lin" valueType="num">
                                      <p:cBhvr additive="base">
                                        <p:cTn id="244" dur="4000"/>
                                        <p:tgtEl>
                                          <p:spTgt spid="70"/>
                                        </p:tgtEl>
                                        <p:attrNameLst>
                                          <p:attrName>ppt_x</p:attrName>
                                        </p:attrNameLst>
                                      </p:cBhvr>
                                      <p:tavLst>
                                        <p:tav tm="0">
                                          <p:val>
                                            <p:strVal val="ppt_x"/>
                                          </p:val>
                                        </p:tav>
                                        <p:tav tm="100000">
                                          <p:val>
                                            <p:strVal val="1+ppt_w/2"/>
                                          </p:val>
                                        </p:tav>
                                      </p:tavLst>
                                    </p:anim>
                                    <p:anim calcmode="lin" valueType="num">
                                      <p:cBhvr additive="base">
                                        <p:cTn id="245" dur="4000"/>
                                        <p:tgtEl>
                                          <p:spTgt spid="70"/>
                                        </p:tgtEl>
                                        <p:attrNameLst>
                                          <p:attrName>ppt_y</p:attrName>
                                        </p:attrNameLst>
                                      </p:cBhvr>
                                      <p:tavLst>
                                        <p:tav tm="0">
                                          <p:val>
                                            <p:strVal val="ppt_y"/>
                                          </p:val>
                                        </p:tav>
                                        <p:tav tm="100000">
                                          <p:val>
                                            <p:strVal val="ppt_y"/>
                                          </p:val>
                                        </p:tav>
                                      </p:tavLst>
                                    </p:anim>
                                    <p:set>
                                      <p:cBhvr>
                                        <p:cTn id="246" dur="1" fill="hold">
                                          <p:stCondLst>
                                            <p:cond delay="3999"/>
                                          </p:stCondLst>
                                        </p:cTn>
                                        <p:tgtEl>
                                          <p:spTgt spid="70"/>
                                        </p:tgtEl>
                                        <p:attrNameLst>
                                          <p:attrName>style.visibility</p:attrName>
                                        </p:attrNameLst>
                                      </p:cBhvr>
                                      <p:to>
                                        <p:strVal val="hidden"/>
                                      </p:to>
                                    </p:set>
                                  </p:childTnLst>
                                </p:cTn>
                              </p:par>
                              <p:par>
                                <p:cTn id="247" presetID="3" presetClass="exit" presetSubtype="5" fill="hold" grpId="2" nodeType="withEffect">
                                  <p:stCondLst>
                                    <p:cond delay="0"/>
                                  </p:stCondLst>
                                  <p:childTnLst>
                                    <p:animEffect transition="out" filter="blinds(vertical)">
                                      <p:cBhvr>
                                        <p:cTn id="248" dur="4000"/>
                                        <p:tgtEl>
                                          <p:spTgt spid="70"/>
                                        </p:tgtEl>
                                      </p:cBhvr>
                                    </p:animEffect>
                                    <p:set>
                                      <p:cBhvr>
                                        <p:cTn id="249" dur="1" fill="hold">
                                          <p:stCondLst>
                                            <p:cond delay="3999"/>
                                          </p:stCondLst>
                                        </p:cTn>
                                        <p:tgtEl>
                                          <p:spTgt spid="70"/>
                                        </p:tgtEl>
                                        <p:attrNameLst>
                                          <p:attrName>style.visibility</p:attrName>
                                        </p:attrNameLst>
                                      </p:cBhvr>
                                      <p:to>
                                        <p:strVal val="hidden"/>
                                      </p:to>
                                    </p:set>
                                  </p:childTnLst>
                                </p:cTn>
                              </p:par>
                              <p:par>
                                <p:cTn id="250" presetID="8" presetClass="emph" presetSubtype="0" fill="hold" grpId="3" nodeType="withEffect">
                                  <p:stCondLst>
                                    <p:cond delay="0"/>
                                  </p:stCondLst>
                                  <p:childTnLst>
                                    <p:animRot by="21600000">
                                      <p:cBhvr>
                                        <p:cTn id="251" dur="4000" fill="hold"/>
                                        <p:tgtEl>
                                          <p:spTgt spid="70"/>
                                        </p:tgtEl>
                                        <p:attrNameLst>
                                          <p:attrName>r</p:attrName>
                                        </p:attrNameLst>
                                      </p:cBhvr>
                                    </p:animRot>
                                  </p:childTnLst>
                                </p:cTn>
                              </p:par>
                              <p:par>
                                <p:cTn id="252" presetID="2" presetClass="entr" presetSubtype="8" fill="hold" grpId="0" nodeType="withEffect">
                                  <p:stCondLst>
                                    <p:cond delay="0"/>
                                  </p:stCondLst>
                                  <p:childTnLst>
                                    <p:set>
                                      <p:cBhvr>
                                        <p:cTn id="253" dur="1" fill="hold">
                                          <p:stCondLst>
                                            <p:cond delay="0"/>
                                          </p:stCondLst>
                                        </p:cTn>
                                        <p:tgtEl>
                                          <p:spTgt spid="49"/>
                                        </p:tgtEl>
                                        <p:attrNameLst>
                                          <p:attrName>style.visibility</p:attrName>
                                        </p:attrNameLst>
                                      </p:cBhvr>
                                      <p:to>
                                        <p:strVal val="visible"/>
                                      </p:to>
                                    </p:set>
                                    <p:anim calcmode="lin" valueType="num">
                                      <p:cBhvr additive="base">
                                        <p:cTn id="254" dur="4300" fill="hold"/>
                                        <p:tgtEl>
                                          <p:spTgt spid="49"/>
                                        </p:tgtEl>
                                        <p:attrNameLst>
                                          <p:attrName>ppt_x</p:attrName>
                                        </p:attrNameLst>
                                      </p:cBhvr>
                                      <p:tavLst>
                                        <p:tav tm="0">
                                          <p:val>
                                            <p:strVal val="0-#ppt_w/2"/>
                                          </p:val>
                                        </p:tav>
                                        <p:tav tm="100000">
                                          <p:val>
                                            <p:strVal val="#ppt_x"/>
                                          </p:val>
                                        </p:tav>
                                      </p:tavLst>
                                    </p:anim>
                                    <p:anim calcmode="lin" valueType="num">
                                      <p:cBhvr additive="base">
                                        <p:cTn id="255" dur="4300" fill="hold"/>
                                        <p:tgtEl>
                                          <p:spTgt spid="49"/>
                                        </p:tgtEl>
                                        <p:attrNameLst>
                                          <p:attrName>ppt_y</p:attrName>
                                        </p:attrNameLst>
                                      </p:cBhvr>
                                      <p:tavLst>
                                        <p:tav tm="0">
                                          <p:val>
                                            <p:strVal val="#ppt_y"/>
                                          </p:val>
                                        </p:tav>
                                        <p:tav tm="100000">
                                          <p:val>
                                            <p:strVal val="#ppt_y"/>
                                          </p:val>
                                        </p:tav>
                                      </p:tavLst>
                                    </p:anim>
                                  </p:childTnLst>
                                </p:cTn>
                              </p:par>
                              <p:par>
                                <p:cTn id="256" presetID="2" presetClass="exit" presetSubtype="2" fill="hold" grpId="1" nodeType="withEffect">
                                  <p:stCondLst>
                                    <p:cond delay="0"/>
                                  </p:stCondLst>
                                  <p:childTnLst>
                                    <p:anim calcmode="lin" valueType="num">
                                      <p:cBhvr additive="base">
                                        <p:cTn id="257" dur="4300"/>
                                        <p:tgtEl>
                                          <p:spTgt spid="49"/>
                                        </p:tgtEl>
                                        <p:attrNameLst>
                                          <p:attrName>ppt_x</p:attrName>
                                        </p:attrNameLst>
                                      </p:cBhvr>
                                      <p:tavLst>
                                        <p:tav tm="0">
                                          <p:val>
                                            <p:strVal val="ppt_x"/>
                                          </p:val>
                                        </p:tav>
                                        <p:tav tm="100000">
                                          <p:val>
                                            <p:strVal val="1+ppt_w/2"/>
                                          </p:val>
                                        </p:tav>
                                      </p:tavLst>
                                    </p:anim>
                                    <p:anim calcmode="lin" valueType="num">
                                      <p:cBhvr additive="base">
                                        <p:cTn id="258" dur="4300"/>
                                        <p:tgtEl>
                                          <p:spTgt spid="49"/>
                                        </p:tgtEl>
                                        <p:attrNameLst>
                                          <p:attrName>ppt_y</p:attrName>
                                        </p:attrNameLst>
                                      </p:cBhvr>
                                      <p:tavLst>
                                        <p:tav tm="0">
                                          <p:val>
                                            <p:strVal val="ppt_y"/>
                                          </p:val>
                                        </p:tav>
                                        <p:tav tm="100000">
                                          <p:val>
                                            <p:strVal val="ppt_y"/>
                                          </p:val>
                                        </p:tav>
                                      </p:tavLst>
                                    </p:anim>
                                    <p:set>
                                      <p:cBhvr>
                                        <p:cTn id="259" dur="1" fill="hold">
                                          <p:stCondLst>
                                            <p:cond delay="4299"/>
                                          </p:stCondLst>
                                        </p:cTn>
                                        <p:tgtEl>
                                          <p:spTgt spid="49"/>
                                        </p:tgtEl>
                                        <p:attrNameLst>
                                          <p:attrName>style.visibility</p:attrName>
                                        </p:attrNameLst>
                                      </p:cBhvr>
                                      <p:to>
                                        <p:strVal val="hidden"/>
                                      </p:to>
                                    </p:set>
                                  </p:childTnLst>
                                </p:cTn>
                              </p:par>
                              <p:par>
                                <p:cTn id="260" presetID="3" presetClass="exit" presetSubtype="5" fill="hold" grpId="2" nodeType="withEffect">
                                  <p:stCondLst>
                                    <p:cond delay="0"/>
                                  </p:stCondLst>
                                  <p:childTnLst>
                                    <p:animEffect transition="out" filter="blinds(vertical)">
                                      <p:cBhvr>
                                        <p:cTn id="261" dur="4300"/>
                                        <p:tgtEl>
                                          <p:spTgt spid="49"/>
                                        </p:tgtEl>
                                      </p:cBhvr>
                                    </p:animEffect>
                                    <p:set>
                                      <p:cBhvr>
                                        <p:cTn id="262" dur="1" fill="hold">
                                          <p:stCondLst>
                                            <p:cond delay="4299"/>
                                          </p:stCondLst>
                                        </p:cTn>
                                        <p:tgtEl>
                                          <p:spTgt spid="49"/>
                                        </p:tgtEl>
                                        <p:attrNameLst>
                                          <p:attrName>style.visibility</p:attrName>
                                        </p:attrNameLst>
                                      </p:cBhvr>
                                      <p:to>
                                        <p:strVal val="hidden"/>
                                      </p:to>
                                    </p:set>
                                  </p:childTnLst>
                                </p:cTn>
                              </p:par>
                              <p:par>
                                <p:cTn id="263" presetID="8" presetClass="emph" presetSubtype="0" fill="hold" grpId="3" nodeType="withEffect">
                                  <p:stCondLst>
                                    <p:cond delay="0"/>
                                  </p:stCondLst>
                                  <p:childTnLst>
                                    <p:animRot by="21600000">
                                      <p:cBhvr>
                                        <p:cTn id="264" dur="4300" fill="hold"/>
                                        <p:tgtEl>
                                          <p:spTgt spid="49"/>
                                        </p:tgtEl>
                                        <p:attrNameLst>
                                          <p:attrName>r</p:attrName>
                                        </p:attrNameLst>
                                      </p:cBhvr>
                                    </p:animRot>
                                  </p:childTnLst>
                                </p:cTn>
                              </p:par>
                              <p:par>
                                <p:cTn id="265" presetID="2" presetClass="entr" presetSubtype="8" fill="hold" grpId="0" nodeType="withEffect">
                                  <p:stCondLst>
                                    <p:cond delay="0"/>
                                  </p:stCondLst>
                                  <p:childTnLst>
                                    <p:set>
                                      <p:cBhvr>
                                        <p:cTn id="266" dur="1" fill="hold">
                                          <p:stCondLst>
                                            <p:cond delay="0"/>
                                          </p:stCondLst>
                                        </p:cTn>
                                        <p:tgtEl>
                                          <p:spTgt spid="29"/>
                                        </p:tgtEl>
                                        <p:attrNameLst>
                                          <p:attrName>style.visibility</p:attrName>
                                        </p:attrNameLst>
                                      </p:cBhvr>
                                      <p:to>
                                        <p:strVal val="visible"/>
                                      </p:to>
                                    </p:set>
                                    <p:anim calcmode="lin" valueType="num">
                                      <p:cBhvr additive="base">
                                        <p:cTn id="267" dur="4200" fill="hold"/>
                                        <p:tgtEl>
                                          <p:spTgt spid="29"/>
                                        </p:tgtEl>
                                        <p:attrNameLst>
                                          <p:attrName>ppt_x</p:attrName>
                                        </p:attrNameLst>
                                      </p:cBhvr>
                                      <p:tavLst>
                                        <p:tav tm="0">
                                          <p:val>
                                            <p:strVal val="0-#ppt_w/2"/>
                                          </p:val>
                                        </p:tav>
                                        <p:tav tm="100000">
                                          <p:val>
                                            <p:strVal val="#ppt_x"/>
                                          </p:val>
                                        </p:tav>
                                      </p:tavLst>
                                    </p:anim>
                                    <p:anim calcmode="lin" valueType="num">
                                      <p:cBhvr additive="base">
                                        <p:cTn id="268" dur="4200" fill="hold"/>
                                        <p:tgtEl>
                                          <p:spTgt spid="29"/>
                                        </p:tgtEl>
                                        <p:attrNameLst>
                                          <p:attrName>ppt_y</p:attrName>
                                        </p:attrNameLst>
                                      </p:cBhvr>
                                      <p:tavLst>
                                        <p:tav tm="0">
                                          <p:val>
                                            <p:strVal val="#ppt_y"/>
                                          </p:val>
                                        </p:tav>
                                        <p:tav tm="100000">
                                          <p:val>
                                            <p:strVal val="#ppt_y"/>
                                          </p:val>
                                        </p:tav>
                                      </p:tavLst>
                                    </p:anim>
                                  </p:childTnLst>
                                </p:cTn>
                              </p:par>
                              <p:par>
                                <p:cTn id="269" presetID="2" presetClass="exit" presetSubtype="2" fill="hold" grpId="1" nodeType="withEffect">
                                  <p:stCondLst>
                                    <p:cond delay="0"/>
                                  </p:stCondLst>
                                  <p:childTnLst>
                                    <p:anim calcmode="lin" valueType="num">
                                      <p:cBhvr additive="base">
                                        <p:cTn id="270" dur="4200"/>
                                        <p:tgtEl>
                                          <p:spTgt spid="29"/>
                                        </p:tgtEl>
                                        <p:attrNameLst>
                                          <p:attrName>ppt_x</p:attrName>
                                        </p:attrNameLst>
                                      </p:cBhvr>
                                      <p:tavLst>
                                        <p:tav tm="0">
                                          <p:val>
                                            <p:strVal val="ppt_x"/>
                                          </p:val>
                                        </p:tav>
                                        <p:tav tm="100000">
                                          <p:val>
                                            <p:strVal val="1+ppt_w/2"/>
                                          </p:val>
                                        </p:tav>
                                      </p:tavLst>
                                    </p:anim>
                                    <p:anim calcmode="lin" valueType="num">
                                      <p:cBhvr additive="base">
                                        <p:cTn id="271" dur="4200"/>
                                        <p:tgtEl>
                                          <p:spTgt spid="29"/>
                                        </p:tgtEl>
                                        <p:attrNameLst>
                                          <p:attrName>ppt_y</p:attrName>
                                        </p:attrNameLst>
                                      </p:cBhvr>
                                      <p:tavLst>
                                        <p:tav tm="0">
                                          <p:val>
                                            <p:strVal val="ppt_y"/>
                                          </p:val>
                                        </p:tav>
                                        <p:tav tm="100000">
                                          <p:val>
                                            <p:strVal val="ppt_y"/>
                                          </p:val>
                                        </p:tav>
                                      </p:tavLst>
                                    </p:anim>
                                    <p:set>
                                      <p:cBhvr>
                                        <p:cTn id="272" dur="1" fill="hold">
                                          <p:stCondLst>
                                            <p:cond delay="4199"/>
                                          </p:stCondLst>
                                        </p:cTn>
                                        <p:tgtEl>
                                          <p:spTgt spid="29"/>
                                        </p:tgtEl>
                                        <p:attrNameLst>
                                          <p:attrName>style.visibility</p:attrName>
                                        </p:attrNameLst>
                                      </p:cBhvr>
                                      <p:to>
                                        <p:strVal val="hidden"/>
                                      </p:to>
                                    </p:set>
                                  </p:childTnLst>
                                </p:cTn>
                              </p:par>
                              <p:par>
                                <p:cTn id="273" presetID="3" presetClass="exit" presetSubtype="5" fill="hold" grpId="2" nodeType="withEffect">
                                  <p:stCondLst>
                                    <p:cond delay="0"/>
                                  </p:stCondLst>
                                  <p:childTnLst>
                                    <p:animEffect transition="out" filter="blinds(vertical)">
                                      <p:cBhvr>
                                        <p:cTn id="274" dur="4200"/>
                                        <p:tgtEl>
                                          <p:spTgt spid="29"/>
                                        </p:tgtEl>
                                      </p:cBhvr>
                                    </p:animEffect>
                                    <p:set>
                                      <p:cBhvr>
                                        <p:cTn id="275" dur="1" fill="hold">
                                          <p:stCondLst>
                                            <p:cond delay="4199"/>
                                          </p:stCondLst>
                                        </p:cTn>
                                        <p:tgtEl>
                                          <p:spTgt spid="29"/>
                                        </p:tgtEl>
                                        <p:attrNameLst>
                                          <p:attrName>style.visibility</p:attrName>
                                        </p:attrNameLst>
                                      </p:cBhvr>
                                      <p:to>
                                        <p:strVal val="hidden"/>
                                      </p:to>
                                    </p:set>
                                  </p:childTnLst>
                                </p:cTn>
                              </p:par>
                              <p:par>
                                <p:cTn id="276" presetID="8" presetClass="emph" presetSubtype="0" fill="hold" grpId="3" nodeType="withEffect">
                                  <p:stCondLst>
                                    <p:cond delay="0"/>
                                  </p:stCondLst>
                                  <p:childTnLst>
                                    <p:animRot by="21600000">
                                      <p:cBhvr>
                                        <p:cTn id="277" dur="4200" fill="hold"/>
                                        <p:tgtEl>
                                          <p:spTgt spid="29"/>
                                        </p:tgtEl>
                                        <p:attrNameLst>
                                          <p:attrName>r</p:attrName>
                                        </p:attrNameLst>
                                      </p:cBhvr>
                                    </p:animRot>
                                  </p:childTnLst>
                                </p:cTn>
                              </p:par>
                              <p:par>
                                <p:cTn id="278" presetID="2" presetClass="entr" presetSubtype="8" fill="hold" grpId="0" nodeType="withEffect">
                                  <p:stCondLst>
                                    <p:cond delay="0"/>
                                  </p:stCondLst>
                                  <p:childTnLst>
                                    <p:set>
                                      <p:cBhvr>
                                        <p:cTn id="279" dur="1" fill="hold">
                                          <p:stCondLst>
                                            <p:cond delay="0"/>
                                          </p:stCondLst>
                                        </p:cTn>
                                        <p:tgtEl>
                                          <p:spTgt spid="90"/>
                                        </p:tgtEl>
                                        <p:attrNameLst>
                                          <p:attrName>style.visibility</p:attrName>
                                        </p:attrNameLst>
                                      </p:cBhvr>
                                      <p:to>
                                        <p:strVal val="visible"/>
                                      </p:to>
                                    </p:set>
                                    <p:anim calcmode="lin" valueType="num">
                                      <p:cBhvr additive="base">
                                        <p:cTn id="280" dur="4100" fill="hold"/>
                                        <p:tgtEl>
                                          <p:spTgt spid="90"/>
                                        </p:tgtEl>
                                        <p:attrNameLst>
                                          <p:attrName>ppt_x</p:attrName>
                                        </p:attrNameLst>
                                      </p:cBhvr>
                                      <p:tavLst>
                                        <p:tav tm="0">
                                          <p:val>
                                            <p:strVal val="0-#ppt_w/2"/>
                                          </p:val>
                                        </p:tav>
                                        <p:tav tm="100000">
                                          <p:val>
                                            <p:strVal val="#ppt_x"/>
                                          </p:val>
                                        </p:tav>
                                      </p:tavLst>
                                    </p:anim>
                                    <p:anim calcmode="lin" valueType="num">
                                      <p:cBhvr additive="base">
                                        <p:cTn id="281" dur="4100" fill="hold"/>
                                        <p:tgtEl>
                                          <p:spTgt spid="90"/>
                                        </p:tgtEl>
                                        <p:attrNameLst>
                                          <p:attrName>ppt_y</p:attrName>
                                        </p:attrNameLst>
                                      </p:cBhvr>
                                      <p:tavLst>
                                        <p:tav tm="0">
                                          <p:val>
                                            <p:strVal val="#ppt_y"/>
                                          </p:val>
                                        </p:tav>
                                        <p:tav tm="100000">
                                          <p:val>
                                            <p:strVal val="#ppt_y"/>
                                          </p:val>
                                        </p:tav>
                                      </p:tavLst>
                                    </p:anim>
                                  </p:childTnLst>
                                </p:cTn>
                              </p:par>
                              <p:par>
                                <p:cTn id="282" presetID="2" presetClass="exit" presetSubtype="2" fill="hold" grpId="1" nodeType="withEffect">
                                  <p:stCondLst>
                                    <p:cond delay="0"/>
                                  </p:stCondLst>
                                  <p:childTnLst>
                                    <p:anim calcmode="lin" valueType="num">
                                      <p:cBhvr additive="base">
                                        <p:cTn id="283" dur="4100"/>
                                        <p:tgtEl>
                                          <p:spTgt spid="90"/>
                                        </p:tgtEl>
                                        <p:attrNameLst>
                                          <p:attrName>ppt_x</p:attrName>
                                        </p:attrNameLst>
                                      </p:cBhvr>
                                      <p:tavLst>
                                        <p:tav tm="0">
                                          <p:val>
                                            <p:strVal val="ppt_x"/>
                                          </p:val>
                                        </p:tav>
                                        <p:tav tm="100000">
                                          <p:val>
                                            <p:strVal val="1+ppt_w/2"/>
                                          </p:val>
                                        </p:tav>
                                      </p:tavLst>
                                    </p:anim>
                                    <p:anim calcmode="lin" valueType="num">
                                      <p:cBhvr additive="base">
                                        <p:cTn id="284" dur="4100"/>
                                        <p:tgtEl>
                                          <p:spTgt spid="90"/>
                                        </p:tgtEl>
                                        <p:attrNameLst>
                                          <p:attrName>ppt_y</p:attrName>
                                        </p:attrNameLst>
                                      </p:cBhvr>
                                      <p:tavLst>
                                        <p:tav tm="0">
                                          <p:val>
                                            <p:strVal val="ppt_y"/>
                                          </p:val>
                                        </p:tav>
                                        <p:tav tm="100000">
                                          <p:val>
                                            <p:strVal val="ppt_y"/>
                                          </p:val>
                                        </p:tav>
                                      </p:tavLst>
                                    </p:anim>
                                    <p:set>
                                      <p:cBhvr>
                                        <p:cTn id="285" dur="1" fill="hold">
                                          <p:stCondLst>
                                            <p:cond delay="4099"/>
                                          </p:stCondLst>
                                        </p:cTn>
                                        <p:tgtEl>
                                          <p:spTgt spid="90"/>
                                        </p:tgtEl>
                                        <p:attrNameLst>
                                          <p:attrName>style.visibility</p:attrName>
                                        </p:attrNameLst>
                                      </p:cBhvr>
                                      <p:to>
                                        <p:strVal val="hidden"/>
                                      </p:to>
                                    </p:set>
                                  </p:childTnLst>
                                </p:cTn>
                              </p:par>
                              <p:par>
                                <p:cTn id="286" presetID="3" presetClass="exit" presetSubtype="5" fill="hold" grpId="2" nodeType="withEffect">
                                  <p:stCondLst>
                                    <p:cond delay="0"/>
                                  </p:stCondLst>
                                  <p:childTnLst>
                                    <p:animEffect transition="out" filter="blinds(vertical)">
                                      <p:cBhvr>
                                        <p:cTn id="287" dur="4100"/>
                                        <p:tgtEl>
                                          <p:spTgt spid="90"/>
                                        </p:tgtEl>
                                      </p:cBhvr>
                                    </p:animEffect>
                                    <p:set>
                                      <p:cBhvr>
                                        <p:cTn id="288" dur="1" fill="hold">
                                          <p:stCondLst>
                                            <p:cond delay="4099"/>
                                          </p:stCondLst>
                                        </p:cTn>
                                        <p:tgtEl>
                                          <p:spTgt spid="90"/>
                                        </p:tgtEl>
                                        <p:attrNameLst>
                                          <p:attrName>style.visibility</p:attrName>
                                        </p:attrNameLst>
                                      </p:cBhvr>
                                      <p:to>
                                        <p:strVal val="hidden"/>
                                      </p:to>
                                    </p:set>
                                  </p:childTnLst>
                                </p:cTn>
                              </p:par>
                              <p:par>
                                <p:cTn id="289" presetID="8" presetClass="emph" presetSubtype="0" fill="hold" grpId="3" nodeType="withEffect">
                                  <p:stCondLst>
                                    <p:cond delay="0"/>
                                  </p:stCondLst>
                                  <p:childTnLst>
                                    <p:animRot by="21600000">
                                      <p:cBhvr>
                                        <p:cTn id="290" dur="4100" fill="hold"/>
                                        <p:tgtEl>
                                          <p:spTgt spid="90"/>
                                        </p:tgtEl>
                                        <p:attrNameLst>
                                          <p:attrName>r</p:attrName>
                                        </p:attrNameLst>
                                      </p:cBhvr>
                                    </p:animRot>
                                  </p:childTnLst>
                                </p:cTn>
                              </p:par>
                              <p:par>
                                <p:cTn id="291" presetID="2" presetClass="entr" presetSubtype="8" fill="hold" grpId="0" nodeType="withEffect">
                                  <p:stCondLst>
                                    <p:cond delay="0"/>
                                  </p:stCondLst>
                                  <p:childTnLst>
                                    <p:set>
                                      <p:cBhvr>
                                        <p:cTn id="292" dur="1" fill="hold">
                                          <p:stCondLst>
                                            <p:cond delay="0"/>
                                          </p:stCondLst>
                                        </p:cTn>
                                        <p:tgtEl>
                                          <p:spTgt spid="69"/>
                                        </p:tgtEl>
                                        <p:attrNameLst>
                                          <p:attrName>style.visibility</p:attrName>
                                        </p:attrNameLst>
                                      </p:cBhvr>
                                      <p:to>
                                        <p:strVal val="visible"/>
                                      </p:to>
                                    </p:set>
                                    <p:anim calcmode="lin" valueType="num">
                                      <p:cBhvr additive="base">
                                        <p:cTn id="293" dur="4000" fill="hold"/>
                                        <p:tgtEl>
                                          <p:spTgt spid="69"/>
                                        </p:tgtEl>
                                        <p:attrNameLst>
                                          <p:attrName>ppt_x</p:attrName>
                                        </p:attrNameLst>
                                      </p:cBhvr>
                                      <p:tavLst>
                                        <p:tav tm="0">
                                          <p:val>
                                            <p:strVal val="0-#ppt_w/2"/>
                                          </p:val>
                                        </p:tav>
                                        <p:tav tm="100000">
                                          <p:val>
                                            <p:strVal val="#ppt_x"/>
                                          </p:val>
                                        </p:tav>
                                      </p:tavLst>
                                    </p:anim>
                                    <p:anim calcmode="lin" valueType="num">
                                      <p:cBhvr additive="base">
                                        <p:cTn id="294" dur="4000" fill="hold"/>
                                        <p:tgtEl>
                                          <p:spTgt spid="69"/>
                                        </p:tgtEl>
                                        <p:attrNameLst>
                                          <p:attrName>ppt_y</p:attrName>
                                        </p:attrNameLst>
                                      </p:cBhvr>
                                      <p:tavLst>
                                        <p:tav tm="0">
                                          <p:val>
                                            <p:strVal val="#ppt_y"/>
                                          </p:val>
                                        </p:tav>
                                        <p:tav tm="100000">
                                          <p:val>
                                            <p:strVal val="#ppt_y"/>
                                          </p:val>
                                        </p:tav>
                                      </p:tavLst>
                                    </p:anim>
                                  </p:childTnLst>
                                </p:cTn>
                              </p:par>
                              <p:par>
                                <p:cTn id="295" presetID="2" presetClass="exit" presetSubtype="2" fill="hold" grpId="1" nodeType="withEffect">
                                  <p:stCondLst>
                                    <p:cond delay="0"/>
                                  </p:stCondLst>
                                  <p:childTnLst>
                                    <p:anim calcmode="lin" valueType="num">
                                      <p:cBhvr additive="base">
                                        <p:cTn id="296" dur="4000"/>
                                        <p:tgtEl>
                                          <p:spTgt spid="69"/>
                                        </p:tgtEl>
                                        <p:attrNameLst>
                                          <p:attrName>ppt_x</p:attrName>
                                        </p:attrNameLst>
                                      </p:cBhvr>
                                      <p:tavLst>
                                        <p:tav tm="0">
                                          <p:val>
                                            <p:strVal val="ppt_x"/>
                                          </p:val>
                                        </p:tav>
                                        <p:tav tm="100000">
                                          <p:val>
                                            <p:strVal val="1+ppt_w/2"/>
                                          </p:val>
                                        </p:tav>
                                      </p:tavLst>
                                    </p:anim>
                                    <p:anim calcmode="lin" valueType="num">
                                      <p:cBhvr additive="base">
                                        <p:cTn id="297" dur="4000"/>
                                        <p:tgtEl>
                                          <p:spTgt spid="69"/>
                                        </p:tgtEl>
                                        <p:attrNameLst>
                                          <p:attrName>ppt_y</p:attrName>
                                        </p:attrNameLst>
                                      </p:cBhvr>
                                      <p:tavLst>
                                        <p:tav tm="0">
                                          <p:val>
                                            <p:strVal val="ppt_y"/>
                                          </p:val>
                                        </p:tav>
                                        <p:tav tm="100000">
                                          <p:val>
                                            <p:strVal val="ppt_y"/>
                                          </p:val>
                                        </p:tav>
                                      </p:tavLst>
                                    </p:anim>
                                    <p:set>
                                      <p:cBhvr>
                                        <p:cTn id="298" dur="1" fill="hold">
                                          <p:stCondLst>
                                            <p:cond delay="3999"/>
                                          </p:stCondLst>
                                        </p:cTn>
                                        <p:tgtEl>
                                          <p:spTgt spid="69"/>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4000"/>
                                        <p:tgtEl>
                                          <p:spTgt spid="69"/>
                                        </p:tgtEl>
                                      </p:cBhvr>
                                    </p:animEffect>
                                    <p:set>
                                      <p:cBhvr>
                                        <p:cTn id="301" dur="1" fill="hold">
                                          <p:stCondLst>
                                            <p:cond delay="3999"/>
                                          </p:stCondLst>
                                        </p:cTn>
                                        <p:tgtEl>
                                          <p:spTgt spid="69"/>
                                        </p:tgtEl>
                                        <p:attrNameLst>
                                          <p:attrName>style.visibility</p:attrName>
                                        </p:attrNameLst>
                                      </p:cBhvr>
                                      <p:to>
                                        <p:strVal val="hidden"/>
                                      </p:to>
                                    </p:set>
                                  </p:childTnLst>
                                </p:cTn>
                              </p:par>
                              <p:par>
                                <p:cTn id="302" presetID="8" presetClass="emph" presetSubtype="0" fill="hold" grpId="3" nodeType="withEffect">
                                  <p:stCondLst>
                                    <p:cond delay="0"/>
                                  </p:stCondLst>
                                  <p:childTnLst>
                                    <p:animRot by="21600000">
                                      <p:cBhvr>
                                        <p:cTn id="303" dur="4000" fill="hold"/>
                                        <p:tgtEl>
                                          <p:spTgt spid="69"/>
                                        </p:tgtEl>
                                        <p:attrNameLst>
                                          <p:attrName>r</p:attrName>
                                        </p:attrNameLst>
                                      </p:cBhvr>
                                    </p:animRot>
                                  </p:childTnLst>
                                </p:cTn>
                              </p:par>
                              <p:par>
                                <p:cTn id="304" presetID="2" presetClass="entr" presetSubtype="8" fill="hold" grpId="0" nodeType="withEffect">
                                  <p:stCondLst>
                                    <p:cond delay="0"/>
                                  </p:stCondLst>
                                  <p:childTnLst>
                                    <p:set>
                                      <p:cBhvr>
                                        <p:cTn id="305" dur="1" fill="hold">
                                          <p:stCondLst>
                                            <p:cond delay="0"/>
                                          </p:stCondLst>
                                        </p:cTn>
                                        <p:tgtEl>
                                          <p:spTgt spid="48"/>
                                        </p:tgtEl>
                                        <p:attrNameLst>
                                          <p:attrName>style.visibility</p:attrName>
                                        </p:attrNameLst>
                                      </p:cBhvr>
                                      <p:to>
                                        <p:strVal val="visible"/>
                                      </p:to>
                                    </p:set>
                                    <p:anim calcmode="lin" valueType="num">
                                      <p:cBhvr additive="base">
                                        <p:cTn id="306" dur="4300" fill="hold"/>
                                        <p:tgtEl>
                                          <p:spTgt spid="48"/>
                                        </p:tgtEl>
                                        <p:attrNameLst>
                                          <p:attrName>ppt_x</p:attrName>
                                        </p:attrNameLst>
                                      </p:cBhvr>
                                      <p:tavLst>
                                        <p:tav tm="0">
                                          <p:val>
                                            <p:strVal val="0-#ppt_w/2"/>
                                          </p:val>
                                        </p:tav>
                                        <p:tav tm="100000">
                                          <p:val>
                                            <p:strVal val="#ppt_x"/>
                                          </p:val>
                                        </p:tav>
                                      </p:tavLst>
                                    </p:anim>
                                    <p:anim calcmode="lin" valueType="num">
                                      <p:cBhvr additive="base">
                                        <p:cTn id="307" dur="4300" fill="hold"/>
                                        <p:tgtEl>
                                          <p:spTgt spid="48"/>
                                        </p:tgtEl>
                                        <p:attrNameLst>
                                          <p:attrName>ppt_y</p:attrName>
                                        </p:attrNameLst>
                                      </p:cBhvr>
                                      <p:tavLst>
                                        <p:tav tm="0">
                                          <p:val>
                                            <p:strVal val="#ppt_y"/>
                                          </p:val>
                                        </p:tav>
                                        <p:tav tm="100000">
                                          <p:val>
                                            <p:strVal val="#ppt_y"/>
                                          </p:val>
                                        </p:tav>
                                      </p:tavLst>
                                    </p:anim>
                                  </p:childTnLst>
                                </p:cTn>
                              </p:par>
                              <p:par>
                                <p:cTn id="308" presetID="2" presetClass="exit" presetSubtype="2" fill="hold" grpId="1" nodeType="withEffect">
                                  <p:stCondLst>
                                    <p:cond delay="0"/>
                                  </p:stCondLst>
                                  <p:childTnLst>
                                    <p:anim calcmode="lin" valueType="num">
                                      <p:cBhvr additive="base">
                                        <p:cTn id="309" dur="4300"/>
                                        <p:tgtEl>
                                          <p:spTgt spid="48"/>
                                        </p:tgtEl>
                                        <p:attrNameLst>
                                          <p:attrName>ppt_x</p:attrName>
                                        </p:attrNameLst>
                                      </p:cBhvr>
                                      <p:tavLst>
                                        <p:tav tm="0">
                                          <p:val>
                                            <p:strVal val="ppt_x"/>
                                          </p:val>
                                        </p:tav>
                                        <p:tav tm="100000">
                                          <p:val>
                                            <p:strVal val="1+ppt_w/2"/>
                                          </p:val>
                                        </p:tav>
                                      </p:tavLst>
                                    </p:anim>
                                    <p:anim calcmode="lin" valueType="num">
                                      <p:cBhvr additive="base">
                                        <p:cTn id="310" dur="4300"/>
                                        <p:tgtEl>
                                          <p:spTgt spid="48"/>
                                        </p:tgtEl>
                                        <p:attrNameLst>
                                          <p:attrName>ppt_y</p:attrName>
                                        </p:attrNameLst>
                                      </p:cBhvr>
                                      <p:tavLst>
                                        <p:tav tm="0">
                                          <p:val>
                                            <p:strVal val="ppt_y"/>
                                          </p:val>
                                        </p:tav>
                                        <p:tav tm="100000">
                                          <p:val>
                                            <p:strVal val="ppt_y"/>
                                          </p:val>
                                        </p:tav>
                                      </p:tavLst>
                                    </p:anim>
                                    <p:set>
                                      <p:cBhvr>
                                        <p:cTn id="311" dur="1" fill="hold">
                                          <p:stCondLst>
                                            <p:cond delay="4299"/>
                                          </p:stCondLst>
                                        </p:cTn>
                                        <p:tgtEl>
                                          <p:spTgt spid="48"/>
                                        </p:tgtEl>
                                        <p:attrNameLst>
                                          <p:attrName>style.visibility</p:attrName>
                                        </p:attrNameLst>
                                      </p:cBhvr>
                                      <p:to>
                                        <p:strVal val="hidden"/>
                                      </p:to>
                                    </p:set>
                                  </p:childTnLst>
                                </p:cTn>
                              </p:par>
                              <p:par>
                                <p:cTn id="312" presetID="3" presetClass="exit" presetSubtype="5" fill="hold" grpId="2" nodeType="withEffect">
                                  <p:stCondLst>
                                    <p:cond delay="0"/>
                                  </p:stCondLst>
                                  <p:childTnLst>
                                    <p:animEffect transition="out" filter="blinds(vertical)">
                                      <p:cBhvr>
                                        <p:cTn id="313" dur="4300"/>
                                        <p:tgtEl>
                                          <p:spTgt spid="48"/>
                                        </p:tgtEl>
                                      </p:cBhvr>
                                    </p:animEffect>
                                    <p:set>
                                      <p:cBhvr>
                                        <p:cTn id="314" dur="1" fill="hold">
                                          <p:stCondLst>
                                            <p:cond delay="4299"/>
                                          </p:stCondLst>
                                        </p:cTn>
                                        <p:tgtEl>
                                          <p:spTgt spid="48"/>
                                        </p:tgtEl>
                                        <p:attrNameLst>
                                          <p:attrName>style.visibility</p:attrName>
                                        </p:attrNameLst>
                                      </p:cBhvr>
                                      <p:to>
                                        <p:strVal val="hidden"/>
                                      </p:to>
                                    </p:set>
                                  </p:childTnLst>
                                </p:cTn>
                              </p:par>
                              <p:par>
                                <p:cTn id="315" presetID="8" presetClass="emph" presetSubtype="0" fill="hold" grpId="3" nodeType="withEffect">
                                  <p:stCondLst>
                                    <p:cond delay="0"/>
                                  </p:stCondLst>
                                  <p:childTnLst>
                                    <p:animRot by="21600000">
                                      <p:cBhvr>
                                        <p:cTn id="316" dur="4300" fill="hold"/>
                                        <p:tgtEl>
                                          <p:spTgt spid="48"/>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4200" fill="hold"/>
                                        <p:tgtEl>
                                          <p:spTgt spid="28"/>
                                        </p:tgtEl>
                                        <p:attrNameLst>
                                          <p:attrName>ppt_x</p:attrName>
                                        </p:attrNameLst>
                                      </p:cBhvr>
                                      <p:tavLst>
                                        <p:tav tm="0">
                                          <p:val>
                                            <p:strVal val="0-#ppt_w/2"/>
                                          </p:val>
                                        </p:tav>
                                        <p:tav tm="100000">
                                          <p:val>
                                            <p:strVal val="#ppt_x"/>
                                          </p:val>
                                        </p:tav>
                                      </p:tavLst>
                                    </p:anim>
                                    <p:anim calcmode="lin" valueType="num">
                                      <p:cBhvr additive="base">
                                        <p:cTn id="320" dur="4200" fill="hold"/>
                                        <p:tgtEl>
                                          <p:spTgt spid="28"/>
                                        </p:tgtEl>
                                        <p:attrNameLst>
                                          <p:attrName>ppt_y</p:attrName>
                                        </p:attrNameLst>
                                      </p:cBhvr>
                                      <p:tavLst>
                                        <p:tav tm="0">
                                          <p:val>
                                            <p:strVal val="#ppt_y"/>
                                          </p:val>
                                        </p:tav>
                                        <p:tav tm="100000">
                                          <p:val>
                                            <p:strVal val="#ppt_y"/>
                                          </p:val>
                                        </p:tav>
                                      </p:tavLst>
                                    </p:anim>
                                  </p:childTnLst>
                                </p:cTn>
                              </p:par>
                              <p:par>
                                <p:cTn id="321" presetID="2" presetClass="exit" presetSubtype="2" fill="hold" grpId="1" nodeType="withEffect">
                                  <p:stCondLst>
                                    <p:cond delay="0"/>
                                  </p:stCondLst>
                                  <p:childTnLst>
                                    <p:anim calcmode="lin" valueType="num">
                                      <p:cBhvr additive="base">
                                        <p:cTn id="322" dur="4200"/>
                                        <p:tgtEl>
                                          <p:spTgt spid="28"/>
                                        </p:tgtEl>
                                        <p:attrNameLst>
                                          <p:attrName>ppt_x</p:attrName>
                                        </p:attrNameLst>
                                      </p:cBhvr>
                                      <p:tavLst>
                                        <p:tav tm="0">
                                          <p:val>
                                            <p:strVal val="ppt_x"/>
                                          </p:val>
                                        </p:tav>
                                        <p:tav tm="100000">
                                          <p:val>
                                            <p:strVal val="1+ppt_w/2"/>
                                          </p:val>
                                        </p:tav>
                                      </p:tavLst>
                                    </p:anim>
                                    <p:anim calcmode="lin" valueType="num">
                                      <p:cBhvr additive="base">
                                        <p:cTn id="323" dur="4200"/>
                                        <p:tgtEl>
                                          <p:spTgt spid="28"/>
                                        </p:tgtEl>
                                        <p:attrNameLst>
                                          <p:attrName>ppt_y</p:attrName>
                                        </p:attrNameLst>
                                      </p:cBhvr>
                                      <p:tavLst>
                                        <p:tav tm="0">
                                          <p:val>
                                            <p:strVal val="ppt_y"/>
                                          </p:val>
                                        </p:tav>
                                        <p:tav tm="100000">
                                          <p:val>
                                            <p:strVal val="ppt_y"/>
                                          </p:val>
                                        </p:tav>
                                      </p:tavLst>
                                    </p:anim>
                                    <p:set>
                                      <p:cBhvr>
                                        <p:cTn id="324" dur="1" fill="hold">
                                          <p:stCondLst>
                                            <p:cond delay="4199"/>
                                          </p:stCondLst>
                                        </p:cTn>
                                        <p:tgtEl>
                                          <p:spTgt spid="28"/>
                                        </p:tgtEl>
                                        <p:attrNameLst>
                                          <p:attrName>style.visibility</p:attrName>
                                        </p:attrNameLst>
                                      </p:cBhvr>
                                      <p:to>
                                        <p:strVal val="hidden"/>
                                      </p:to>
                                    </p:set>
                                  </p:childTnLst>
                                </p:cTn>
                              </p:par>
                              <p:par>
                                <p:cTn id="325" presetID="3" presetClass="exit" presetSubtype="5" fill="hold" grpId="2" nodeType="withEffect">
                                  <p:stCondLst>
                                    <p:cond delay="0"/>
                                  </p:stCondLst>
                                  <p:childTnLst>
                                    <p:animEffect transition="out" filter="blinds(vertical)">
                                      <p:cBhvr>
                                        <p:cTn id="326" dur="4200"/>
                                        <p:tgtEl>
                                          <p:spTgt spid="28"/>
                                        </p:tgtEl>
                                      </p:cBhvr>
                                    </p:animEffect>
                                    <p:set>
                                      <p:cBhvr>
                                        <p:cTn id="327" dur="1" fill="hold">
                                          <p:stCondLst>
                                            <p:cond delay="4199"/>
                                          </p:stCondLst>
                                        </p:cTn>
                                        <p:tgtEl>
                                          <p:spTgt spid="28"/>
                                        </p:tgtEl>
                                        <p:attrNameLst>
                                          <p:attrName>style.visibility</p:attrName>
                                        </p:attrNameLst>
                                      </p:cBhvr>
                                      <p:to>
                                        <p:strVal val="hidden"/>
                                      </p:to>
                                    </p:set>
                                  </p:childTnLst>
                                </p:cTn>
                              </p:par>
                              <p:par>
                                <p:cTn id="328" presetID="8" presetClass="emph" presetSubtype="0" fill="hold" grpId="3" nodeType="withEffect">
                                  <p:stCondLst>
                                    <p:cond delay="0"/>
                                  </p:stCondLst>
                                  <p:childTnLst>
                                    <p:animRot by="21600000">
                                      <p:cBhvr>
                                        <p:cTn id="329" dur="4200" fill="hold"/>
                                        <p:tgtEl>
                                          <p:spTgt spid="28"/>
                                        </p:tgtEl>
                                        <p:attrNameLst>
                                          <p:attrName>r</p:attrName>
                                        </p:attrNameLst>
                                      </p:cBhvr>
                                    </p:animRot>
                                  </p:childTnLst>
                                </p:cTn>
                              </p:par>
                              <p:par>
                                <p:cTn id="330" presetID="2" presetClass="entr" presetSubtype="8" fill="hold" grpId="0" nodeType="withEffect">
                                  <p:stCondLst>
                                    <p:cond delay="0"/>
                                  </p:stCondLst>
                                  <p:childTnLst>
                                    <p:set>
                                      <p:cBhvr>
                                        <p:cTn id="331" dur="1" fill="hold">
                                          <p:stCondLst>
                                            <p:cond delay="0"/>
                                          </p:stCondLst>
                                        </p:cTn>
                                        <p:tgtEl>
                                          <p:spTgt spid="88"/>
                                        </p:tgtEl>
                                        <p:attrNameLst>
                                          <p:attrName>style.visibility</p:attrName>
                                        </p:attrNameLst>
                                      </p:cBhvr>
                                      <p:to>
                                        <p:strVal val="visible"/>
                                      </p:to>
                                    </p:set>
                                    <p:anim calcmode="lin" valueType="num">
                                      <p:cBhvr additive="base">
                                        <p:cTn id="332" dur="4100" fill="hold"/>
                                        <p:tgtEl>
                                          <p:spTgt spid="88"/>
                                        </p:tgtEl>
                                        <p:attrNameLst>
                                          <p:attrName>ppt_x</p:attrName>
                                        </p:attrNameLst>
                                      </p:cBhvr>
                                      <p:tavLst>
                                        <p:tav tm="0">
                                          <p:val>
                                            <p:strVal val="0-#ppt_w/2"/>
                                          </p:val>
                                        </p:tav>
                                        <p:tav tm="100000">
                                          <p:val>
                                            <p:strVal val="#ppt_x"/>
                                          </p:val>
                                        </p:tav>
                                      </p:tavLst>
                                    </p:anim>
                                    <p:anim calcmode="lin" valueType="num">
                                      <p:cBhvr additive="base">
                                        <p:cTn id="333" dur="4100" fill="hold"/>
                                        <p:tgtEl>
                                          <p:spTgt spid="88"/>
                                        </p:tgtEl>
                                        <p:attrNameLst>
                                          <p:attrName>ppt_y</p:attrName>
                                        </p:attrNameLst>
                                      </p:cBhvr>
                                      <p:tavLst>
                                        <p:tav tm="0">
                                          <p:val>
                                            <p:strVal val="#ppt_y"/>
                                          </p:val>
                                        </p:tav>
                                        <p:tav tm="100000">
                                          <p:val>
                                            <p:strVal val="#ppt_y"/>
                                          </p:val>
                                        </p:tav>
                                      </p:tavLst>
                                    </p:anim>
                                  </p:childTnLst>
                                </p:cTn>
                              </p:par>
                              <p:par>
                                <p:cTn id="334" presetID="2" presetClass="exit" presetSubtype="2" fill="hold" grpId="1" nodeType="withEffect">
                                  <p:stCondLst>
                                    <p:cond delay="0"/>
                                  </p:stCondLst>
                                  <p:childTnLst>
                                    <p:anim calcmode="lin" valueType="num">
                                      <p:cBhvr additive="base">
                                        <p:cTn id="335" dur="4100"/>
                                        <p:tgtEl>
                                          <p:spTgt spid="88"/>
                                        </p:tgtEl>
                                        <p:attrNameLst>
                                          <p:attrName>ppt_x</p:attrName>
                                        </p:attrNameLst>
                                      </p:cBhvr>
                                      <p:tavLst>
                                        <p:tav tm="0">
                                          <p:val>
                                            <p:strVal val="ppt_x"/>
                                          </p:val>
                                        </p:tav>
                                        <p:tav tm="100000">
                                          <p:val>
                                            <p:strVal val="1+ppt_w/2"/>
                                          </p:val>
                                        </p:tav>
                                      </p:tavLst>
                                    </p:anim>
                                    <p:anim calcmode="lin" valueType="num">
                                      <p:cBhvr additive="base">
                                        <p:cTn id="336" dur="4100"/>
                                        <p:tgtEl>
                                          <p:spTgt spid="88"/>
                                        </p:tgtEl>
                                        <p:attrNameLst>
                                          <p:attrName>ppt_y</p:attrName>
                                        </p:attrNameLst>
                                      </p:cBhvr>
                                      <p:tavLst>
                                        <p:tav tm="0">
                                          <p:val>
                                            <p:strVal val="ppt_y"/>
                                          </p:val>
                                        </p:tav>
                                        <p:tav tm="100000">
                                          <p:val>
                                            <p:strVal val="ppt_y"/>
                                          </p:val>
                                        </p:tav>
                                      </p:tavLst>
                                    </p:anim>
                                    <p:set>
                                      <p:cBhvr>
                                        <p:cTn id="337" dur="1" fill="hold">
                                          <p:stCondLst>
                                            <p:cond delay="4099"/>
                                          </p:stCondLst>
                                        </p:cTn>
                                        <p:tgtEl>
                                          <p:spTgt spid="88"/>
                                        </p:tgtEl>
                                        <p:attrNameLst>
                                          <p:attrName>style.visibility</p:attrName>
                                        </p:attrNameLst>
                                      </p:cBhvr>
                                      <p:to>
                                        <p:strVal val="hidden"/>
                                      </p:to>
                                    </p:set>
                                  </p:childTnLst>
                                </p:cTn>
                              </p:par>
                              <p:par>
                                <p:cTn id="338" presetID="3" presetClass="exit" presetSubtype="5" fill="hold" grpId="2" nodeType="withEffect">
                                  <p:stCondLst>
                                    <p:cond delay="0"/>
                                  </p:stCondLst>
                                  <p:childTnLst>
                                    <p:animEffect transition="out" filter="blinds(vertical)">
                                      <p:cBhvr>
                                        <p:cTn id="339" dur="4100"/>
                                        <p:tgtEl>
                                          <p:spTgt spid="88"/>
                                        </p:tgtEl>
                                      </p:cBhvr>
                                    </p:animEffect>
                                    <p:set>
                                      <p:cBhvr>
                                        <p:cTn id="340" dur="1" fill="hold">
                                          <p:stCondLst>
                                            <p:cond delay="4099"/>
                                          </p:stCondLst>
                                        </p:cTn>
                                        <p:tgtEl>
                                          <p:spTgt spid="88"/>
                                        </p:tgtEl>
                                        <p:attrNameLst>
                                          <p:attrName>style.visibility</p:attrName>
                                        </p:attrNameLst>
                                      </p:cBhvr>
                                      <p:to>
                                        <p:strVal val="hidden"/>
                                      </p:to>
                                    </p:set>
                                  </p:childTnLst>
                                </p:cTn>
                              </p:par>
                              <p:par>
                                <p:cTn id="341" presetID="8" presetClass="emph" presetSubtype="0" fill="hold" grpId="3" nodeType="withEffect">
                                  <p:stCondLst>
                                    <p:cond delay="0"/>
                                  </p:stCondLst>
                                  <p:childTnLst>
                                    <p:animRot by="21600000">
                                      <p:cBhvr>
                                        <p:cTn id="342" dur="4100" fill="hold"/>
                                        <p:tgtEl>
                                          <p:spTgt spid="88"/>
                                        </p:tgtEl>
                                        <p:attrNameLst>
                                          <p:attrName>r</p:attrName>
                                        </p:attrNameLst>
                                      </p:cBhvr>
                                    </p:animRot>
                                  </p:childTnLst>
                                </p:cTn>
                              </p:par>
                              <p:par>
                                <p:cTn id="343" presetID="2" presetClass="entr" presetSubtype="8" fill="hold" grpId="0" nodeType="withEffect">
                                  <p:stCondLst>
                                    <p:cond delay="0"/>
                                  </p:stCondLst>
                                  <p:childTnLst>
                                    <p:set>
                                      <p:cBhvr>
                                        <p:cTn id="344" dur="1" fill="hold">
                                          <p:stCondLst>
                                            <p:cond delay="0"/>
                                          </p:stCondLst>
                                        </p:cTn>
                                        <p:tgtEl>
                                          <p:spTgt spid="68"/>
                                        </p:tgtEl>
                                        <p:attrNameLst>
                                          <p:attrName>style.visibility</p:attrName>
                                        </p:attrNameLst>
                                      </p:cBhvr>
                                      <p:to>
                                        <p:strVal val="visible"/>
                                      </p:to>
                                    </p:set>
                                    <p:anim calcmode="lin" valueType="num">
                                      <p:cBhvr additive="base">
                                        <p:cTn id="345" dur="4000" fill="hold"/>
                                        <p:tgtEl>
                                          <p:spTgt spid="68"/>
                                        </p:tgtEl>
                                        <p:attrNameLst>
                                          <p:attrName>ppt_x</p:attrName>
                                        </p:attrNameLst>
                                      </p:cBhvr>
                                      <p:tavLst>
                                        <p:tav tm="0">
                                          <p:val>
                                            <p:strVal val="0-#ppt_w/2"/>
                                          </p:val>
                                        </p:tav>
                                        <p:tav tm="100000">
                                          <p:val>
                                            <p:strVal val="#ppt_x"/>
                                          </p:val>
                                        </p:tav>
                                      </p:tavLst>
                                    </p:anim>
                                    <p:anim calcmode="lin" valueType="num">
                                      <p:cBhvr additive="base">
                                        <p:cTn id="346" dur="4000" fill="hold"/>
                                        <p:tgtEl>
                                          <p:spTgt spid="68"/>
                                        </p:tgtEl>
                                        <p:attrNameLst>
                                          <p:attrName>ppt_y</p:attrName>
                                        </p:attrNameLst>
                                      </p:cBhvr>
                                      <p:tavLst>
                                        <p:tav tm="0">
                                          <p:val>
                                            <p:strVal val="#ppt_y"/>
                                          </p:val>
                                        </p:tav>
                                        <p:tav tm="100000">
                                          <p:val>
                                            <p:strVal val="#ppt_y"/>
                                          </p:val>
                                        </p:tav>
                                      </p:tavLst>
                                    </p:anim>
                                  </p:childTnLst>
                                </p:cTn>
                              </p:par>
                              <p:par>
                                <p:cTn id="347" presetID="2" presetClass="exit" presetSubtype="2" fill="hold" grpId="1" nodeType="withEffect">
                                  <p:stCondLst>
                                    <p:cond delay="0"/>
                                  </p:stCondLst>
                                  <p:childTnLst>
                                    <p:anim calcmode="lin" valueType="num">
                                      <p:cBhvr additive="base">
                                        <p:cTn id="348" dur="4000"/>
                                        <p:tgtEl>
                                          <p:spTgt spid="68"/>
                                        </p:tgtEl>
                                        <p:attrNameLst>
                                          <p:attrName>ppt_x</p:attrName>
                                        </p:attrNameLst>
                                      </p:cBhvr>
                                      <p:tavLst>
                                        <p:tav tm="0">
                                          <p:val>
                                            <p:strVal val="ppt_x"/>
                                          </p:val>
                                        </p:tav>
                                        <p:tav tm="100000">
                                          <p:val>
                                            <p:strVal val="1+ppt_w/2"/>
                                          </p:val>
                                        </p:tav>
                                      </p:tavLst>
                                    </p:anim>
                                    <p:anim calcmode="lin" valueType="num">
                                      <p:cBhvr additive="base">
                                        <p:cTn id="349" dur="4000"/>
                                        <p:tgtEl>
                                          <p:spTgt spid="68"/>
                                        </p:tgtEl>
                                        <p:attrNameLst>
                                          <p:attrName>ppt_y</p:attrName>
                                        </p:attrNameLst>
                                      </p:cBhvr>
                                      <p:tavLst>
                                        <p:tav tm="0">
                                          <p:val>
                                            <p:strVal val="ppt_y"/>
                                          </p:val>
                                        </p:tav>
                                        <p:tav tm="100000">
                                          <p:val>
                                            <p:strVal val="ppt_y"/>
                                          </p:val>
                                        </p:tav>
                                      </p:tavLst>
                                    </p:anim>
                                    <p:set>
                                      <p:cBhvr>
                                        <p:cTn id="350" dur="1" fill="hold">
                                          <p:stCondLst>
                                            <p:cond delay="3999"/>
                                          </p:stCondLst>
                                        </p:cTn>
                                        <p:tgtEl>
                                          <p:spTgt spid="68"/>
                                        </p:tgtEl>
                                        <p:attrNameLst>
                                          <p:attrName>style.visibility</p:attrName>
                                        </p:attrNameLst>
                                      </p:cBhvr>
                                      <p:to>
                                        <p:strVal val="hidden"/>
                                      </p:to>
                                    </p:set>
                                  </p:childTnLst>
                                </p:cTn>
                              </p:par>
                              <p:par>
                                <p:cTn id="351" presetID="3" presetClass="exit" presetSubtype="5" fill="hold" grpId="2" nodeType="withEffect">
                                  <p:stCondLst>
                                    <p:cond delay="0"/>
                                  </p:stCondLst>
                                  <p:childTnLst>
                                    <p:animEffect transition="out" filter="blinds(vertical)">
                                      <p:cBhvr>
                                        <p:cTn id="352" dur="4000"/>
                                        <p:tgtEl>
                                          <p:spTgt spid="68"/>
                                        </p:tgtEl>
                                      </p:cBhvr>
                                    </p:animEffect>
                                    <p:set>
                                      <p:cBhvr>
                                        <p:cTn id="353" dur="1" fill="hold">
                                          <p:stCondLst>
                                            <p:cond delay="3999"/>
                                          </p:stCondLst>
                                        </p:cTn>
                                        <p:tgtEl>
                                          <p:spTgt spid="68"/>
                                        </p:tgtEl>
                                        <p:attrNameLst>
                                          <p:attrName>style.visibility</p:attrName>
                                        </p:attrNameLst>
                                      </p:cBhvr>
                                      <p:to>
                                        <p:strVal val="hidden"/>
                                      </p:to>
                                    </p:set>
                                  </p:childTnLst>
                                </p:cTn>
                              </p:par>
                              <p:par>
                                <p:cTn id="354" presetID="8" presetClass="emph" presetSubtype="0" fill="hold" grpId="3" nodeType="withEffect">
                                  <p:stCondLst>
                                    <p:cond delay="0"/>
                                  </p:stCondLst>
                                  <p:childTnLst>
                                    <p:animRot by="21600000">
                                      <p:cBhvr>
                                        <p:cTn id="355" dur="4000" fill="hold"/>
                                        <p:tgtEl>
                                          <p:spTgt spid="68"/>
                                        </p:tgtEl>
                                        <p:attrNameLst>
                                          <p:attrName>r</p:attrName>
                                        </p:attrNameLst>
                                      </p:cBhvr>
                                    </p:animRot>
                                  </p:childTnLst>
                                </p:cTn>
                              </p:par>
                              <p:par>
                                <p:cTn id="356" presetID="2" presetClass="entr" presetSubtype="8" fill="hold" grpId="0" nodeType="withEffect">
                                  <p:stCondLst>
                                    <p:cond delay="0"/>
                                  </p:stCondLst>
                                  <p:childTnLst>
                                    <p:set>
                                      <p:cBhvr>
                                        <p:cTn id="357" dur="1" fill="hold">
                                          <p:stCondLst>
                                            <p:cond delay="0"/>
                                          </p:stCondLst>
                                        </p:cTn>
                                        <p:tgtEl>
                                          <p:spTgt spid="47"/>
                                        </p:tgtEl>
                                        <p:attrNameLst>
                                          <p:attrName>style.visibility</p:attrName>
                                        </p:attrNameLst>
                                      </p:cBhvr>
                                      <p:to>
                                        <p:strVal val="visible"/>
                                      </p:to>
                                    </p:set>
                                    <p:anim calcmode="lin" valueType="num">
                                      <p:cBhvr additive="base">
                                        <p:cTn id="358" dur="4300" fill="hold"/>
                                        <p:tgtEl>
                                          <p:spTgt spid="47"/>
                                        </p:tgtEl>
                                        <p:attrNameLst>
                                          <p:attrName>ppt_x</p:attrName>
                                        </p:attrNameLst>
                                      </p:cBhvr>
                                      <p:tavLst>
                                        <p:tav tm="0">
                                          <p:val>
                                            <p:strVal val="0-#ppt_w/2"/>
                                          </p:val>
                                        </p:tav>
                                        <p:tav tm="100000">
                                          <p:val>
                                            <p:strVal val="#ppt_x"/>
                                          </p:val>
                                        </p:tav>
                                      </p:tavLst>
                                    </p:anim>
                                    <p:anim calcmode="lin" valueType="num">
                                      <p:cBhvr additive="base">
                                        <p:cTn id="359" dur="4300" fill="hold"/>
                                        <p:tgtEl>
                                          <p:spTgt spid="47"/>
                                        </p:tgtEl>
                                        <p:attrNameLst>
                                          <p:attrName>ppt_y</p:attrName>
                                        </p:attrNameLst>
                                      </p:cBhvr>
                                      <p:tavLst>
                                        <p:tav tm="0">
                                          <p:val>
                                            <p:strVal val="#ppt_y"/>
                                          </p:val>
                                        </p:tav>
                                        <p:tav tm="100000">
                                          <p:val>
                                            <p:strVal val="#ppt_y"/>
                                          </p:val>
                                        </p:tav>
                                      </p:tavLst>
                                    </p:anim>
                                  </p:childTnLst>
                                </p:cTn>
                              </p:par>
                              <p:par>
                                <p:cTn id="360" presetID="2" presetClass="exit" presetSubtype="2" fill="hold" grpId="1" nodeType="withEffect">
                                  <p:stCondLst>
                                    <p:cond delay="0"/>
                                  </p:stCondLst>
                                  <p:childTnLst>
                                    <p:anim calcmode="lin" valueType="num">
                                      <p:cBhvr additive="base">
                                        <p:cTn id="361" dur="4300"/>
                                        <p:tgtEl>
                                          <p:spTgt spid="47"/>
                                        </p:tgtEl>
                                        <p:attrNameLst>
                                          <p:attrName>ppt_x</p:attrName>
                                        </p:attrNameLst>
                                      </p:cBhvr>
                                      <p:tavLst>
                                        <p:tav tm="0">
                                          <p:val>
                                            <p:strVal val="ppt_x"/>
                                          </p:val>
                                        </p:tav>
                                        <p:tav tm="100000">
                                          <p:val>
                                            <p:strVal val="1+ppt_w/2"/>
                                          </p:val>
                                        </p:tav>
                                      </p:tavLst>
                                    </p:anim>
                                    <p:anim calcmode="lin" valueType="num">
                                      <p:cBhvr additive="base">
                                        <p:cTn id="362" dur="4300"/>
                                        <p:tgtEl>
                                          <p:spTgt spid="47"/>
                                        </p:tgtEl>
                                        <p:attrNameLst>
                                          <p:attrName>ppt_y</p:attrName>
                                        </p:attrNameLst>
                                      </p:cBhvr>
                                      <p:tavLst>
                                        <p:tav tm="0">
                                          <p:val>
                                            <p:strVal val="ppt_y"/>
                                          </p:val>
                                        </p:tav>
                                        <p:tav tm="100000">
                                          <p:val>
                                            <p:strVal val="ppt_y"/>
                                          </p:val>
                                        </p:tav>
                                      </p:tavLst>
                                    </p:anim>
                                    <p:set>
                                      <p:cBhvr>
                                        <p:cTn id="363" dur="1" fill="hold">
                                          <p:stCondLst>
                                            <p:cond delay="4299"/>
                                          </p:stCondLst>
                                        </p:cTn>
                                        <p:tgtEl>
                                          <p:spTgt spid="47"/>
                                        </p:tgtEl>
                                        <p:attrNameLst>
                                          <p:attrName>style.visibility</p:attrName>
                                        </p:attrNameLst>
                                      </p:cBhvr>
                                      <p:to>
                                        <p:strVal val="hidden"/>
                                      </p:to>
                                    </p:set>
                                  </p:childTnLst>
                                </p:cTn>
                              </p:par>
                              <p:par>
                                <p:cTn id="364" presetID="3" presetClass="exit" presetSubtype="5" fill="hold" grpId="2" nodeType="withEffect">
                                  <p:stCondLst>
                                    <p:cond delay="0"/>
                                  </p:stCondLst>
                                  <p:childTnLst>
                                    <p:animEffect transition="out" filter="blinds(vertical)">
                                      <p:cBhvr>
                                        <p:cTn id="365" dur="4300"/>
                                        <p:tgtEl>
                                          <p:spTgt spid="47"/>
                                        </p:tgtEl>
                                      </p:cBhvr>
                                    </p:animEffect>
                                    <p:set>
                                      <p:cBhvr>
                                        <p:cTn id="366" dur="1" fill="hold">
                                          <p:stCondLst>
                                            <p:cond delay="4299"/>
                                          </p:stCondLst>
                                        </p:cTn>
                                        <p:tgtEl>
                                          <p:spTgt spid="47"/>
                                        </p:tgtEl>
                                        <p:attrNameLst>
                                          <p:attrName>style.visibility</p:attrName>
                                        </p:attrNameLst>
                                      </p:cBhvr>
                                      <p:to>
                                        <p:strVal val="hidden"/>
                                      </p:to>
                                    </p:set>
                                  </p:childTnLst>
                                </p:cTn>
                              </p:par>
                              <p:par>
                                <p:cTn id="367" presetID="8" presetClass="emph" presetSubtype="0" fill="hold" grpId="3" nodeType="withEffect">
                                  <p:stCondLst>
                                    <p:cond delay="0"/>
                                  </p:stCondLst>
                                  <p:childTnLst>
                                    <p:animRot by="21600000">
                                      <p:cBhvr>
                                        <p:cTn id="368" dur="4300" fill="hold"/>
                                        <p:tgtEl>
                                          <p:spTgt spid="47"/>
                                        </p:tgtEl>
                                        <p:attrNameLst>
                                          <p:attrName>r</p:attrName>
                                        </p:attrNameLst>
                                      </p:cBhvr>
                                    </p:animRot>
                                  </p:childTnLst>
                                </p:cTn>
                              </p:par>
                              <p:par>
                                <p:cTn id="369" presetID="2" presetClass="entr" presetSubtype="8" fill="hold" grpId="0" nodeType="withEffect">
                                  <p:stCondLst>
                                    <p:cond delay="0"/>
                                  </p:stCondLst>
                                  <p:childTnLst>
                                    <p:set>
                                      <p:cBhvr>
                                        <p:cTn id="370" dur="1" fill="hold">
                                          <p:stCondLst>
                                            <p:cond delay="0"/>
                                          </p:stCondLst>
                                        </p:cTn>
                                        <p:tgtEl>
                                          <p:spTgt spid="27"/>
                                        </p:tgtEl>
                                        <p:attrNameLst>
                                          <p:attrName>style.visibility</p:attrName>
                                        </p:attrNameLst>
                                      </p:cBhvr>
                                      <p:to>
                                        <p:strVal val="visible"/>
                                      </p:to>
                                    </p:set>
                                    <p:anim calcmode="lin" valueType="num">
                                      <p:cBhvr additive="base">
                                        <p:cTn id="371" dur="4200" fill="hold"/>
                                        <p:tgtEl>
                                          <p:spTgt spid="27"/>
                                        </p:tgtEl>
                                        <p:attrNameLst>
                                          <p:attrName>ppt_x</p:attrName>
                                        </p:attrNameLst>
                                      </p:cBhvr>
                                      <p:tavLst>
                                        <p:tav tm="0">
                                          <p:val>
                                            <p:strVal val="0-#ppt_w/2"/>
                                          </p:val>
                                        </p:tav>
                                        <p:tav tm="100000">
                                          <p:val>
                                            <p:strVal val="#ppt_x"/>
                                          </p:val>
                                        </p:tav>
                                      </p:tavLst>
                                    </p:anim>
                                    <p:anim calcmode="lin" valueType="num">
                                      <p:cBhvr additive="base">
                                        <p:cTn id="372" dur="4200" fill="hold"/>
                                        <p:tgtEl>
                                          <p:spTgt spid="27"/>
                                        </p:tgtEl>
                                        <p:attrNameLst>
                                          <p:attrName>ppt_y</p:attrName>
                                        </p:attrNameLst>
                                      </p:cBhvr>
                                      <p:tavLst>
                                        <p:tav tm="0">
                                          <p:val>
                                            <p:strVal val="#ppt_y"/>
                                          </p:val>
                                        </p:tav>
                                        <p:tav tm="100000">
                                          <p:val>
                                            <p:strVal val="#ppt_y"/>
                                          </p:val>
                                        </p:tav>
                                      </p:tavLst>
                                    </p:anim>
                                  </p:childTnLst>
                                </p:cTn>
                              </p:par>
                              <p:par>
                                <p:cTn id="373" presetID="2" presetClass="exit" presetSubtype="2" fill="hold" grpId="1" nodeType="withEffect">
                                  <p:stCondLst>
                                    <p:cond delay="0"/>
                                  </p:stCondLst>
                                  <p:childTnLst>
                                    <p:anim calcmode="lin" valueType="num">
                                      <p:cBhvr additive="base">
                                        <p:cTn id="374" dur="4200"/>
                                        <p:tgtEl>
                                          <p:spTgt spid="27"/>
                                        </p:tgtEl>
                                        <p:attrNameLst>
                                          <p:attrName>ppt_x</p:attrName>
                                        </p:attrNameLst>
                                      </p:cBhvr>
                                      <p:tavLst>
                                        <p:tav tm="0">
                                          <p:val>
                                            <p:strVal val="ppt_x"/>
                                          </p:val>
                                        </p:tav>
                                        <p:tav tm="100000">
                                          <p:val>
                                            <p:strVal val="1+ppt_w/2"/>
                                          </p:val>
                                        </p:tav>
                                      </p:tavLst>
                                    </p:anim>
                                    <p:anim calcmode="lin" valueType="num">
                                      <p:cBhvr additive="base">
                                        <p:cTn id="375" dur="4200"/>
                                        <p:tgtEl>
                                          <p:spTgt spid="27"/>
                                        </p:tgtEl>
                                        <p:attrNameLst>
                                          <p:attrName>ppt_y</p:attrName>
                                        </p:attrNameLst>
                                      </p:cBhvr>
                                      <p:tavLst>
                                        <p:tav tm="0">
                                          <p:val>
                                            <p:strVal val="ppt_y"/>
                                          </p:val>
                                        </p:tav>
                                        <p:tav tm="100000">
                                          <p:val>
                                            <p:strVal val="ppt_y"/>
                                          </p:val>
                                        </p:tav>
                                      </p:tavLst>
                                    </p:anim>
                                    <p:set>
                                      <p:cBhvr>
                                        <p:cTn id="376" dur="1" fill="hold">
                                          <p:stCondLst>
                                            <p:cond delay="4199"/>
                                          </p:stCondLst>
                                        </p:cTn>
                                        <p:tgtEl>
                                          <p:spTgt spid="27"/>
                                        </p:tgtEl>
                                        <p:attrNameLst>
                                          <p:attrName>style.visibility</p:attrName>
                                        </p:attrNameLst>
                                      </p:cBhvr>
                                      <p:to>
                                        <p:strVal val="hidden"/>
                                      </p:to>
                                    </p:set>
                                  </p:childTnLst>
                                </p:cTn>
                              </p:par>
                              <p:par>
                                <p:cTn id="377" presetID="3" presetClass="exit" presetSubtype="5" fill="hold" grpId="2" nodeType="withEffect">
                                  <p:stCondLst>
                                    <p:cond delay="0"/>
                                  </p:stCondLst>
                                  <p:childTnLst>
                                    <p:animEffect transition="out" filter="blinds(vertical)">
                                      <p:cBhvr>
                                        <p:cTn id="378" dur="4200"/>
                                        <p:tgtEl>
                                          <p:spTgt spid="27"/>
                                        </p:tgtEl>
                                      </p:cBhvr>
                                    </p:animEffect>
                                    <p:set>
                                      <p:cBhvr>
                                        <p:cTn id="379" dur="1" fill="hold">
                                          <p:stCondLst>
                                            <p:cond delay="4199"/>
                                          </p:stCondLst>
                                        </p:cTn>
                                        <p:tgtEl>
                                          <p:spTgt spid="27"/>
                                        </p:tgtEl>
                                        <p:attrNameLst>
                                          <p:attrName>style.visibility</p:attrName>
                                        </p:attrNameLst>
                                      </p:cBhvr>
                                      <p:to>
                                        <p:strVal val="hidden"/>
                                      </p:to>
                                    </p:set>
                                  </p:childTnLst>
                                </p:cTn>
                              </p:par>
                              <p:par>
                                <p:cTn id="380" presetID="8" presetClass="emph" presetSubtype="0" fill="hold" grpId="3" nodeType="withEffect">
                                  <p:stCondLst>
                                    <p:cond delay="0"/>
                                  </p:stCondLst>
                                  <p:childTnLst>
                                    <p:animRot by="21600000">
                                      <p:cBhvr>
                                        <p:cTn id="381" dur="4200" fill="hold"/>
                                        <p:tgtEl>
                                          <p:spTgt spid="27"/>
                                        </p:tgtEl>
                                        <p:attrNameLst>
                                          <p:attrName>r</p:attrName>
                                        </p:attrNameLst>
                                      </p:cBhvr>
                                    </p:animRot>
                                  </p:childTnLst>
                                </p:cTn>
                              </p:par>
                              <p:par>
                                <p:cTn id="382" presetID="2" presetClass="entr" presetSubtype="8" fill="hold" grpId="0" nodeType="withEffect">
                                  <p:stCondLst>
                                    <p:cond delay="0"/>
                                  </p:stCondLst>
                                  <p:childTnLst>
                                    <p:set>
                                      <p:cBhvr>
                                        <p:cTn id="383" dur="1" fill="hold">
                                          <p:stCondLst>
                                            <p:cond delay="0"/>
                                          </p:stCondLst>
                                        </p:cTn>
                                        <p:tgtEl>
                                          <p:spTgt spid="87"/>
                                        </p:tgtEl>
                                        <p:attrNameLst>
                                          <p:attrName>style.visibility</p:attrName>
                                        </p:attrNameLst>
                                      </p:cBhvr>
                                      <p:to>
                                        <p:strVal val="visible"/>
                                      </p:to>
                                    </p:set>
                                    <p:anim calcmode="lin" valueType="num">
                                      <p:cBhvr additive="base">
                                        <p:cTn id="384" dur="4100" fill="hold"/>
                                        <p:tgtEl>
                                          <p:spTgt spid="87"/>
                                        </p:tgtEl>
                                        <p:attrNameLst>
                                          <p:attrName>ppt_x</p:attrName>
                                        </p:attrNameLst>
                                      </p:cBhvr>
                                      <p:tavLst>
                                        <p:tav tm="0">
                                          <p:val>
                                            <p:strVal val="0-#ppt_w/2"/>
                                          </p:val>
                                        </p:tav>
                                        <p:tav tm="100000">
                                          <p:val>
                                            <p:strVal val="#ppt_x"/>
                                          </p:val>
                                        </p:tav>
                                      </p:tavLst>
                                    </p:anim>
                                    <p:anim calcmode="lin" valueType="num">
                                      <p:cBhvr additive="base">
                                        <p:cTn id="385" dur="4100" fill="hold"/>
                                        <p:tgtEl>
                                          <p:spTgt spid="87"/>
                                        </p:tgtEl>
                                        <p:attrNameLst>
                                          <p:attrName>ppt_y</p:attrName>
                                        </p:attrNameLst>
                                      </p:cBhvr>
                                      <p:tavLst>
                                        <p:tav tm="0">
                                          <p:val>
                                            <p:strVal val="#ppt_y"/>
                                          </p:val>
                                        </p:tav>
                                        <p:tav tm="100000">
                                          <p:val>
                                            <p:strVal val="#ppt_y"/>
                                          </p:val>
                                        </p:tav>
                                      </p:tavLst>
                                    </p:anim>
                                  </p:childTnLst>
                                </p:cTn>
                              </p:par>
                              <p:par>
                                <p:cTn id="386" presetID="2" presetClass="exit" presetSubtype="2" fill="hold" grpId="1" nodeType="withEffect">
                                  <p:stCondLst>
                                    <p:cond delay="0"/>
                                  </p:stCondLst>
                                  <p:childTnLst>
                                    <p:anim calcmode="lin" valueType="num">
                                      <p:cBhvr additive="base">
                                        <p:cTn id="387" dur="4100"/>
                                        <p:tgtEl>
                                          <p:spTgt spid="87"/>
                                        </p:tgtEl>
                                        <p:attrNameLst>
                                          <p:attrName>ppt_x</p:attrName>
                                        </p:attrNameLst>
                                      </p:cBhvr>
                                      <p:tavLst>
                                        <p:tav tm="0">
                                          <p:val>
                                            <p:strVal val="ppt_x"/>
                                          </p:val>
                                        </p:tav>
                                        <p:tav tm="100000">
                                          <p:val>
                                            <p:strVal val="1+ppt_w/2"/>
                                          </p:val>
                                        </p:tav>
                                      </p:tavLst>
                                    </p:anim>
                                    <p:anim calcmode="lin" valueType="num">
                                      <p:cBhvr additive="base">
                                        <p:cTn id="388" dur="4100"/>
                                        <p:tgtEl>
                                          <p:spTgt spid="87"/>
                                        </p:tgtEl>
                                        <p:attrNameLst>
                                          <p:attrName>ppt_y</p:attrName>
                                        </p:attrNameLst>
                                      </p:cBhvr>
                                      <p:tavLst>
                                        <p:tav tm="0">
                                          <p:val>
                                            <p:strVal val="ppt_y"/>
                                          </p:val>
                                        </p:tav>
                                        <p:tav tm="100000">
                                          <p:val>
                                            <p:strVal val="ppt_y"/>
                                          </p:val>
                                        </p:tav>
                                      </p:tavLst>
                                    </p:anim>
                                    <p:set>
                                      <p:cBhvr>
                                        <p:cTn id="389" dur="1" fill="hold">
                                          <p:stCondLst>
                                            <p:cond delay="4099"/>
                                          </p:stCondLst>
                                        </p:cTn>
                                        <p:tgtEl>
                                          <p:spTgt spid="87"/>
                                        </p:tgtEl>
                                        <p:attrNameLst>
                                          <p:attrName>style.visibility</p:attrName>
                                        </p:attrNameLst>
                                      </p:cBhvr>
                                      <p:to>
                                        <p:strVal val="hidden"/>
                                      </p:to>
                                    </p:set>
                                  </p:childTnLst>
                                </p:cTn>
                              </p:par>
                              <p:par>
                                <p:cTn id="390" presetID="3" presetClass="exit" presetSubtype="5" fill="hold" grpId="2" nodeType="withEffect">
                                  <p:stCondLst>
                                    <p:cond delay="0"/>
                                  </p:stCondLst>
                                  <p:childTnLst>
                                    <p:animEffect transition="out" filter="blinds(vertical)">
                                      <p:cBhvr>
                                        <p:cTn id="391" dur="4100"/>
                                        <p:tgtEl>
                                          <p:spTgt spid="87"/>
                                        </p:tgtEl>
                                      </p:cBhvr>
                                    </p:animEffect>
                                    <p:set>
                                      <p:cBhvr>
                                        <p:cTn id="392" dur="1" fill="hold">
                                          <p:stCondLst>
                                            <p:cond delay="4099"/>
                                          </p:stCondLst>
                                        </p:cTn>
                                        <p:tgtEl>
                                          <p:spTgt spid="87"/>
                                        </p:tgtEl>
                                        <p:attrNameLst>
                                          <p:attrName>style.visibility</p:attrName>
                                        </p:attrNameLst>
                                      </p:cBhvr>
                                      <p:to>
                                        <p:strVal val="hidden"/>
                                      </p:to>
                                    </p:set>
                                  </p:childTnLst>
                                </p:cTn>
                              </p:par>
                              <p:par>
                                <p:cTn id="393" presetID="8" presetClass="emph" presetSubtype="0" fill="hold" grpId="3" nodeType="withEffect">
                                  <p:stCondLst>
                                    <p:cond delay="0"/>
                                  </p:stCondLst>
                                  <p:childTnLst>
                                    <p:animRot by="21600000">
                                      <p:cBhvr>
                                        <p:cTn id="394" dur="4100" fill="hold"/>
                                        <p:tgtEl>
                                          <p:spTgt spid="87"/>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67"/>
                                        </p:tgtEl>
                                        <p:attrNameLst>
                                          <p:attrName>style.visibility</p:attrName>
                                        </p:attrNameLst>
                                      </p:cBhvr>
                                      <p:to>
                                        <p:strVal val="visible"/>
                                      </p:to>
                                    </p:set>
                                    <p:anim calcmode="lin" valueType="num">
                                      <p:cBhvr additive="base">
                                        <p:cTn id="397" dur="4000" fill="hold"/>
                                        <p:tgtEl>
                                          <p:spTgt spid="67"/>
                                        </p:tgtEl>
                                        <p:attrNameLst>
                                          <p:attrName>ppt_x</p:attrName>
                                        </p:attrNameLst>
                                      </p:cBhvr>
                                      <p:tavLst>
                                        <p:tav tm="0">
                                          <p:val>
                                            <p:strVal val="0-#ppt_w/2"/>
                                          </p:val>
                                        </p:tav>
                                        <p:tav tm="100000">
                                          <p:val>
                                            <p:strVal val="#ppt_x"/>
                                          </p:val>
                                        </p:tav>
                                      </p:tavLst>
                                    </p:anim>
                                    <p:anim calcmode="lin" valueType="num">
                                      <p:cBhvr additive="base">
                                        <p:cTn id="398" dur="4000" fill="hold"/>
                                        <p:tgtEl>
                                          <p:spTgt spid="67"/>
                                        </p:tgtEl>
                                        <p:attrNameLst>
                                          <p:attrName>ppt_y</p:attrName>
                                        </p:attrNameLst>
                                      </p:cBhvr>
                                      <p:tavLst>
                                        <p:tav tm="0">
                                          <p:val>
                                            <p:strVal val="#ppt_y"/>
                                          </p:val>
                                        </p:tav>
                                        <p:tav tm="100000">
                                          <p:val>
                                            <p:strVal val="#ppt_y"/>
                                          </p:val>
                                        </p:tav>
                                      </p:tavLst>
                                    </p:anim>
                                  </p:childTnLst>
                                </p:cTn>
                              </p:par>
                              <p:par>
                                <p:cTn id="399" presetID="2" presetClass="exit" presetSubtype="2" fill="hold" grpId="1" nodeType="withEffect">
                                  <p:stCondLst>
                                    <p:cond delay="0"/>
                                  </p:stCondLst>
                                  <p:childTnLst>
                                    <p:anim calcmode="lin" valueType="num">
                                      <p:cBhvr additive="base">
                                        <p:cTn id="400" dur="4000"/>
                                        <p:tgtEl>
                                          <p:spTgt spid="67"/>
                                        </p:tgtEl>
                                        <p:attrNameLst>
                                          <p:attrName>ppt_x</p:attrName>
                                        </p:attrNameLst>
                                      </p:cBhvr>
                                      <p:tavLst>
                                        <p:tav tm="0">
                                          <p:val>
                                            <p:strVal val="ppt_x"/>
                                          </p:val>
                                        </p:tav>
                                        <p:tav tm="100000">
                                          <p:val>
                                            <p:strVal val="1+ppt_w/2"/>
                                          </p:val>
                                        </p:tav>
                                      </p:tavLst>
                                    </p:anim>
                                    <p:anim calcmode="lin" valueType="num">
                                      <p:cBhvr additive="base">
                                        <p:cTn id="401" dur="4000"/>
                                        <p:tgtEl>
                                          <p:spTgt spid="67"/>
                                        </p:tgtEl>
                                        <p:attrNameLst>
                                          <p:attrName>ppt_y</p:attrName>
                                        </p:attrNameLst>
                                      </p:cBhvr>
                                      <p:tavLst>
                                        <p:tav tm="0">
                                          <p:val>
                                            <p:strVal val="ppt_y"/>
                                          </p:val>
                                        </p:tav>
                                        <p:tav tm="100000">
                                          <p:val>
                                            <p:strVal val="ppt_y"/>
                                          </p:val>
                                        </p:tav>
                                      </p:tavLst>
                                    </p:anim>
                                    <p:set>
                                      <p:cBhvr>
                                        <p:cTn id="402" dur="1" fill="hold">
                                          <p:stCondLst>
                                            <p:cond delay="3999"/>
                                          </p:stCondLst>
                                        </p:cTn>
                                        <p:tgtEl>
                                          <p:spTgt spid="67"/>
                                        </p:tgtEl>
                                        <p:attrNameLst>
                                          <p:attrName>style.visibility</p:attrName>
                                        </p:attrNameLst>
                                      </p:cBhvr>
                                      <p:to>
                                        <p:strVal val="hidden"/>
                                      </p:to>
                                    </p:set>
                                  </p:childTnLst>
                                </p:cTn>
                              </p:par>
                              <p:par>
                                <p:cTn id="403" presetID="3" presetClass="exit" presetSubtype="5" fill="hold" grpId="2" nodeType="withEffect">
                                  <p:stCondLst>
                                    <p:cond delay="0"/>
                                  </p:stCondLst>
                                  <p:childTnLst>
                                    <p:animEffect transition="out" filter="blinds(vertical)">
                                      <p:cBhvr>
                                        <p:cTn id="404" dur="4000"/>
                                        <p:tgtEl>
                                          <p:spTgt spid="67"/>
                                        </p:tgtEl>
                                      </p:cBhvr>
                                    </p:animEffect>
                                    <p:set>
                                      <p:cBhvr>
                                        <p:cTn id="405" dur="1" fill="hold">
                                          <p:stCondLst>
                                            <p:cond delay="3999"/>
                                          </p:stCondLst>
                                        </p:cTn>
                                        <p:tgtEl>
                                          <p:spTgt spid="67"/>
                                        </p:tgtEl>
                                        <p:attrNameLst>
                                          <p:attrName>style.visibility</p:attrName>
                                        </p:attrNameLst>
                                      </p:cBhvr>
                                      <p:to>
                                        <p:strVal val="hidden"/>
                                      </p:to>
                                    </p:set>
                                  </p:childTnLst>
                                </p:cTn>
                              </p:par>
                              <p:par>
                                <p:cTn id="406" presetID="8" presetClass="emph" presetSubtype="0" fill="hold" grpId="3" nodeType="withEffect">
                                  <p:stCondLst>
                                    <p:cond delay="0"/>
                                  </p:stCondLst>
                                  <p:childTnLst>
                                    <p:animRot by="21600000">
                                      <p:cBhvr>
                                        <p:cTn id="407" dur="4000" fill="hold"/>
                                        <p:tgtEl>
                                          <p:spTgt spid="67"/>
                                        </p:tgtEl>
                                        <p:attrNameLst>
                                          <p:attrName>r</p:attrName>
                                        </p:attrNameLst>
                                      </p:cBhvr>
                                    </p:animRot>
                                  </p:childTnLst>
                                </p:cTn>
                              </p:par>
                              <p:par>
                                <p:cTn id="408" presetID="2" presetClass="entr" presetSubtype="8" fill="hold" grpId="0" nodeType="withEffect">
                                  <p:stCondLst>
                                    <p:cond delay="0"/>
                                  </p:stCondLst>
                                  <p:childTnLst>
                                    <p:set>
                                      <p:cBhvr>
                                        <p:cTn id="409" dur="1" fill="hold">
                                          <p:stCondLst>
                                            <p:cond delay="0"/>
                                          </p:stCondLst>
                                        </p:cTn>
                                        <p:tgtEl>
                                          <p:spTgt spid="46"/>
                                        </p:tgtEl>
                                        <p:attrNameLst>
                                          <p:attrName>style.visibility</p:attrName>
                                        </p:attrNameLst>
                                      </p:cBhvr>
                                      <p:to>
                                        <p:strVal val="visible"/>
                                      </p:to>
                                    </p:set>
                                    <p:anim calcmode="lin" valueType="num">
                                      <p:cBhvr additive="base">
                                        <p:cTn id="410" dur="4300" fill="hold"/>
                                        <p:tgtEl>
                                          <p:spTgt spid="46"/>
                                        </p:tgtEl>
                                        <p:attrNameLst>
                                          <p:attrName>ppt_x</p:attrName>
                                        </p:attrNameLst>
                                      </p:cBhvr>
                                      <p:tavLst>
                                        <p:tav tm="0">
                                          <p:val>
                                            <p:strVal val="0-#ppt_w/2"/>
                                          </p:val>
                                        </p:tav>
                                        <p:tav tm="100000">
                                          <p:val>
                                            <p:strVal val="#ppt_x"/>
                                          </p:val>
                                        </p:tav>
                                      </p:tavLst>
                                    </p:anim>
                                    <p:anim calcmode="lin" valueType="num">
                                      <p:cBhvr additive="base">
                                        <p:cTn id="411" dur="4300" fill="hold"/>
                                        <p:tgtEl>
                                          <p:spTgt spid="46"/>
                                        </p:tgtEl>
                                        <p:attrNameLst>
                                          <p:attrName>ppt_y</p:attrName>
                                        </p:attrNameLst>
                                      </p:cBhvr>
                                      <p:tavLst>
                                        <p:tav tm="0">
                                          <p:val>
                                            <p:strVal val="#ppt_y"/>
                                          </p:val>
                                        </p:tav>
                                        <p:tav tm="100000">
                                          <p:val>
                                            <p:strVal val="#ppt_y"/>
                                          </p:val>
                                        </p:tav>
                                      </p:tavLst>
                                    </p:anim>
                                  </p:childTnLst>
                                </p:cTn>
                              </p:par>
                              <p:par>
                                <p:cTn id="412" presetID="2" presetClass="exit" presetSubtype="2" fill="hold" grpId="1" nodeType="withEffect">
                                  <p:stCondLst>
                                    <p:cond delay="0"/>
                                  </p:stCondLst>
                                  <p:childTnLst>
                                    <p:anim calcmode="lin" valueType="num">
                                      <p:cBhvr additive="base">
                                        <p:cTn id="413" dur="4300"/>
                                        <p:tgtEl>
                                          <p:spTgt spid="46"/>
                                        </p:tgtEl>
                                        <p:attrNameLst>
                                          <p:attrName>ppt_x</p:attrName>
                                        </p:attrNameLst>
                                      </p:cBhvr>
                                      <p:tavLst>
                                        <p:tav tm="0">
                                          <p:val>
                                            <p:strVal val="ppt_x"/>
                                          </p:val>
                                        </p:tav>
                                        <p:tav tm="100000">
                                          <p:val>
                                            <p:strVal val="1+ppt_w/2"/>
                                          </p:val>
                                        </p:tav>
                                      </p:tavLst>
                                    </p:anim>
                                    <p:anim calcmode="lin" valueType="num">
                                      <p:cBhvr additive="base">
                                        <p:cTn id="414" dur="4300"/>
                                        <p:tgtEl>
                                          <p:spTgt spid="46"/>
                                        </p:tgtEl>
                                        <p:attrNameLst>
                                          <p:attrName>ppt_y</p:attrName>
                                        </p:attrNameLst>
                                      </p:cBhvr>
                                      <p:tavLst>
                                        <p:tav tm="0">
                                          <p:val>
                                            <p:strVal val="ppt_y"/>
                                          </p:val>
                                        </p:tav>
                                        <p:tav tm="100000">
                                          <p:val>
                                            <p:strVal val="ppt_y"/>
                                          </p:val>
                                        </p:tav>
                                      </p:tavLst>
                                    </p:anim>
                                    <p:set>
                                      <p:cBhvr>
                                        <p:cTn id="415" dur="1" fill="hold">
                                          <p:stCondLst>
                                            <p:cond delay="4299"/>
                                          </p:stCondLst>
                                        </p:cTn>
                                        <p:tgtEl>
                                          <p:spTgt spid="46"/>
                                        </p:tgtEl>
                                        <p:attrNameLst>
                                          <p:attrName>style.visibility</p:attrName>
                                        </p:attrNameLst>
                                      </p:cBhvr>
                                      <p:to>
                                        <p:strVal val="hidden"/>
                                      </p:to>
                                    </p:set>
                                  </p:childTnLst>
                                </p:cTn>
                              </p:par>
                              <p:par>
                                <p:cTn id="416" presetID="3" presetClass="exit" presetSubtype="5" fill="hold" grpId="2" nodeType="withEffect">
                                  <p:stCondLst>
                                    <p:cond delay="0"/>
                                  </p:stCondLst>
                                  <p:childTnLst>
                                    <p:animEffect transition="out" filter="blinds(vertical)">
                                      <p:cBhvr>
                                        <p:cTn id="417" dur="4300"/>
                                        <p:tgtEl>
                                          <p:spTgt spid="46"/>
                                        </p:tgtEl>
                                      </p:cBhvr>
                                    </p:animEffect>
                                    <p:set>
                                      <p:cBhvr>
                                        <p:cTn id="418" dur="1" fill="hold">
                                          <p:stCondLst>
                                            <p:cond delay="4299"/>
                                          </p:stCondLst>
                                        </p:cTn>
                                        <p:tgtEl>
                                          <p:spTgt spid="46"/>
                                        </p:tgtEl>
                                        <p:attrNameLst>
                                          <p:attrName>style.visibility</p:attrName>
                                        </p:attrNameLst>
                                      </p:cBhvr>
                                      <p:to>
                                        <p:strVal val="hidden"/>
                                      </p:to>
                                    </p:set>
                                  </p:childTnLst>
                                </p:cTn>
                              </p:par>
                              <p:par>
                                <p:cTn id="419" presetID="8" presetClass="emph" presetSubtype="0" fill="hold" grpId="3" nodeType="withEffect">
                                  <p:stCondLst>
                                    <p:cond delay="0"/>
                                  </p:stCondLst>
                                  <p:childTnLst>
                                    <p:animRot by="21600000">
                                      <p:cBhvr>
                                        <p:cTn id="420" dur="4300" fill="hold"/>
                                        <p:tgtEl>
                                          <p:spTgt spid="46"/>
                                        </p:tgtEl>
                                        <p:attrNameLst>
                                          <p:attrName>r</p:attrName>
                                        </p:attrNameLst>
                                      </p:cBhvr>
                                    </p:animRot>
                                  </p:childTnLst>
                                </p:cTn>
                              </p:par>
                              <p:par>
                                <p:cTn id="421" presetID="2" presetClass="entr" presetSubtype="8" fill="hold" grpId="0" nodeType="withEffect">
                                  <p:stCondLst>
                                    <p:cond delay="0"/>
                                  </p:stCondLst>
                                  <p:childTnLst>
                                    <p:set>
                                      <p:cBhvr>
                                        <p:cTn id="422" dur="1" fill="hold">
                                          <p:stCondLst>
                                            <p:cond delay="0"/>
                                          </p:stCondLst>
                                        </p:cTn>
                                        <p:tgtEl>
                                          <p:spTgt spid="26"/>
                                        </p:tgtEl>
                                        <p:attrNameLst>
                                          <p:attrName>style.visibility</p:attrName>
                                        </p:attrNameLst>
                                      </p:cBhvr>
                                      <p:to>
                                        <p:strVal val="visible"/>
                                      </p:to>
                                    </p:set>
                                    <p:anim calcmode="lin" valueType="num">
                                      <p:cBhvr additive="base">
                                        <p:cTn id="423" dur="4200" fill="hold"/>
                                        <p:tgtEl>
                                          <p:spTgt spid="26"/>
                                        </p:tgtEl>
                                        <p:attrNameLst>
                                          <p:attrName>ppt_x</p:attrName>
                                        </p:attrNameLst>
                                      </p:cBhvr>
                                      <p:tavLst>
                                        <p:tav tm="0">
                                          <p:val>
                                            <p:strVal val="0-#ppt_w/2"/>
                                          </p:val>
                                        </p:tav>
                                        <p:tav tm="100000">
                                          <p:val>
                                            <p:strVal val="#ppt_x"/>
                                          </p:val>
                                        </p:tav>
                                      </p:tavLst>
                                    </p:anim>
                                    <p:anim calcmode="lin" valueType="num">
                                      <p:cBhvr additive="base">
                                        <p:cTn id="424" dur="4200" fill="hold"/>
                                        <p:tgtEl>
                                          <p:spTgt spid="26"/>
                                        </p:tgtEl>
                                        <p:attrNameLst>
                                          <p:attrName>ppt_y</p:attrName>
                                        </p:attrNameLst>
                                      </p:cBhvr>
                                      <p:tavLst>
                                        <p:tav tm="0">
                                          <p:val>
                                            <p:strVal val="#ppt_y"/>
                                          </p:val>
                                        </p:tav>
                                        <p:tav tm="100000">
                                          <p:val>
                                            <p:strVal val="#ppt_y"/>
                                          </p:val>
                                        </p:tav>
                                      </p:tavLst>
                                    </p:anim>
                                  </p:childTnLst>
                                </p:cTn>
                              </p:par>
                              <p:par>
                                <p:cTn id="425" presetID="2" presetClass="exit" presetSubtype="2" fill="hold" grpId="1" nodeType="withEffect">
                                  <p:stCondLst>
                                    <p:cond delay="0"/>
                                  </p:stCondLst>
                                  <p:childTnLst>
                                    <p:anim calcmode="lin" valueType="num">
                                      <p:cBhvr additive="base">
                                        <p:cTn id="426" dur="4200"/>
                                        <p:tgtEl>
                                          <p:spTgt spid="26"/>
                                        </p:tgtEl>
                                        <p:attrNameLst>
                                          <p:attrName>ppt_x</p:attrName>
                                        </p:attrNameLst>
                                      </p:cBhvr>
                                      <p:tavLst>
                                        <p:tav tm="0">
                                          <p:val>
                                            <p:strVal val="ppt_x"/>
                                          </p:val>
                                        </p:tav>
                                        <p:tav tm="100000">
                                          <p:val>
                                            <p:strVal val="1+ppt_w/2"/>
                                          </p:val>
                                        </p:tav>
                                      </p:tavLst>
                                    </p:anim>
                                    <p:anim calcmode="lin" valueType="num">
                                      <p:cBhvr additive="base">
                                        <p:cTn id="427" dur="4200"/>
                                        <p:tgtEl>
                                          <p:spTgt spid="26"/>
                                        </p:tgtEl>
                                        <p:attrNameLst>
                                          <p:attrName>ppt_y</p:attrName>
                                        </p:attrNameLst>
                                      </p:cBhvr>
                                      <p:tavLst>
                                        <p:tav tm="0">
                                          <p:val>
                                            <p:strVal val="ppt_y"/>
                                          </p:val>
                                        </p:tav>
                                        <p:tav tm="100000">
                                          <p:val>
                                            <p:strVal val="ppt_y"/>
                                          </p:val>
                                        </p:tav>
                                      </p:tavLst>
                                    </p:anim>
                                    <p:set>
                                      <p:cBhvr>
                                        <p:cTn id="428" dur="1" fill="hold">
                                          <p:stCondLst>
                                            <p:cond delay="4199"/>
                                          </p:stCondLst>
                                        </p:cTn>
                                        <p:tgtEl>
                                          <p:spTgt spid="26"/>
                                        </p:tgtEl>
                                        <p:attrNameLst>
                                          <p:attrName>style.visibility</p:attrName>
                                        </p:attrNameLst>
                                      </p:cBhvr>
                                      <p:to>
                                        <p:strVal val="hidden"/>
                                      </p:to>
                                    </p:set>
                                  </p:childTnLst>
                                </p:cTn>
                              </p:par>
                              <p:par>
                                <p:cTn id="429" presetID="3" presetClass="exit" presetSubtype="5" fill="hold" grpId="2" nodeType="withEffect">
                                  <p:stCondLst>
                                    <p:cond delay="0"/>
                                  </p:stCondLst>
                                  <p:childTnLst>
                                    <p:animEffect transition="out" filter="blinds(vertical)">
                                      <p:cBhvr>
                                        <p:cTn id="430" dur="4200"/>
                                        <p:tgtEl>
                                          <p:spTgt spid="26"/>
                                        </p:tgtEl>
                                      </p:cBhvr>
                                    </p:animEffect>
                                    <p:set>
                                      <p:cBhvr>
                                        <p:cTn id="431" dur="1" fill="hold">
                                          <p:stCondLst>
                                            <p:cond delay="4199"/>
                                          </p:stCondLst>
                                        </p:cTn>
                                        <p:tgtEl>
                                          <p:spTgt spid="26"/>
                                        </p:tgtEl>
                                        <p:attrNameLst>
                                          <p:attrName>style.visibility</p:attrName>
                                        </p:attrNameLst>
                                      </p:cBhvr>
                                      <p:to>
                                        <p:strVal val="hidden"/>
                                      </p:to>
                                    </p:set>
                                  </p:childTnLst>
                                </p:cTn>
                              </p:par>
                              <p:par>
                                <p:cTn id="432" presetID="8" presetClass="emph" presetSubtype="0" fill="hold" grpId="3" nodeType="withEffect">
                                  <p:stCondLst>
                                    <p:cond delay="0"/>
                                  </p:stCondLst>
                                  <p:childTnLst>
                                    <p:animRot by="21600000">
                                      <p:cBhvr>
                                        <p:cTn id="433" dur="4200" fill="hold"/>
                                        <p:tgtEl>
                                          <p:spTgt spid="26"/>
                                        </p:tgtEl>
                                        <p:attrNameLst>
                                          <p:attrName>r</p:attrName>
                                        </p:attrNameLst>
                                      </p:cBhvr>
                                    </p:animRot>
                                  </p:childTnLst>
                                </p:cTn>
                              </p:par>
                              <p:par>
                                <p:cTn id="434" presetID="2" presetClass="entr" presetSubtype="8" fill="hold" grpId="0" nodeType="withEffect">
                                  <p:stCondLst>
                                    <p:cond delay="0"/>
                                  </p:stCondLst>
                                  <p:childTnLst>
                                    <p:set>
                                      <p:cBhvr>
                                        <p:cTn id="435" dur="1" fill="hold">
                                          <p:stCondLst>
                                            <p:cond delay="0"/>
                                          </p:stCondLst>
                                        </p:cTn>
                                        <p:tgtEl>
                                          <p:spTgt spid="86"/>
                                        </p:tgtEl>
                                        <p:attrNameLst>
                                          <p:attrName>style.visibility</p:attrName>
                                        </p:attrNameLst>
                                      </p:cBhvr>
                                      <p:to>
                                        <p:strVal val="visible"/>
                                      </p:to>
                                    </p:set>
                                    <p:anim calcmode="lin" valueType="num">
                                      <p:cBhvr additive="base">
                                        <p:cTn id="436" dur="4100" fill="hold"/>
                                        <p:tgtEl>
                                          <p:spTgt spid="86"/>
                                        </p:tgtEl>
                                        <p:attrNameLst>
                                          <p:attrName>ppt_x</p:attrName>
                                        </p:attrNameLst>
                                      </p:cBhvr>
                                      <p:tavLst>
                                        <p:tav tm="0">
                                          <p:val>
                                            <p:strVal val="0-#ppt_w/2"/>
                                          </p:val>
                                        </p:tav>
                                        <p:tav tm="100000">
                                          <p:val>
                                            <p:strVal val="#ppt_x"/>
                                          </p:val>
                                        </p:tav>
                                      </p:tavLst>
                                    </p:anim>
                                    <p:anim calcmode="lin" valueType="num">
                                      <p:cBhvr additive="base">
                                        <p:cTn id="437" dur="4100" fill="hold"/>
                                        <p:tgtEl>
                                          <p:spTgt spid="86"/>
                                        </p:tgtEl>
                                        <p:attrNameLst>
                                          <p:attrName>ppt_y</p:attrName>
                                        </p:attrNameLst>
                                      </p:cBhvr>
                                      <p:tavLst>
                                        <p:tav tm="0">
                                          <p:val>
                                            <p:strVal val="#ppt_y"/>
                                          </p:val>
                                        </p:tav>
                                        <p:tav tm="100000">
                                          <p:val>
                                            <p:strVal val="#ppt_y"/>
                                          </p:val>
                                        </p:tav>
                                      </p:tavLst>
                                    </p:anim>
                                  </p:childTnLst>
                                </p:cTn>
                              </p:par>
                              <p:par>
                                <p:cTn id="438" presetID="2" presetClass="exit" presetSubtype="2" fill="hold" grpId="1" nodeType="withEffect">
                                  <p:stCondLst>
                                    <p:cond delay="0"/>
                                  </p:stCondLst>
                                  <p:childTnLst>
                                    <p:anim calcmode="lin" valueType="num">
                                      <p:cBhvr additive="base">
                                        <p:cTn id="439" dur="4100"/>
                                        <p:tgtEl>
                                          <p:spTgt spid="86"/>
                                        </p:tgtEl>
                                        <p:attrNameLst>
                                          <p:attrName>ppt_x</p:attrName>
                                        </p:attrNameLst>
                                      </p:cBhvr>
                                      <p:tavLst>
                                        <p:tav tm="0">
                                          <p:val>
                                            <p:strVal val="ppt_x"/>
                                          </p:val>
                                        </p:tav>
                                        <p:tav tm="100000">
                                          <p:val>
                                            <p:strVal val="1+ppt_w/2"/>
                                          </p:val>
                                        </p:tav>
                                      </p:tavLst>
                                    </p:anim>
                                    <p:anim calcmode="lin" valueType="num">
                                      <p:cBhvr additive="base">
                                        <p:cTn id="440" dur="4100"/>
                                        <p:tgtEl>
                                          <p:spTgt spid="86"/>
                                        </p:tgtEl>
                                        <p:attrNameLst>
                                          <p:attrName>ppt_y</p:attrName>
                                        </p:attrNameLst>
                                      </p:cBhvr>
                                      <p:tavLst>
                                        <p:tav tm="0">
                                          <p:val>
                                            <p:strVal val="ppt_y"/>
                                          </p:val>
                                        </p:tav>
                                        <p:tav tm="100000">
                                          <p:val>
                                            <p:strVal val="ppt_y"/>
                                          </p:val>
                                        </p:tav>
                                      </p:tavLst>
                                    </p:anim>
                                    <p:set>
                                      <p:cBhvr>
                                        <p:cTn id="441" dur="1" fill="hold">
                                          <p:stCondLst>
                                            <p:cond delay="4099"/>
                                          </p:stCondLst>
                                        </p:cTn>
                                        <p:tgtEl>
                                          <p:spTgt spid="86"/>
                                        </p:tgtEl>
                                        <p:attrNameLst>
                                          <p:attrName>style.visibility</p:attrName>
                                        </p:attrNameLst>
                                      </p:cBhvr>
                                      <p:to>
                                        <p:strVal val="hidden"/>
                                      </p:to>
                                    </p:set>
                                  </p:childTnLst>
                                </p:cTn>
                              </p:par>
                              <p:par>
                                <p:cTn id="442" presetID="3" presetClass="exit" presetSubtype="5" fill="hold" grpId="2" nodeType="withEffect">
                                  <p:stCondLst>
                                    <p:cond delay="0"/>
                                  </p:stCondLst>
                                  <p:childTnLst>
                                    <p:animEffect transition="out" filter="blinds(vertical)">
                                      <p:cBhvr>
                                        <p:cTn id="443" dur="4100"/>
                                        <p:tgtEl>
                                          <p:spTgt spid="86"/>
                                        </p:tgtEl>
                                      </p:cBhvr>
                                    </p:animEffect>
                                    <p:set>
                                      <p:cBhvr>
                                        <p:cTn id="444" dur="1" fill="hold">
                                          <p:stCondLst>
                                            <p:cond delay="4099"/>
                                          </p:stCondLst>
                                        </p:cTn>
                                        <p:tgtEl>
                                          <p:spTgt spid="86"/>
                                        </p:tgtEl>
                                        <p:attrNameLst>
                                          <p:attrName>style.visibility</p:attrName>
                                        </p:attrNameLst>
                                      </p:cBhvr>
                                      <p:to>
                                        <p:strVal val="hidden"/>
                                      </p:to>
                                    </p:set>
                                  </p:childTnLst>
                                </p:cTn>
                              </p:par>
                              <p:par>
                                <p:cTn id="445" presetID="8" presetClass="emph" presetSubtype="0" fill="hold" grpId="3" nodeType="withEffect">
                                  <p:stCondLst>
                                    <p:cond delay="0"/>
                                  </p:stCondLst>
                                  <p:childTnLst>
                                    <p:animRot by="21600000">
                                      <p:cBhvr>
                                        <p:cTn id="446" dur="4100" fill="hold"/>
                                        <p:tgtEl>
                                          <p:spTgt spid="86"/>
                                        </p:tgtEl>
                                        <p:attrNameLst>
                                          <p:attrName>r</p:attrName>
                                        </p:attrNameLst>
                                      </p:cBhvr>
                                    </p:animRot>
                                  </p:childTnLst>
                                </p:cTn>
                              </p:par>
                              <p:par>
                                <p:cTn id="447" presetID="2" presetClass="entr" presetSubtype="8" fill="hold" grpId="0" nodeType="withEffect">
                                  <p:stCondLst>
                                    <p:cond delay="0"/>
                                  </p:stCondLst>
                                  <p:childTnLst>
                                    <p:set>
                                      <p:cBhvr>
                                        <p:cTn id="448" dur="1" fill="hold">
                                          <p:stCondLst>
                                            <p:cond delay="0"/>
                                          </p:stCondLst>
                                        </p:cTn>
                                        <p:tgtEl>
                                          <p:spTgt spid="66"/>
                                        </p:tgtEl>
                                        <p:attrNameLst>
                                          <p:attrName>style.visibility</p:attrName>
                                        </p:attrNameLst>
                                      </p:cBhvr>
                                      <p:to>
                                        <p:strVal val="visible"/>
                                      </p:to>
                                    </p:set>
                                    <p:anim calcmode="lin" valueType="num">
                                      <p:cBhvr additive="base">
                                        <p:cTn id="449" dur="4000" fill="hold"/>
                                        <p:tgtEl>
                                          <p:spTgt spid="66"/>
                                        </p:tgtEl>
                                        <p:attrNameLst>
                                          <p:attrName>ppt_x</p:attrName>
                                        </p:attrNameLst>
                                      </p:cBhvr>
                                      <p:tavLst>
                                        <p:tav tm="0">
                                          <p:val>
                                            <p:strVal val="0-#ppt_w/2"/>
                                          </p:val>
                                        </p:tav>
                                        <p:tav tm="100000">
                                          <p:val>
                                            <p:strVal val="#ppt_x"/>
                                          </p:val>
                                        </p:tav>
                                      </p:tavLst>
                                    </p:anim>
                                    <p:anim calcmode="lin" valueType="num">
                                      <p:cBhvr additive="base">
                                        <p:cTn id="450" dur="4000" fill="hold"/>
                                        <p:tgtEl>
                                          <p:spTgt spid="66"/>
                                        </p:tgtEl>
                                        <p:attrNameLst>
                                          <p:attrName>ppt_y</p:attrName>
                                        </p:attrNameLst>
                                      </p:cBhvr>
                                      <p:tavLst>
                                        <p:tav tm="0">
                                          <p:val>
                                            <p:strVal val="#ppt_y"/>
                                          </p:val>
                                        </p:tav>
                                        <p:tav tm="100000">
                                          <p:val>
                                            <p:strVal val="#ppt_y"/>
                                          </p:val>
                                        </p:tav>
                                      </p:tavLst>
                                    </p:anim>
                                  </p:childTnLst>
                                </p:cTn>
                              </p:par>
                              <p:par>
                                <p:cTn id="451" presetID="2" presetClass="exit" presetSubtype="2" fill="hold" grpId="1" nodeType="withEffect">
                                  <p:stCondLst>
                                    <p:cond delay="0"/>
                                  </p:stCondLst>
                                  <p:childTnLst>
                                    <p:anim calcmode="lin" valueType="num">
                                      <p:cBhvr additive="base">
                                        <p:cTn id="452" dur="4000"/>
                                        <p:tgtEl>
                                          <p:spTgt spid="66"/>
                                        </p:tgtEl>
                                        <p:attrNameLst>
                                          <p:attrName>ppt_x</p:attrName>
                                        </p:attrNameLst>
                                      </p:cBhvr>
                                      <p:tavLst>
                                        <p:tav tm="0">
                                          <p:val>
                                            <p:strVal val="ppt_x"/>
                                          </p:val>
                                        </p:tav>
                                        <p:tav tm="100000">
                                          <p:val>
                                            <p:strVal val="1+ppt_w/2"/>
                                          </p:val>
                                        </p:tav>
                                      </p:tavLst>
                                    </p:anim>
                                    <p:anim calcmode="lin" valueType="num">
                                      <p:cBhvr additive="base">
                                        <p:cTn id="453" dur="4000"/>
                                        <p:tgtEl>
                                          <p:spTgt spid="66"/>
                                        </p:tgtEl>
                                        <p:attrNameLst>
                                          <p:attrName>ppt_y</p:attrName>
                                        </p:attrNameLst>
                                      </p:cBhvr>
                                      <p:tavLst>
                                        <p:tav tm="0">
                                          <p:val>
                                            <p:strVal val="ppt_y"/>
                                          </p:val>
                                        </p:tav>
                                        <p:tav tm="100000">
                                          <p:val>
                                            <p:strVal val="ppt_y"/>
                                          </p:val>
                                        </p:tav>
                                      </p:tavLst>
                                    </p:anim>
                                    <p:set>
                                      <p:cBhvr>
                                        <p:cTn id="454" dur="1" fill="hold">
                                          <p:stCondLst>
                                            <p:cond delay="3999"/>
                                          </p:stCondLst>
                                        </p:cTn>
                                        <p:tgtEl>
                                          <p:spTgt spid="66"/>
                                        </p:tgtEl>
                                        <p:attrNameLst>
                                          <p:attrName>style.visibility</p:attrName>
                                        </p:attrNameLst>
                                      </p:cBhvr>
                                      <p:to>
                                        <p:strVal val="hidden"/>
                                      </p:to>
                                    </p:set>
                                  </p:childTnLst>
                                </p:cTn>
                              </p:par>
                              <p:par>
                                <p:cTn id="455" presetID="3" presetClass="exit" presetSubtype="5" fill="hold" grpId="2" nodeType="withEffect">
                                  <p:stCondLst>
                                    <p:cond delay="0"/>
                                  </p:stCondLst>
                                  <p:childTnLst>
                                    <p:animEffect transition="out" filter="blinds(vertical)">
                                      <p:cBhvr>
                                        <p:cTn id="456" dur="4000"/>
                                        <p:tgtEl>
                                          <p:spTgt spid="66"/>
                                        </p:tgtEl>
                                      </p:cBhvr>
                                    </p:animEffect>
                                    <p:set>
                                      <p:cBhvr>
                                        <p:cTn id="457" dur="1" fill="hold">
                                          <p:stCondLst>
                                            <p:cond delay="3999"/>
                                          </p:stCondLst>
                                        </p:cTn>
                                        <p:tgtEl>
                                          <p:spTgt spid="66"/>
                                        </p:tgtEl>
                                        <p:attrNameLst>
                                          <p:attrName>style.visibility</p:attrName>
                                        </p:attrNameLst>
                                      </p:cBhvr>
                                      <p:to>
                                        <p:strVal val="hidden"/>
                                      </p:to>
                                    </p:set>
                                  </p:childTnLst>
                                </p:cTn>
                              </p:par>
                              <p:par>
                                <p:cTn id="458" presetID="8" presetClass="emph" presetSubtype="0" fill="hold" grpId="3" nodeType="withEffect">
                                  <p:stCondLst>
                                    <p:cond delay="0"/>
                                  </p:stCondLst>
                                  <p:childTnLst>
                                    <p:animRot by="21600000">
                                      <p:cBhvr>
                                        <p:cTn id="459" dur="4000" fill="hold"/>
                                        <p:tgtEl>
                                          <p:spTgt spid="66"/>
                                        </p:tgtEl>
                                        <p:attrNameLst>
                                          <p:attrName>r</p:attrName>
                                        </p:attrNameLst>
                                      </p:cBhvr>
                                    </p:animRot>
                                  </p:childTnLst>
                                </p:cTn>
                              </p:par>
                              <p:par>
                                <p:cTn id="460" presetID="2" presetClass="entr" presetSubtype="8" fill="hold" grpId="0" nodeType="withEffect">
                                  <p:stCondLst>
                                    <p:cond delay="0"/>
                                  </p:stCondLst>
                                  <p:childTnLst>
                                    <p:set>
                                      <p:cBhvr>
                                        <p:cTn id="461" dur="1" fill="hold">
                                          <p:stCondLst>
                                            <p:cond delay="0"/>
                                          </p:stCondLst>
                                        </p:cTn>
                                        <p:tgtEl>
                                          <p:spTgt spid="34"/>
                                        </p:tgtEl>
                                        <p:attrNameLst>
                                          <p:attrName>style.visibility</p:attrName>
                                        </p:attrNameLst>
                                      </p:cBhvr>
                                      <p:to>
                                        <p:strVal val="visible"/>
                                      </p:to>
                                    </p:set>
                                    <p:anim calcmode="lin" valueType="num">
                                      <p:cBhvr additive="base">
                                        <p:cTn id="462" dur="4300" fill="hold"/>
                                        <p:tgtEl>
                                          <p:spTgt spid="34"/>
                                        </p:tgtEl>
                                        <p:attrNameLst>
                                          <p:attrName>ppt_x</p:attrName>
                                        </p:attrNameLst>
                                      </p:cBhvr>
                                      <p:tavLst>
                                        <p:tav tm="0">
                                          <p:val>
                                            <p:strVal val="0-#ppt_w/2"/>
                                          </p:val>
                                        </p:tav>
                                        <p:tav tm="100000">
                                          <p:val>
                                            <p:strVal val="#ppt_x"/>
                                          </p:val>
                                        </p:tav>
                                      </p:tavLst>
                                    </p:anim>
                                    <p:anim calcmode="lin" valueType="num">
                                      <p:cBhvr additive="base">
                                        <p:cTn id="463" dur="4300" fill="hold"/>
                                        <p:tgtEl>
                                          <p:spTgt spid="34"/>
                                        </p:tgtEl>
                                        <p:attrNameLst>
                                          <p:attrName>ppt_y</p:attrName>
                                        </p:attrNameLst>
                                      </p:cBhvr>
                                      <p:tavLst>
                                        <p:tav tm="0">
                                          <p:val>
                                            <p:strVal val="#ppt_y"/>
                                          </p:val>
                                        </p:tav>
                                        <p:tav tm="100000">
                                          <p:val>
                                            <p:strVal val="#ppt_y"/>
                                          </p:val>
                                        </p:tav>
                                      </p:tavLst>
                                    </p:anim>
                                  </p:childTnLst>
                                </p:cTn>
                              </p:par>
                              <p:par>
                                <p:cTn id="464" presetID="2" presetClass="exit" presetSubtype="2" fill="hold" grpId="1" nodeType="withEffect">
                                  <p:stCondLst>
                                    <p:cond delay="0"/>
                                  </p:stCondLst>
                                  <p:childTnLst>
                                    <p:anim calcmode="lin" valueType="num">
                                      <p:cBhvr additive="base">
                                        <p:cTn id="465" dur="4300"/>
                                        <p:tgtEl>
                                          <p:spTgt spid="34"/>
                                        </p:tgtEl>
                                        <p:attrNameLst>
                                          <p:attrName>ppt_x</p:attrName>
                                        </p:attrNameLst>
                                      </p:cBhvr>
                                      <p:tavLst>
                                        <p:tav tm="0">
                                          <p:val>
                                            <p:strVal val="ppt_x"/>
                                          </p:val>
                                        </p:tav>
                                        <p:tav tm="100000">
                                          <p:val>
                                            <p:strVal val="1+ppt_w/2"/>
                                          </p:val>
                                        </p:tav>
                                      </p:tavLst>
                                    </p:anim>
                                    <p:anim calcmode="lin" valueType="num">
                                      <p:cBhvr additive="base">
                                        <p:cTn id="466" dur="4300"/>
                                        <p:tgtEl>
                                          <p:spTgt spid="34"/>
                                        </p:tgtEl>
                                        <p:attrNameLst>
                                          <p:attrName>ppt_y</p:attrName>
                                        </p:attrNameLst>
                                      </p:cBhvr>
                                      <p:tavLst>
                                        <p:tav tm="0">
                                          <p:val>
                                            <p:strVal val="ppt_y"/>
                                          </p:val>
                                        </p:tav>
                                        <p:tav tm="100000">
                                          <p:val>
                                            <p:strVal val="ppt_y"/>
                                          </p:val>
                                        </p:tav>
                                      </p:tavLst>
                                    </p:anim>
                                    <p:set>
                                      <p:cBhvr>
                                        <p:cTn id="467" dur="1" fill="hold">
                                          <p:stCondLst>
                                            <p:cond delay="4299"/>
                                          </p:stCondLst>
                                        </p:cTn>
                                        <p:tgtEl>
                                          <p:spTgt spid="34"/>
                                        </p:tgtEl>
                                        <p:attrNameLst>
                                          <p:attrName>style.visibility</p:attrName>
                                        </p:attrNameLst>
                                      </p:cBhvr>
                                      <p:to>
                                        <p:strVal val="hidden"/>
                                      </p:to>
                                    </p:set>
                                  </p:childTnLst>
                                </p:cTn>
                              </p:par>
                              <p:par>
                                <p:cTn id="468" presetID="3" presetClass="exit" presetSubtype="5" fill="hold" grpId="2" nodeType="withEffect">
                                  <p:stCondLst>
                                    <p:cond delay="0"/>
                                  </p:stCondLst>
                                  <p:childTnLst>
                                    <p:animEffect transition="out" filter="blinds(vertical)">
                                      <p:cBhvr>
                                        <p:cTn id="469" dur="4300"/>
                                        <p:tgtEl>
                                          <p:spTgt spid="34"/>
                                        </p:tgtEl>
                                      </p:cBhvr>
                                    </p:animEffect>
                                    <p:set>
                                      <p:cBhvr>
                                        <p:cTn id="470" dur="1" fill="hold">
                                          <p:stCondLst>
                                            <p:cond delay="4299"/>
                                          </p:stCondLst>
                                        </p:cTn>
                                        <p:tgtEl>
                                          <p:spTgt spid="34"/>
                                        </p:tgtEl>
                                        <p:attrNameLst>
                                          <p:attrName>style.visibility</p:attrName>
                                        </p:attrNameLst>
                                      </p:cBhvr>
                                      <p:to>
                                        <p:strVal val="hidden"/>
                                      </p:to>
                                    </p:set>
                                  </p:childTnLst>
                                </p:cTn>
                              </p:par>
                              <p:par>
                                <p:cTn id="471" presetID="8" presetClass="emph" presetSubtype="0" fill="hold" grpId="3" nodeType="withEffect">
                                  <p:stCondLst>
                                    <p:cond delay="0"/>
                                  </p:stCondLst>
                                  <p:childTnLst>
                                    <p:animRot by="21600000">
                                      <p:cBhvr>
                                        <p:cTn id="472" dur="4300" fill="hold"/>
                                        <p:tgtEl>
                                          <p:spTgt spid="34"/>
                                        </p:tgtEl>
                                        <p:attrNameLst>
                                          <p:attrName>r</p:attrName>
                                        </p:attrNameLst>
                                      </p:cBhvr>
                                    </p:animRot>
                                  </p:childTnLst>
                                </p:cTn>
                              </p:par>
                              <p:par>
                                <p:cTn id="473" presetID="2" presetClass="entr" presetSubtype="8" fill="hold" grpId="0" nodeType="withEffect">
                                  <p:stCondLst>
                                    <p:cond delay="0"/>
                                  </p:stCondLst>
                                  <p:childTnLst>
                                    <p:set>
                                      <p:cBhvr>
                                        <p:cTn id="474" dur="1" fill="hold">
                                          <p:stCondLst>
                                            <p:cond delay="0"/>
                                          </p:stCondLst>
                                        </p:cTn>
                                        <p:tgtEl>
                                          <p:spTgt spid="14"/>
                                        </p:tgtEl>
                                        <p:attrNameLst>
                                          <p:attrName>style.visibility</p:attrName>
                                        </p:attrNameLst>
                                      </p:cBhvr>
                                      <p:to>
                                        <p:strVal val="visible"/>
                                      </p:to>
                                    </p:set>
                                    <p:anim calcmode="lin" valueType="num">
                                      <p:cBhvr additive="base">
                                        <p:cTn id="475" dur="4200" fill="hold"/>
                                        <p:tgtEl>
                                          <p:spTgt spid="14"/>
                                        </p:tgtEl>
                                        <p:attrNameLst>
                                          <p:attrName>ppt_x</p:attrName>
                                        </p:attrNameLst>
                                      </p:cBhvr>
                                      <p:tavLst>
                                        <p:tav tm="0">
                                          <p:val>
                                            <p:strVal val="0-#ppt_w/2"/>
                                          </p:val>
                                        </p:tav>
                                        <p:tav tm="100000">
                                          <p:val>
                                            <p:strVal val="#ppt_x"/>
                                          </p:val>
                                        </p:tav>
                                      </p:tavLst>
                                    </p:anim>
                                    <p:anim calcmode="lin" valueType="num">
                                      <p:cBhvr additive="base">
                                        <p:cTn id="476" dur="4200" fill="hold"/>
                                        <p:tgtEl>
                                          <p:spTgt spid="14"/>
                                        </p:tgtEl>
                                        <p:attrNameLst>
                                          <p:attrName>ppt_y</p:attrName>
                                        </p:attrNameLst>
                                      </p:cBhvr>
                                      <p:tavLst>
                                        <p:tav tm="0">
                                          <p:val>
                                            <p:strVal val="#ppt_y"/>
                                          </p:val>
                                        </p:tav>
                                        <p:tav tm="100000">
                                          <p:val>
                                            <p:strVal val="#ppt_y"/>
                                          </p:val>
                                        </p:tav>
                                      </p:tavLst>
                                    </p:anim>
                                  </p:childTnLst>
                                </p:cTn>
                              </p:par>
                              <p:par>
                                <p:cTn id="477" presetID="2" presetClass="exit" presetSubtype="2" fill="hold" grpId="1" nodeType="withEffect">
                                  <p:stCondLst>
                                    <p:cond delay="0"/>
                                  </p:stCondLst>
                                  <p:childTnLst>
                                    <p:anim calcmode="lin" valueType="num">
                                      <p:cBhvr additive="base">
                                        <p:cTn id="478" dur="4200"/>
                                        <p:tgtEl>
                                          <p:spTgt spid="14"/>
                                        </p:tgtEl>
                                        <p:attrNameLst>
                                          <p:attrName>ppt_x</p:attrName>
                                        </p:attrNameLst>
                                      </p:cBhvr>
                                      <p:tavLst>
                                        <p:tav tm="0">
                                          <p:val>
                                            <p:strVal val="ppt_x"/>
                                          </p:val>
                                        </p:tav>
                                        <p:tav tm="100000">
                                          <p:val>
                                            <p:strVal val="1+ppt_w/2"/>
                                          </p:val>
                                        </p:tav>
                                      </p:tavLst>
                                    </p:anim>
                                    <p:anim calcmode="lin" valueType="num">
                                      <p:cBhvr additive="base">
                                        <p:cTn id="479" dur="4200"/>
                                        <p:tgtEl>
                                          <p:spTgt spid="14"/>
                                        </p:tgtEl>
                                        <p:attrNameLst>
                                          <p:attrName>ppt_y</p:attrName>
                                        </p:attrNameLst>
                                      </p:cBhvr>
                                      <p:tavLst>
                                        <p:tav tm="0">
                                          <p:val>
                                            <p:strVal val="ppt_y"/>
                                          </p:val>
                                        </p:tav>
                                        <p:tav tm="100000">
                                          <p:val>
                                            <p:strVal val="ppt_y"/>
                                          </p:val>
                                        </p:tav>
                                      </p:tavLst>
                                    </p:anim>
                                    <p:set>
                                      <p:cBhvr>
                                        <p:cTn id="480" dur="1" fill="hold">
                                          <p:stCondLst>
                                            <p:cond delay="4199"/>
                                          </p:stCondLst>
                                        </p:cTn>
                                        <p:tgtEl>
                                          <p:spTgt spid="14"/>
                                        </p:tgtEl>
                                        <p:attrNameLst>
                                          <p:attrName>style.visibility</p:attrName>
                                        </p:attrNameLst>
                                      </p:cBhvr>
                                      <p:to>
                                        <p:strVal val="hidden"/>
                                      </p:to>
                                    </p:set>
                                  </p:childTnLst>
                                </p:cTn>
                              </p:par>
                              <p:par>
                                <p:cTn id="481" presetID="3" presetClass="exit" presetSubtype="5" fill="hold" grpId="2" nodeType="withEffect">
                                  <p:stCondLst>
                                    <p:cond delay="0"/>
                                  </p:stCondLst>
                                  <p:childTnLst>
                                    <p:animEffect transition="out" filter="blinds(vertical)">
                                      <p:cBhvr>
                                        <p:cTn id="482" dur="4200"/>
                                        <p:tgtEl>
                                          <p:spTgt spid="14"/>
                                        </p:tgtEl>
                                      </p:cBhvr>
                                    </p:animEffect>
                                    <p:set>
                                      <p:cBhvr>
                                        <p:cTn id="483" dur="1" fill="hold">
                                          <p:stCondLst>
                                            <p:cond delay="4199"/>
                                          </p:stCondLst>
                                        </p:cTn>
                                        <p:tgtEl>
                                          <p:spTgt spid="14"/>
                                        </p:tgtEl>
                                        <p:attrNameLst>
                                          <p:attrName>style.visibility</p:attrName>
                                        </p:attrNameLst>
                                      </p:cBhvr>
                                      <p:to>
                                        <p:strVal val="hidden"/>
                                      </p:to>
                                    </p:set>
                                  </p:childTnLst>
                                </p:cTn>
                              </p:par>
                              <p:par>
                                <p:cTn id="484" presetID="8" presetClass="emph" presetSubtype="0" fill="hold" grpId="3" nodeType="withEffect">
                                  <p:stCondLst>
                                    <p:cond delay="0"/>
                                  </p:stCondLst>
                                  <p:childTnLst>
                                    <p:animRot by="21600000">
                                      <p:cBhvr>
                                        <p:cTn id="485" dur="4200" fill="hold"/>
                                        <p:tgtEl>
                                          <p:spTgt spid="14"/>
                                        </p:tgtEl>
                                        <p:attrNameLst>
                                          <p:attrName>r</p:attrName>
                                        </p:attrNameLst>
                                      </p:cBhvr>
                                    </p:animRot>
                                  </p:childTnLst>
                                </p:cTn>
                              </p:par>
                              <p:par>
                                <p:cTn id="486" presetID="2" presetClass="entr" presetSubtype="8" fill="hold" grpId="0" nodeType="withEffect">
                                  <p:stCondLst>
                                    <p:cond delay="0"/>
                                  </p:stCondLst>
                                  <p:childTnLst>
                                    <p:set>
                                      <p:cBhvr>
                                        <p:cTn id="487" dur="1" fill="hold">
                                          <p:stCondLst>
                                            <p:cond delay="0"/>
                                          </p:stCondLst>
                                        </p:cTn>
                                        <p:tgtEl>
                                          <p:spTgt spid="74"/>
                                        </p:tgtEl>
                                        <p:attrNameLst>
                                          <p:attrName>style.visibility</p:attrName>
                                        </p:attrNameLst>
                                      </p:cBhvr>
                                      <p:to>
                                        <p:strVal val="visible"/>
                                      </p:to>
                                    </p:set>
                                    <p:anim calcmode="lin" valueType="num">
                                      <p:cBhvr additive="base">
                                        <p:cTn id="488" dur="4100" fill="hold"/>
                                        <p:tgtEl>
                                          <p:spTgt spid="74"/>
                                        </p:tgtEl>
                                        <p:attrNameLst>
                                          <p:attrName>ppt_x</p:attrName>
                                        </p:attrNameLst>
                                      </p:cBhvr>
                                      <p:tavLst>
                                        <p:tav tm="0">
                                          <p:val>
                                            <p:strVal val="0-#ppt_w/2"/>
                                          </p:val>
                                        </p:tav>
                                        <p:tav tm="100000">
                                          <p:val>
                                            <p:strVal val="#ppt_x"/>
                                          </p:val>
                                        </p:tav>
                                      </p:tavLst>
                                    </p:anim>
                                    <p:anim calcmode="lin" valueType="num">
                                      <p:cBhvr additive="base">
                                        <p:cTn id="489" dur="4100" fill="hold"/>
                                        <p:tgtEl>
                                          <p:spTgt spid="74"/>
                                        </p:tgtEl>
                                        <p:attrNameLst>
                                          <p:attrName>ppt_y</p:attrName>
                                        </p:attrNameLst>
                                      </p:cBhvr>
                                      <p:tavLst>
                                        <p:tav tm="0">
                                          <p:val>
                                            <p:strVal val="#ppt_y"/>
                                          </p:val>
                                        </p:tav>
                                        <p:tav tm="100000">
                                          <p:val>
                                            <p:strVal val="#ppt_y"/>
                                          </p:val>
                                        </p:tav>
                                      </p:tavLst>
                                    </p:anim>
                                  </p:childTnLst>
                                </p:cTn>
                              </p:par>
                              <p:par>
                                <p:cTn id="490" presetID="2" presetClass="exit" presetSubtype="2" fill="hold" grpId="1" nodeType="withEffect">
                                  <p:stCondLst>
                                    <p:cond delay="0"/>
                                  </p:stCondLst>
                                  <p:childTnLst>
                                    <p:anim calcmode="lin" valueType="num">
                                      <p:cBhvr additive="base">
                                        <p:cTn id="491" dur="4100"/>
                                        <p:tgtEl>
                                          <p:spTgt spid="74"/>
                                        </p:tgtEl>
                                        <p:attrNameLst>
                                          <p:attrName>ppt_x</p:attrName>
                                        </p:attrNameLst>
                                      </p:cBhvr>
                                      <p:tavLst>
                                        <p:tav tm="0">
                                          <p:val>
                                            <p:strVal val="ppt_x"/>
                                          </p:val>
                                        </p:tav>
                                        <p:tav tm="100000">
                                          <p:val>
                                            <p:strVal val="1+ppt_w/2"/>
                                          </p:val>
                                        </p:tav>
                                      </p:tavLst>
                                    </p:anim>
                                    <p:anim calcmode="lin" valueType="num">
                                      <p:cBhvr additive="base">
                                        <p:cTn id="492" dur="4100"/>
                                        <p:tgtEl>
                                          <p:spTgt spid="74"/>
                                        </p:tgtEl>
                                        <p:attrNameLst>
                                          <p:attrName>ppt_y</p:attrName>
                                        </p:attrNameLst>
                                      </p:cBhvr>
                                      <p:tavLst>
                                        <p:tav tm="0">
                                          <p:val>
                                            <p:strVal val="ppt_y"/>
                                          </p:val>
                                        </p:tav>
                                        <p:tav tm="100000">
                                          <p:val>
                                            <p:strVal val="ppt_y"/>
                                          </p:val>
                                        </p:tav>
                                      </p:tavLst>
                                    </p:anim>
                                    <p:set>
                                      <p:cBhvr>
                                        <p:cTn id="493" dur="1" fill="hold">
                                          <p:stCondLst>
                                            <p:cond delay="4099"/>
                                          </p:stCondLst>
                                        </p:cTn>
                                        <p:tgtEl>
                                          <p:spTgt spid="74"/>
                                        </p:tgtEl>
                                        <p:attrNameLst>
                                          <p:attrName>style.visibility</p:attrName>
                                        </p:attrNameLst>
                                      </p:cBhvr>
                                      <p:to>
                                        <p:strVal val="hidden"/>
                                      </p:to>
                                    </p:set>
                                  </p:childTnLst>
                                </p:cTn>
                              </p:par>
                              <p:par>
                                <p:cTn id="494" presetID="3" presetClass="exit" presetSubtype="5" fill="hold" grpId="2" nodeType="withEffect">
                                  <p:stCondLst>
                                    <p:cond delay="0"/>
                                  </p:stCondLst>
                                  <p:childTnLst>
                                    <p:animEffect transition="out" filter="blinds(vertical)">
                                      <p:cBhvr>
                                        <p:cTn id="495" dur="4100"/>
                                        <p:tgtEl>
                                          <p:spTgt spid="74"/>
                                        </p:tgtEl>
                                      </p:cBhvr>
                                    </p:animEffect>
                                    <p:set>
                                      <p:cBhvr>
                                        <p:cTn id="496" dur="1" fill="hold">
                                          <p:stCondLst>
                                            <p:cond delay="4099"/>
                                          </p:stCondLst>
                                        </p:cTn>
                                        <p:tgtEl>
                                          <p:spTgt spid="74"/>
                                        </p:tgtEl>
                                        <p:attrNameLst>
                                          <p:attrName>style.visibility</p:attrName>
                                        </p:attrNameLst>
                                      </p:cBhvr>
                                      <p:to>
                                        <p:strVal val="hidden"/>
                                      </p:to>
                                    </p:set>
                                  </p:childTnLst>
                                </p:cTn>
                              </p:par>
                              <p:par>
                                <p:cTn id="497" presetID="8" presetClass="emph" presetSubtype="0" fill="hold" grpId="3" nodeType="withEffect">
                                  <p:stCondLst>
                                    <p:cond delay="0"/>
                                  </p:stCondLst>
                                  <p:childTnLst>
                                    <p:animRot by="21600000">
                                      <p:cBhvr>
                                        <p:cTn id="498" dur="4100" fill="hold"/>
                                        <p:tgtEl>
                                          <p:spTgt spid="74"/>
                                        </p:tgtEl>
                                        <p:attrNameLst>
                                          <p:attrName>r</p:attrName>
                                        </p:attrNameLst>
                                      </p:cBhvr>
                                    </p:animRot>
                                  </p:childTnLst>
                                </p:cTn>
                              </p:par>
                              <p:par>
                                <p:cTn id="499" presetID="2" presetClass="entr" presetSubtype="8" fill="hold" grpId="0" nodeType="withEffect">
                                  <p:stCondLst>
                                    <p:cond delay="0"/>
                                  </p:stCondLst>
                                  <p:childTnLst>
                                    <p:set>
                                      <p:cBhvr>
                                        <p:cTn id="500" dur="1" fill="hold">
                                          <p:stCondLst>
                                            <p:cond delay="0"/>
                                          </p:stCondLst>
                                        </p:cTn>
                                        <p:tgtEl>
                                          <p:spTgt spid="54"/>
                                        </p:tgtEl>
                                        <p:attrNameLst>
                                          <p:attrName>style.visibility</p:attrName>
                                        </p:attrNameLst>
                                      </p:cBhvr>
                                      <p:to>
                                        <p:strVal val="visible"/>
                                      </p:to>
                                    </p:set>
                                    <p:anim calcmode="lin" valueType="num">
                                      <p:cBhvr additive="base">
                                        <p:cTn id="501" dur="4000" fill="hold"/>
                                        <p:tgtEl>
                                          <p:spTgt spid="54"/>
                                        </p:tgtEl>
                                        <p:attrNameLst>
                                          <p:attrName>ppt_x</p:attrName>
                                        </p:attrNameLst>
                                      </p:cBhvr>
                                      <p:tavLst>
                                        <p:tav tm="0">
                                          <p:val>
                                            <p:strVal val="0-#ppt_w/2"/>
                                          </p:val>
                                        </p:tav>
                                        <p:tav tm="100000">
                                          <p:val>
                                            <p:strVal val="#ppt_x"/>
                                          </p:val>
                                        </p:tav>
                                      </p:tavLst>
                                    </p:anim>
                                    <p:anim calcmode="lin" valueType="num">
                                      <p:cBhvr additive="base">
                                        <p:cTn id="502" dur="4000" fill="hold"/>
                                        <p:tgtEl>
                                          <p:spTgt spid="54"/>
                                        </p:tgtEl>
                                        <p:attrNameLst>
                                          <p:attrName>ppt_y</p:attrName>
                                        </p:attrNameLst>
                                      </p:cBhvr>
                                      <p:tavLst>
                                        <p:tav tm="0">
                                          <p:val>
                                            <p:strVal val="#ppt_y"/>
                                          </p:val>
                                        </p:tav>
                                        <p:tav tm="100000">
                                          <p:val>
                                            <p:strVal val="#ppt_y"/>
                                          </p:val>
                                        </p:tav>
                                      </p:tavLst>
                                    </p:anim>
                                  </p:childTnLst>
                                </p:cTn>
                              </p:par>
                              <p:par>
                                <p:cTn id="503" presetID="2" presetClass="exit" presetSubtype="2" fill="hold" grpId="1" nodeType="withEffect">
                                  <p:stCondLst>
                                    <p:cond delay="0"/>
                                  </p:stCondLst>
                                  <p:childTnLst>
                                    <p:anim calcmode="lin" valueType="num">
                                      <p:cBhvr additive="base">
                                        <p:cTn id="504" dur="4000"/>
                                        <p:tgtEl>
                                          <p:spTgt spid="54"/>
                                        </p:tgtEl>
                                        <p:attrNameLst>
                                          <p:attrName>ppt_x</p:attrName>
                                        </p:attrNameLst>
                                      </p:cBhvr>
                                      <p:tavLst>
                                        <p:tav tm="0">
                                          <p:val>
                                            <p:strVal val="ppt_x"/>
                                          </p:val>
                                        </p:tav>
                                        <p:tav tm="100000">
                                          <p:val>
                                            <p:strVal val="1+ppt_w/2"/>
                                          </p:val>
                                        </p:tav>
                                      </p:tavLst>
                                    </p:anim>
                                    <p:anim calcmode="lin" valueType="num">
                                      <p:cBhvr additive="base">
                                        <p:cTn id="505" dur="4000"/>
                                        <p:tgtEl>
                                          <p:spTgt spid="54"/>
                                        </p:tgtEl>
                                        <p:attrNameLst>
                                          <p:attrName>ppt_y</p:attrName>
                                        </p:attrNameLst>
                                      </p:cBhvr>
                                      <p:tavLst>
                                        <p:tav tm="0">
                                          <p:val>
                                            <p:strVal val="ppt_y"/>
                                          </p:val>
                                        </p:tav>
                                        <p:tav tm="100000">
                                          <p:val>
                                            <p:strVal val="ppt_y"/>
                                          </p:val>
                                        </p:tav>
                                      </p:tavLst>
                                    </p:anim>
                                    <p:set>
                                      <p:cBhvr>
                                        <p:cTn id="506" dur="1" fill="hold">
                                          <p:stCondLst>
                                            <p:cond delay="3999"/>
                                          </p:stCondLst>
                                        </p:cTn>
                                        <p:tgtEl>
                                          <p:spTgt spid="54"/>
                                        </p:tgtEl>
                                        <p:attrNameLst>
                                          <p:attrName>style.visibility</p:attrName>
                                        </p:attrNameLst>
                                      </p:cBhvr>
                                      <p:to>
                                        <p:strVal val="hidden"/>
                                      </p:to>
                                    </p:set>
                                  </p:childTnLst>
                                </p:cTn>
                              </p:par>
                              <p:par>
                                <p:cTn id="507" presetID="3" presetClass="exit" presetSubtype="5" fill="hold" grpId="2" nodeType="withEffect">
                                  <p:stCondLst>
                                    <p:cond delay="0"/>
                                  </p:stCondLst>
                                  <p:childTnLst>
                                    <p:animEffect transition="out" filter="blinds(vertical)">
                                      <p:cBhvr>
                                        <p:cTn id="508" dur="4000"/>
                                        <p:tgtEl>
                                          <p:spTgt spid="54"/>
                                        </p:tgtEl>
                                      </p:cBhvr>
                                    </p:animEffect>
                                    <p:set>
                                      <p:cBhvr>
                                        <p:cTn id="509" dur="1" fill="hold">
                                          <p:stCondLst>
                                            <p:cond delay="3999"/>
                                          </p:stCondLst>
                                        </p:cTn>
                                        <p:tgtEl>
                                          <p:spTgt spid="54"/>
                                        </p:tgtEl>
                                        <p:attrNameLst>
                                          <p:attrName>style.visibility</p:attrName>
                                        </p:attrNameLst>
                                      </p:cBhvr>
                                      <p:to>
                                        <p:strVal val="hidden"/>
                                      </p:to>
                                    </p:set>
                                  </p:childTnLst>
                                </p:cTn>
                              </p:par>
                              <p:par>
                                <p:cTn id="510" presetID="8" presetClass="emph" presetSubtype="0" fill="hold" grpId="3" nodeType="withEffect">
                                  <p:stCondLst>
                                    <p:cond delay="0"/>
                                  </p:stCondLst>
                                  <p:childTnLst>
                                    <p:animRot by="21600000">
                                      <p:cBhvr>
                                        <p:cTn id="511" dur="4000" fill="hold"/>
                                        <p:tgtEl>
                                          <p:spTgt spid="54"/>
                                        </p:tgtEl>
                                        <p:attrNameLst>
                                          <p:attrName>r</p:attrName>
                                        </p:attrNameLst>
                                      </p:cBhvr>
                                    </p:animRot>
                                  </p:childTnLst>
                                </p:cTn>
                              </p:par>
                              <p:par>
                                <p:cTn id="512" presetID="2" presetClass="entr" presetSubtype="8" fill="hold" grpId="0" nodeType="withEffect">
                                  <p:stCondLst>
                                    <p:cond delay="0"/>
                                  </p:stCondLst>
                                  <p:childTnLst>
                                    <p:set>
                                      <p:cBhvr>
                                        <p:cTn id="513" dur="1" fill="hold">
                                          <p:stCondLst>
                                            <p:cond delay="0"/>
                                          </p:stCondLst>
                                        </p:cTn>
                                        <p:tgtEl>
                                          <p:spTgt spid="41"/>
                                        </p:tgtEl>
                                        <p:attrNameLst>
                                          <p:attrName>style.visibility</p:attrName>
                                        </p:attrNameLst>
                                      </p:cBhvr>
                                      <p:to>
                                        <p:strVal val="visible"/>
                                      </p:to>
                                    </p:set>
                                    <p:anim calcmode="lin" valueType="num">
                                      <p:cBhvr additive="base">
                                        <p:cTn id="514" dur="4300" fill="hold"/>
                                        <p:tgtEl>
                                          <p:spTgt spid="41"/>
                                        </p:tgtEl>
                                        <p:attrNameLst>
                                          <p:attrName>ppt_x</p:attrName>
                                        </p:attrNameLst>
                                      </p:cBhvr>
                                      <p:tavLst>
                                        <p:tav tm="0">
                                          <p:val>
                                            <p:strVal val="0-#ppt_w/2"/>
                                          </p:val>
                                        </p:tav>
                                        <p:tav tm="100000">
                                          <p:val>
                                            <p:strVal val="#ppt_x"/>
                                          </p:val>
                                        </p:tav>
                                      </p:tavLst>
                                    </p:anim>
                                    <p:anim calcmode="lin" valueType="num">
                                      <p:cBhvr additive="base">
                                        <p:cTn id="515" dur="4300" fill="hold"/>
                                        <p:tgtEl>
                                          <p:spTgt spid="41"/>
                                        </p:tgtEl>
                                        <p:attrNameLst>
                                          <p:attrName>ppt_y</p:attrName>
                                        </p:attrNameLst>
                                      </p:cBhvr>
                                      <p:tavLst>
                                        <p:tav tm="0">
                                          <p:val>
                                            <p:strVal val="#ppt_y"/>
                                          </p:val>
                                        </p:tav>
                                        <p:tav tm="100000">
                                          <p:val>
                                            <p:strVal val="#ppt_y"/>
                                          </p:val>
                                        </p:tav>
                                      </p:tavLst>
                                    </p:anim>
                                  </p:childTnLst>
                                </p:cTn>
                              </p:par>
                              <p:par>
                                <p:cTn id="516" presetID="2" presetClass="exit" presetSubtype="2" fill="hold" grpId="1" nodeType="withEffect">
                                  <p:stCondLst>
                                    <p:cond delay="0"/>
                                  </p:stCondLst>
                                  <p:childTnLst>
                                    <p:anim calcmode="lin" valueType="num">
                                      <p:cBhvr additive="base">
                                        <p:cTn id="517" dur="4300"/>
                                        <p:tgtEl>
                                          <p:spTgt spid="41"/>
                                        </p:tgtEl>
                                        <p:attrNameLst>
                                          <p:attrName>ppt_x</p:attrName>
                                        </p:attrNameLst>
                                      </p:cBhvr>
                                      <p:tavLst>
                                        <p:tav tm="0">
                                          <p:val>
                                            <p:strVal val="ppt_x"/>
                                          </p:val>
                                        </p:tav>
                                        <p:tav tm="100000">
                                          <p:val>
                                            <p:strVal val="1+ppt_w/2"/>
                                          </p:val>
                                        </p:tav>
                                      </p:tavLst>
                                    </p:anim>
                                    <p:anim calcmode="lin" valueType="num">
                                      <p:cBhvr additive="base">
                                        <p:cTn id="518" dur="4300"/>
                                        <p:tgtEl>
                                          <p:spTgt spid="41"/>
                                        </p:tgtEl>
                                        <p:attrNameLst>
                                          <p:attrName>ppt_y</p:attrName>
                                        </p:attrNameLst>
                                      </p:cBhvr>
                                      <p:tavLst>
                                        <p:tav tm="0">
                                          <p:val>
                                            <p:strVal val="ppt_y"/>
                                          </p:val>
                                        </p:tav>
                                        <p:tav tm="100000">
                                          <p:val>
                                            <p:strVal val="ppt_y"/>
                                          </p:val>
                                        </p:tav>
                                      </p:tavLst>
                                    </p:anim>
                                    <p:set>
                                      <p:cBhvr>
                                        <p:cTn id="519" dur="1" fill="hold">
                                          <p:stCondLst>
                                            <p:cond delay="4299"/>
                                          </p:stCondLst>
                                        </p:cTn>
                                        <p:tgtEl>
                                          <p:spTgt spid="41"/>
                                        </p:tgtEl>
                                        <p:attrNameLst>
                                          <p:attrName>style.visibility</p:attrName>
                                        </p:attrNameLst>
                                      </p:cBhvr>
                                      <p:to>
                                        <p:strVal val="hidden"/>
                                      </p:to>
                                    </p:set>
                                  </p:childTnLst>
                                </p:cTn>
                              </p:par>
                              <p:par>
                                <p:cTn id="520" presetID="3" presetClass="exit" presetSubtype="5" fill="hold" grpId="2" nodeType="withEffect">
                                  <p:stCondLst>
                                    <p:cond delay="0"/>
                                  </p:stCondLst>
                                  <p:childTnLst>
                                    <p:animEffect transition="out" filter="blinds(vertical)">
                                      <p:cBhvr>
                                        <p:cTn id="521" dur="4300"/>
                                        <p:tgtEl>
                                          <p:spTgt spid="41"/>
                                        </p:tgtEl>
                                      </p:cBhvr>
                                    </p:animEffect>
                                    <p:set>
                                      <p:cBhvr>
                                        <p:cTn id="522" dur="1" fill="hold">
                                          <p:stCondLst>
                                            <p:cond delay="4299"/>
                                          </p:stCondLst>
                                        </p:cTn>
                                        <p:tgtEl>
                                          <p:spTgt spid="41"/>
                                        </p:tgtEl>
                                        <p:attrNameLst>
                                          <p:attrName>style.visibility</p:attrName>
                                        </p:attrNameLst>
                                      </p:cBhvr>
                                      <p:to>
                                        <p:strVal val="hidden"/>
                                      </p:to>
                                    </p:set>
                                  </p:childTnLst>
                                </p:cTn>
                              </p:par>
                              <p:par>
                                <p:cTn id="523" presetID="8" presetClass="emph" presetSubtype="0" fill="hold" grpId="3" nodeType="withEffect">
                                  <p:stCondLst>
                                    <p:cond delay="0"/>
                                  </p:stCondLst>
                                  <p:childTnLst>
                                    <p:animRot by="21600000">
                                      <p:cBhvr>
                                        <p:cTn id="524" dur="4300" fill="hold"/>
                                        <p:tgtEl>
                                          <p:spTgt spid="41"/>
                                        </p:tgtEl>
                                        <p:attrNameLst>
                                          <p:attrName>r</p:attrName>
                                        </p:attrNameLst>
                                      </p:cBhvr>
                                    </p:animRot>
                                  </p:childTnLst>
                                </p:cTn>
                              </p:par>
                              <p:par>
                                <p:cTn id="525" presetID="2" presetClass="entr" presetSubtype="8" fill="hold" grpId="0" nodeType="withEffect">
                                  <p:stCondLst>
                                    <p:cond delay="0"/>
                                  </p:stCondLst>
                                  <p:childTnLst>
                                    <p:set>
                                      <p:cBhvr>
                                        <p:cTn id="526" dur="1" fill="hold">
                                          <p:stCondLst>
                                            <p:cond delay="0"/>
                                          </p:stCondLst>
                                        </p:cTn>
                                        <p:tgtEl>
                                          <p:spTgt spid="20"/>
                                        </p:tgtEl>
                                        <p:attrNameLst>
                                          <p:attrName>style.visibility</p:attrName>
                                        </p:attrNameLst>
                                      </p:cBhvr>
                                      <p:to>
                                        <p:strVal val="visible"/>
                                      </p:to>
                                    </p:set>
                                    <p:anim calcmode="lin" valueType="num">
                                      <p:cBhvr additive="base">
                                        <p:cTn id="527" dur="4200" fill="hold"/>
                                        <p:tgtEl>
                                          <p:spTgt spid="20"/>
                                        </p:tgtEl>
                                        <p:attrNameLst>
                                          <p:attrName>ppt_x</p:attrName>
                                        </p:attrNameLst>
                                      </p:cBhvr>
                                      <p:tavLst>
                                        <p:tav tm="0">
                                          <p:val>
                                            <p:strVal val="0-#ppt_w/2"/>
                                          </p:val>
                                        </p:tav>
                                        <p:tav tm="100000">
                                          <p:val>
                                            <p:strVal val="#ppt_x"/>
                                          </p:val>
                                        </p:tav>
                                      </p:tavLst>
                                    </p:anim>
                                    <p:anim calcmode="lin" valueType="num">
                                      <p:cBhvr additive="base">
                                        <p:cTn id="528" dur="4200" fill="hold"/>
                                        <p:tgtEl>
                                          <p:spTgt spid="20"/>
                                        </p:tgtEl>
                                        <p:attrNameLst>
                                          <p:attrName>ppt_y</p:attrName>
                                        </p:attrNameLst>
                                      </p:cBhvr>
                                      <p:tavLst>
                                        <p:tav tm="0">
                                          <p:val>
                                            <p:strVal val="#ppt_y"/>
                                          </p:val>
                                        </p:tav>
                                        <p:tav tm="100000">
                                          <p:val>
                                            <p:strVal val="#ppt_y"/>
                                          </p:val>
                                        </p:tav>
                                      </p:tavLst>
                                    </p:anim>
                                  </p:childTnLst>
                                </p:cTn>
                              </p:par>
                              <p:par>
                                <p:cTn id="529" presetID="2" presetClass="exit" presetSubtype="2" fill="hold" grpId="1" nodeType="withEffect">
                                  <p:stCondLst>
                                    <p:cond delay="0"/>
                                  </p:stCondLst>
                                  <p:childTnLst>
                                    <p:anim calcmode="lin" valueType="num">
                                      <p:cBhvr additive="base">
                                        <p:cTn id="530" dur="4200"/>
                                        <p:tgtEl>
                                          <p:spTgt spid="20"/>
                                        </p:tgtEl>
                                        <p:attrNameLst>
                                          <p:attrName>ppt_x</p:attrName>
                                        </p:attrNameLst>
                                      </p:cBhvr>
                                      <p:tavLst>
                                        <p:tav tm="0">
                                          <p:val>
                                            <p:strVal val="ppt_x"/>
                                          </p:val>
                                        </p:tav>
                                        <p:tav tm="100000">
                                          <p:val>
                                            <p:strVal val="1+ppt_w/2"/>
                                          </p:val>
                                        </p:tav>
                                      </p:tavLst>
                                    </p:anim>
                                    <p:anim calcmode="lin" valueType="num">
                                      <p:cBhvr additive="base">
                                        <p:cTn id="531" dur="4200"/>
                                        <p:tgtEl>
                                          <p:spTgt spid="20"/>
                                        </p:tgtEl>
                                        <p:attrNameLst>
                                          <p:attrName>ppt_y</p:attrName>
                                        </p:attrNameLst>
                                      </p:cBhvr>
                                      <p:tavLst>
                                        <p:tav tm="0">
                                          <p:val>
                                            <p:strVal val="ppt_y"/>
                                          </p:val>
                                        </p:tav>
                                        <p:tav tm="100000">
                                          <p:val>
                                            <p:strVal val="ppt_y"/>
                                          </p:val>
                                        </p:tav>
                                      </p:tavLst>
                                    </p:anim>
                                    <p:set>
                                      <p:cBhvr>
                                        <p:cTn id="532" dur="1" fill="hold">
                                          <p:stCondLst>
                                            <p:cond delay="4199"/>
                                          </p:stCondLst>
                                        </p:cTn>
                                        <p:tgtEl>
                                          <p:spTgt spid="20"/>
                                        </p:tgtEl>
                                        <p:attrNameLst>
                                          <p:attrName>style.visibility</p:attrName>
                                        </p:attrNameLst>
                                      </p:cBhvr>
                                      <p:to>
                                        <p:strVal val="hidden"/>
                                      </p:to>
                                    </p:set>
                                  </p:childTnLst>
                                </p:cTn>
                              </p:par>
                              <p:par>
                                <p:cTn id="533" presetID="3" presetClass="exit" presetSubtype="5" fill="hold" grpId="2" nodeType="withEffect">
                                  <p:stCondLst>
                                    <p:cond delay="0"/>
                                  </p:stCondLst>
                                  <p:childTnLst>
                                    <p:animEffect transition="out" filter="blinds(vertical)">
                                      <p:cBhvr>
                                        <p:cTn id="534" dur="4200"/>
                                        <p:tgtEl>
                                          <p:spTgt spid="20"/>
                                        </p:tgtEl>
                                      </p:cBhvr>
                                    </p:animEffect>
                                    <p:set>
                                      <p:cBhvr>
                                        <p:cTn id="535" dur="1" fill="hold">
                                          <p:stCondLst>
                                            <p:cond delay="4199"/>
                                          </p:stCondLst>
                                        </p:cTn>
                                        <p:tgtEl>
                                          <p:spTgt spid="20"/>
                                        </p:tgtEl>
                                        <p:attrNameLst>
                                          <p:attrName>style.visibility</p:attrName>
                                        </p:attrNameLst>
                                      </p:cBhvr>
                                      <p:to>
                                        <p:strVal val="hidden"/>
                                      </p:to>
                                    </p:set>
                                  </p:childTnLst>
                                </p:cTn>
                              </p:par>
                              <p:par>
                                <p:cTn id="536" presetID="8" presetClass="emph" presetSubtype="0" fill="hold" grpId="3" nodeType="withEffect">
                                  <p:stCondLst>
                                    <p:cond delay="0"/>
                                  </p:stCondLst>
                                  <p:childTnLst>
                                    <p:animRot by="21600000">
                                      <p:cBhvr>
                                        <p:cTn id="537" dur="4200" fill="hold"/>
                                        <p:tgtEl>
                                          <p:spTgt spid="20"/>
                                        </p:tgtEl>
                                        <p:attrNameLst>
                                          <p:attrName>r</p:attrName>
                                        </p:attrNameLst>
                                      </p:cBhvr>
                                    </p:animRot>
                                  </p:childTnLst>
                                </p:cTn>
                              </p:par>
                              <p:par>
                                <p:cTn id="538" presetID="2" presetClass="entr" presetSubtype="8" fill="hold" grpId="0" nodeType="withEffect">
                                  <p:stCondLst>
                                    <p:cond delay="0"/>
                                  </p:stCondLst>
                                  <p:childTnLst>
                                    <p:set>
                                      <p:cBhvr>
                                        <p:cTn id="539" dur="1" fill="hold">
                                          <p:stCondLst>
                                            <p:cond delay="0"/>
                                          </p:stCondLst>
                                        </p:cTn>
                                        <p:tgtEl>
                                          <p:spTgt spid="81"/>
                                        </p:tgtEl>
                                        <p:attrNameLst>
                                          <p:attrName>style.visibility</p:attrName>
                                        </p:attrNameLst>
                                      </p:cBhvr>
                                      <p:to>
                                        <p:strVal val="visible"/>
                                      </p:to>
                                    </p:set>
                                    <p:anim calcmode="lin" valueType="num">
                                      <p:cBhvr additive="base">
                                        <p:cTn id="540" dur="4100" fill="hold"/>
                                        <p:tgtEl>
                                          <p:spTgt spid="81"/>
                                        </p:tgtEl>
                                        <p:attrNameLst>
                                          <p:attrName>ppt_x</p:attrName>
                                        </p:attrNameLst>
                                      </p:cBhvr>
                                      <p:tavLst>
                                        <p:tav tm="0">
                                          <p:val>
                                            <p:strVal val="0-#ppt_w/2"/>
                                          </p:val>
                                        </p:tav>
                                        <p:tav tm="100000">
                                          <p:val>
                                            <p:strVal val="#ppt_x"/>
                                          </p:val>
                                        </p:tav>
                                      </p:tavLst>
                                    </p:anim>
                                    <p:anim calcmode="lin" valueType="num">
                                      <p:cBhvr additive="base">
                                        <p:cTn id="541" dur="4100" fill="hold"/>
                                        <p:tgtEl>
                                          <p:spTgt spid="81"/>
                                        </p:tgtEl>
                                        <p:attrNameLst>
                                          <p:attrName>ppt_y</p:attrName>
                                        </p:attrNameLst>
                                      </p:cBhvr>
                                      <p:tavLst>
                                        <p:tav tm="0">
                                          <p:val>
                                            <p:strVal val="#ppt_y"/>
                                          </p:val>
                                        </p:tav>
                                        <p:tav tm="100000">
                                          <p:val>
                                            <p:strVal val="#ppt_y"/>
                                          </p:val>
                                        </p:tav>
                                      </p:tavLst>
                                    </p:anim>
                                  </p:childTnLst>
                                </p:cTn>
                              </p:par>
                              <p:par>
                                <p:cTn id="542" presetID="2" presetClass="exit" presetSubtype="2" fill="hold" grpId="1" nodeType="withEffect">
                                  <p:stCondLst>
                                    <p:cond delay="0"/>
                                  </p:stCondLst>
                                  <p:childTnLst>
                                    <p:anim calcmode="lin" valueType="num">
                                      <p:cBhvr additive="base">
                                        <p:cTn id="543" dur="4100"/>
                                        <p:tgtEl>
                                          <p:spTgt spid="81"/>
                                        </p:tgtEl>
                                        <p:attrNameLst>
                                          <p:attrName>ppt_x</p:attrName>
                                        </p:attrNameLst>
                                      </p:cBhvr>
                                      <p:tavLst>
                                        <p:tav tm="0">
                                          <p:val>
                                            <p:strVal val="ppt_x"/>
                                          </p:val>
                                        </p:tav>
                                        <p:tav tm="100000">
                                          <p:val>
                                            <p:strVal val="1+ppt_w/2"/>
                                          </p:val>
                                        </p:tav>
                                      </p:tavLst>
                                    </p:anim>
                                    <p:anim calcmode="lin" valueType="num">
                                      <p:cBhvr additive="base">
                                        <p:cTn id="544" dur="4100"/>
                                        <p:tgtEl>
                                          <p:spTgt spid="81"/>
                                        </p:tgtEl>
                                        <p:attrNameLst>
                                          <p:attrName>ppt_y</p:attrName>
                                        </p:attrNameLst>
                                      </p:cBhvr>
                                      <p:tavLst>
                                        <p:tav tm="0">
                                          <p:val>
                                            <p:strVal val="ppt_y"/>
                                          </p:val>
                                        </p:tav>
                                        <p:tav tm="100000">
                                          <p:val>
                                            <p:strVal val="ppt_y"/>
                                          </p:val>
                                        </p:tav>
                                      </p:tavLst>
                                    </p:anim>
                                    <p:set>
                                      <p:cBhvr>
                                        <p:cTn id="545" dur="1" fill="hold">
                                          <p:stCondLst>
                                            <p:cond delay="4099"/>
                                          </p:stCondLst>
                                        </p:cTn>
                                        <p:tgtEl>
                                          <p:spTgt spid="81"/>
                                        </p:tgtEl>
                                        <p:attrNameLst>
                                          <p:attrName>style.visibility</p:attrName>
                                        </p:attrNameLst>
                                      </p:cBhvr>
                                      <p:to>
                                        <p:strVal val="hidden"/>
                                      </p:to>
                                    </p:set>
                                  </p:childTnLst>
                                </p:cTn>
                              </p:par>
                              <p:par>
                                <p:cTn id="546" presetID="3" presetClass="exit" presetSubtype="5" fill="hold" grpId="2" nodeType="withEffect">
                                  <p:stCondLst>
                                    <p:cond delay="0"/>
                                  </p:stCondLst>
                                  <p:childTnLst>
                                    <p:animEffect transition="out" filter="blinds(vertical)">
                                      <p:cBhvr>
                                        <p:cTn id="547" dur="4100"/>
                                        <p:tgtEl>
                                          <p:spTgt spid="81"/>
                                        </p:tgtEl>
                                      </p:cBhvr>
                                    </p:animEffect>
                                    <p:set>
                                      <p:cBhvr>
                                        <p:cTn id="548" dur="1" fill="hold">
                                          <p:stCondLst>
                                            <p:cond delay="4099"/>
                                          </p:stCondLst>
                                        </p:cTn>
                                        <p:tgtEl>
                                          <p:spTgt spid="81"/>
                                        </p:tgtEl>
                                        <p:attrNameLst>
                                          <p:attrName>style.visibility</p:attrName>
                                        </p:attrNameLst>
                                      </p:cBhvr>
                                      <p:to>
                                        <p:strVal val="hidden"/>
                                      </p:to>
                                    </p:set>
                                  </p:childTnLst>
                                </p:cTn>
                              </p:par>
                              <p:par>
                                <p:cTn id="549" presetID="8" presetClass="emph" presetSubtype="0" fill="hold" grpId="3" nodeType="withEffect">
                                  <p:stCondLst>
                                    <p:cond delay="0"/>
                                  </p:stCondLst>
                                  <p:childTnLst>
                                    <p:animRot by="21600000">
                                      <p:cBhvr>
                                        <p:cTn id="550" dur="4100" fill="hold"/>
                                        <p:tgtEl>
                                          <p:spTgt spid="81"/>
                                        </p:tgtEl>
                                        <p:attrNameLst>
                                          <p:attrName>r</p:attrName>
                                        </p:attrNameLst>
                                      </p:cBhvr>
                                    </p:animRot>
                                  </p:childTnLst>
                                </p:cTn>
                              </p:par>
                              <p:par>
                                <p:cTn id="551" presetID="2" presetClass="entr" presetSubtype="8" fill="hold" grpId="0" nodeType="withEffect">
                                  <p:stCondLst>
                                    <p:cond delay="0"/>
                                  </p:stCondLst>
                                  <p:childTnLst>
                                    <p:set>
                                      <p:cBhvr>
                                        <p:cTn id="552" dur="1" fill="hold">
                                          <p:stCondLst>
                                            <p:cond delay="0"/>
                                          </p:stCondLst>
                                        </p:cTn>
                                        <p:tgtEl>
                                          <p:spTgt spid="61"/>
                                        </p:tgtEl>
                                        <p:attrNameLst>
                                          <p:attrName>style.visibility</p:attrName>
                                        </p:attrNameLst>
                                      </p:cBhvr>
                                      <p:to>
                                        <p:strVal val="visible"/>
                                      </p:to>
                                    </p:set>
                                    <p:anim calcmode="lin" valueType="num">
                                      <p:cBhvr additive="base">
                                        <p:cTn id="553" dur="4000" fill="hold"/>
                                        <p:tgtEl>
                                          <p:spTgt spid="61"/>
                                        </p:tgtEl>
                                        <p:attrNameLst>
                                          <p:attrName>ppt_x</p:attrName>
                                        </p:attrNameLst>
                                      </p:cBhvr>
                                      <p:tavLst>
                                        <p:tav tm="0">
                                          <p:val>
                                            <p:strVal val="0-#ppt_w/2"/>
                                          </p:val>
                                        </p:tav>
                                        <p:tav tm="100000">
                                          <p:val>
                                            <p:strVal val="#ppt_x"/>
                                          </p:val>
                                        </p:tav>
                                      </p:tavLst>
                                    </p:anim>
                                    <p:anim calcmode="lin" valueType="num">
                                      <p:cBhvr additive="base">
                                        <p:cTn id="554" dur="4000" fill="hold"/>
                                        <p:tgtEl>
                                          <p:spTgt spid="61"/>
                                        </p:tgtEl>
                                        <p:attrNameLst>
                                          <p:attrName>ppt_y</p:attrName>
                                        </p:attrNameLst>
                                      </p:cBhvr>
                                      <p:tavLst>
                                        <p:tav tm="0">
                                          <p:val>
                                            <p:strVal val="#ppt_y"/>
                                          </p:val>
                                        </p:tav>
                                        <p:tav tm="100000">
                                          <p:val>
                                            <p:strVal val="#ppt_y"/>
                                          </p:val>
                                        </p:tav>
                                      </p:tavLst>
                                    </p:anim>
                                  </p:childTnLst>
                                </p:cTn>
                              </p:par>
                              <p:par>
                                <p:cTn id="555" presetID="2" presetClass="exit" presetSubtype="2" fill="hold" grpId="1" nodeType="withEffect">
                                  <p:stCondLst>
                                    <p:cond delay="0"/>
                                  </p:stCondLst>
                                  <p:childTnLst>
                                    <p:anim calcmode="lin" valueType="num">
                                      <p:cBhvr additive="base">
                                        <p:cTn id="556" dur="4000"/>
                                        <p:tgtEl>
                                          <p:spTgt spid="61"/>
                                        </p:tgtEl>
                                        <p:attrNameLst>
                                          <p:attrName>ppt_x</p:attrName>
                                        </p:attrNameLst>
                                      </p:cBhvr>
                                      <p:tavLst>
                                        <p:tav tm="0">
                                          <p:val>
                                            <p:strVal val="ppt_x"/>
                                          </p:val>
                                        </p:tav>
                                        <p:tav tm="100000">
                                          <p:val>
                                            <p:strVal val="1+ppt_w/2"/>
                                          </p:val>
                                        </p:tav>
                                      </p:tavLst>
                                    </p:anim>
                                    <p:anim calcmode="lin" valueType="num">
                                      <p:cBhvr additive="base">
                                        <p:cTn id="557" dur="4000"/>
                                        <p:tgtEl>
                                          <p:spTgt spid="61"/>
                                        </p:tgtEl>
                                        <p:attrNameLst>
                                          <p:attrName>ppt_y</p:attrName>
                                        </p:attrNameLst>
                                      </p:cBhvr>
                                      <p:tavLst>
                                        <p:tav tm="0">
                                          <p:val>
                                            <p:strVal val="ppt_y"/>
                                          </p:val>
                                        </p:tav>
                                        <p:tav tm="100000">
                                          <p:val>
                                            <p:strVal val="ppt_y"/>
                                          </p:val>
                                        </p:tav>
                                      </p:tavLst>
                                    </p:anim>
                                    <p:set>
                                      <p:cBhvr>
                                        <p:cTn id="558" dur="1" fill="hold">
                                          <p:stCondLst>
                                            <p:cond delay="3999"/>
                                          </p:stCondLst>
                                        </p:cTn>
                                        <p:tgtEl>
                                          <p:spTgt spid="61"/>
                                        </p:tgtEl>
                                        <p:attrNameLst>
                                          <p:attrName>style.visibility</p:attrName>
                                        </p:attrNameLst>
                                      </p:cBhvr>
                                      <p:to>
                                        <p:strVal val="hidden"/>
                                      </p:to>
                                    </p:set>
                                  </p:childTnLst>
                                </p:cTn>
                              </p:par>
                              <p:par>
                                <p:cTn id="559" presetID="3" presetClass="exit" presetSubtype="5" fill="hold" grpId="2" nodeType="withEffect">
                                  <p:stCondLst>
                                    <p:cond delay="0"/>
                                  </p:stCondLst>
                                  <p:childTnLst>
                                    <p:animEffect transition="out" filter="blinds(vertical)">
                                      <p:cBhvr>
                                        <p:cTn id="560" dur="4000"/>
                                        <p:tgtEl>
                                          <p:spTgt spid="61"/>
                                        </p:tgtEl>
                                      </p:cBhvr>
                                    </p:animEffect>
                                    <p:set>
                                      <p:cBhvr>
                                        <p:cTn id="561" dur="1" fill="hold">
                                          <p:stCondLst>
                                            <p:cond delay="3999"/>
                                          </p:stCondLst>
                                        </p:cTn>
                                        <p:tgtEl>
                                          <p:spTgt spid="61"/>
                                        </p:tgtEl>
                                        <p:attrNameLst>
                                          <p:attrName>style.visibility</p:attrName>
                                        </p:attrNameLst>
                                      </p:cBhvr>
                                      <p:to>
                                        <p:strVal val="hidden"/>
                                      </p:to>
                                    </p:set>
                                  </p:childTnLst>
                                </p:cTn>
                              </p:par>
                              <p:par>
                                <p:cTn id="562" presetID="8" presetClass="emph" presetSubtype="0" fill="hold" grpId="3" nodeType="withEffect">
                                  <p:stCondLst>
                                    <p:cond delay="0"/>
                                  </p:stCondLst>
                                  <p:childTnLst>
                                    <p:animRot by="21600000">
                                      <p:cBhvr>
                                        <p:cTn id="563" dur="4000" fill="hold"/>
                                        <p:tgtEl>
                                          <p:spTgt spid="61"/>
                                        </p:tgtEl>
                                        <p:attrNameLst>
                                          <p:attrName>r</p:attrName>
                                        </p:attrNameLst>
                                      </p:cBhvr>
                                    </p:animRot>
                                  </p:childTnLst>
                                </p:cTn>
                              </p:par>
                              <p:par>
                                <p:cTn id="564" presetID="2" presetClass="entr" presetSubtype="8" fill="hold" grpId="0" nodeType="withEffect">
                                  <p:stCondLst>
                                    <p:cond delay="0"/>
                                  </p:stCondLst>
                                  <p:childTnLst>
                                    <p:set>
                                      <p:cBhvr>
                                        <p:cTn id="565" dur="1" fill="hold">
                                          <p:stCondLst>
                                            <p:cond delay="0"/>
                                          </p:stCondLst>
                                        </p:cTn>
                                        <p:tgtEl>
                                          <p:spTgt spid="40"/>
                                        </p:tgtEl>
                                        <p:attrNameLst>
                                          <p:attrName>style.visibility</p:attrName>
                                        </p:attrNameLst>
                                      </p:cBhvr>
                                      <p:to>
                                        <p:strVal val="visible"/>
                                      </p:to>
                                    </p:set>
                                    <p:anim calcmode="lin" valueType="num">
                                      <p:cBhvr additive="base">
                                        <p:cTn id="566" dur="4300" fill="hold"/>
                                        <p:tgtEl>
                                          <p:spTgt spid="40"/>
                                        </p:tgtEl>
                                        <p:attrNameLst>
                                          <p:attrName>ppt_x</p:attrName>
                                        </p:attrNameLst>
                                      </p:cBhvr>
                                      <p:tavLst>
                                        <p:tav tm="0">
                                          <p:val>
                                            <p:strVal val="0-#ppt_w/2"/>
                                          </p:val>
                                        </p:tav>
                                        <p:tav tm="100000">
                                          <p:val>
                                            <p:strVal val="#ppt_x"/>
                                          </p:val>
                                        </p:tav>
                                      </p:tavLst>
                                    </p:anim>
                                    <p:anim calcmode="lin" valueType="num">
                                      <p:cBhvr additive="base">
                                        <p:cTn id="567" dur="4300" fill="hold"/>
                                        <p:tgtEl>
                                          <p:spTgt spid="40"/>
                                        </p:tgtEl>
                                        <p:attrNameLst>
                                          <p:attrName>ppt_y</p:attrName>
                                        </p:attrNameLst>
                                      </p:cBhvr>
                                      <p:tavLst>
                                        <p:tav tm="0">
                                          <p:val>
                                            <p:strVal val="#ppt_y"/>
                                          </p:val>
                                        </p:tav>
                                        <p:tav tm="100000">
                                          <p:val>
                                            <p:strVal val="#ppt_y"/>
                                          </p:val>
                                        </p:tav>
                                      </p:tavLst>
                                    </p:anim>
                                  </p:childTnLst>
                                </p:cTn>
                              </p:par>
                              <p:par>
                                <p:cTn id="568" presetID="2" presetClass="exit" presetSubtype="2" fill="hold" grpId="1" nodeType="withEffect">
                                  <p:stCondLst>
                                    <p:cond delay="0"/>
                                  </p:stCondLst>
                                  <p:childTnLst>
                                    <p:anim calcmode="lin" valueType="num">
                                      <p:cBhvr additive="base">
                                        <p:cTn id="569" dur="4300"/>
                                        <p:tgtEl>
                                          <p:spTgt spid="40"/>
                                        </p:tgtEl>
                                        <p:attrNameLst>
                                          <p:attrName>ppt_x</p:attrName>
                                        </p:attrNameLst>
                                      </p:cBhvr>
                                      <p:tavLst>
                                        <p:tav tm="0">
                                          <p:val>
                                            <p:strVal val="ppt_x"/>
                                          </p:val>
                                        </p:tav>
                                        <p:tav tm="100000">
                                          <p:val>
                                            <p:strVal val="1+ppt_w/2"/>
                                          </p:val>
                                        </p:tav>
                                      </p:tavLst>
                                    </p:anim>
                                    <p:anim calcmode="lin" valueType="num">
                                      <p:cBhvr additive="base">
                                        <p:cTn id="570" dur="4300"/>
                                        <p:tgtEl>
                                          <p:spTgt spid="40"/>
                                        </p:tgtEl>
                                        <p:attrNameLst>
                                          <p:attrName>ppt_y</p:attrName>
                                        </p:attrNameLst>
                                      </p:cBhvr>
                                      <p:tavLst>
                                        <p:tav tm="0">
                                          <p:val>
                                            <p:strVal val="ppt_y"/>
                                          </p:val>
                                        </p:tav>
                                        <p:tav tm="100000">
                                          <p:val>
                                            <p:strVal val="ppt_y"/>
                                          </p:val>
                                        </p:tav>
                                      </p:tavLst>
                                    </p:anim>
                                    <p:set>
                                      <p:cBhvr>
                                        <p:cTn id="571" dur="1" fill="hold">
                                          <p:stCondLst>
                                            <p:cond delay="4299"/>
                                          </p:stCondLst>
                                        </p:cTn>
                                        <p:tgtEl>
                                          <p:spTgt spid="40"/>
                                        </p:tgtEl>
                                        <p:attrNameLst>
                                          <p:attrName>style.visibility</p:attrName>
                                        </p:attrNameLst>
                                      </p:cBhvr>
                                      <p:to>
                                        <p:strVal val="hidden"/>
                                      </p:to>
                                    </p:set>
                                  </p:childTnLst>
                                </p:cTn>
                              </p:par>
                              <p:par>
                                <p:cTn id="572" presetID="3" presetClass="exit" presetSubtype="5" fill="hold" grpId="2" nodeType="withEffect">
                                  <p:stCondLst>
                                    <p:cond delay="0"/>
                                  </p:stCondLst>
                                  <p:childTnLst>
                                    <p:animEffect transition="out" filter="blinds(vertical)">
                                      <p:cBhvr>
                                        <p:cTn id="573" dur="4300"/>
                                        <p:tgtEl>
                                          <p:spTgt spid="40"/>
                                        </p:tgtEl>
                                      </p:cBhvr>
                                    </p:animEffect>
                                    <p:set>
                                      <p:cBhvr>
                                        <p:cTn id="574" dur="1" fill="hold">
                                          <p:stCondLst>
                                            <p:cond delay="4299"/>
                                          </p:stCondLst>
                                        </p:cTn>
                                        <p:tgtEl>
                                          <p:spTgt spid="40"/>
                                        </p:tgtEl>
                                        <p:attrNameLst>
                                          <p:attrName>style.visibility</p:attrName>
                                        </p:attrNameLst>
                                      </p:cBhvr>
                                      <p:to>
                                        <p:strVal val="hidden"/>
                                      </p:to>
                                    </p:set>
                                  </p:childTnLst>
                                </p:cTn>
                              </p:par>
                              <p:par>
                                <p:cTn id="575" presetID="8" presetClass="emph" presetSubtype="0" fill="hold" grpId="3" nodeType="withEffect">
                                  <p:stCondLst>
                                    <p:cond delay="0"/>
                                  </p:stCondLst>
                                  <p:childTnLst>
                                    <p:animRot by="21600000">
                                      <p:cBhvr>
                                        <p:cTn id="576" dur="4300" fill="hold"/>
                                        <p:tgtEl>
                                          <p:spTgt spid="40"/>
                                        </p:tgtEl>
                                        <p:attrNameLst>
                                          <p:attrName>r</p:attrName>
                                        </p:attrNameLst>
                                      </p:cBhvr>
                                    </p:animRot>
                                  </p:childTnLst>
                                </p:cTn>
                              </p:par>
                              <p:par>
                                <p:cTn id="577" presetID="2" presetClass="entr" presetSubtype="8" fill="hold" grpId="0" nodeType="withEffect">
                                  <p:stCondLst>
                                    <p:cond delay="0"/>
                                  </p:stCondLst>
                                  <p:childTnLst>
                                    <p:set>
                                      <p:cBhvr>
                                        <p:cTn id="578" dur="1" fill="hold">
                                          <p:stCondLst>
                                            <p:cond delay="0"/>
                                          </p:stCondLst>
                                        </p:cTn>
                                        <p:tgtEl>
                                          <p:spTgt spid="21"/>
                                        </p:tgtEl>
                                        <p:attrNameLst>
                                          <p:attrName>style.visibility</p:attrName>
                                        </p:attrNameLst>
                                      </p:cBhvr>
                                      <p:to>
                                        <p:strVal val="visible"/>
                                      </p:to>
                                    </p:set>
                                    <p:anim calcmode="lin" valueType="num">
                                      <p:cBhvr additive="base">
                                        <p:cTn id="579" dur="4200" fill="hold"/>
                                        <p:tgtEl>
                                          <p:spTgt spid="21"/>
                                        </p:tgtEl>
                                        <p:attrNameLst>
                                          <p:attrName>ppt_x</p:attrName>
                                        </p:attrNameLst>
                                      </p:cBhvr>
                                      <p:tavLst>
                                        <p:tav tm="0">
                                          <p:val>
                                            <p:strVal val="0-#ppt_w/2"/>
                                          </p:val>
                                        </p:tav>
                                        <p:tav tm="100000">
                                          <p:val>
                                            <p:strVal val="#ppt_x"/>
                                          </p:val>
                                        </p:tav>
                                      </p:tavLst>
                                    </p:anim>
                                    <p:anim calcmode="lin" valueType="num">
                                      <p:cBhvr additive="base">
                                        <p:cTn id="580" dur="4200" fill="hold"/>
                                        <p:tgtEl>
                                          <p:spTgt spid="21"/>
                                        </p:tgtEl>
                                        <p:attrNameLst>
                                          <p:attrName>ppt_y</p:attrName>
                                        </p:attrNameLst>
                                      </p:cBhvr>
                                      <p:tavLst>
                                        <p:tav tm="0">
                                          <p:val>
                                            <p:strVal val="#ppt_y"/>
                                          </p:val>
                                        </p:tav>
                                        <p:tav tm="100000">
                                          <p:val>
                                            <p:strVal val="#ppt_y"/>
                                          </p:val>
                                        </p:tav>
                                      </p:tavLst>
                                    </p:anim>
                                  </p:childTnLst>
                                </p:cTn>
                              </p:par>
                              <p:par>
                                <p:cTn id="581" presetID="2" presetClass="exit" presetSubtype="2" fill="hold" grpId="1" nodeType="withEffect">
                                  <p:stCondLst>
                                    <p:cond delay="0"/>
                                  </p:stCondLst>
                                  <p:childTnLst>
                                    <p:anim calcmode="lin" valueType="num">
                                      <p:cBhvr additive="base">
                                        <p:cTn id="582" dur="4200"/>
                                        <p:tgtEl>
                                          <p:spTgt spid="21"/>
                                        </p:tgtEl>
                                        <p:attrNameLst>
                                          <p:attrName>ppt_x</p:attrName>
                                        </p:attrNameLst>
                                      </p:cBhvr>
                                      <p:tavLst>
                                        <p:tav tm="0">
                                          <p:val>
                                            <p:strVal val="ppt_x"/>
                                          </p:val>
                                        </p:tav>
                                        <p:tav tm="100000">
                                          <p:val>
                                            <p:strVal val="1+ppt_w/2"/>
                                          </p:val>
                                        </p:tav>
                                      </p:tavLst>
                                    </p:anim>
                                    <p:anim calcmode="lin" valueType="num">
                                      <p:cBhvr additive="base">
                                        <p:cTn id="583" dur="4200"/>
                                        <p:tgtEl>
                                          <p:spTgt spid="21"/>
                                        </p:tgtEl>
                                        <p:attrNameLst>
                                          <p:attrName>ppt_y</p:attrName>
                                        </p:attrNameLst>
                                      </p:cBhvr>
                                      <p:tavLst>
                                        <p:tav tm="0">
                                          <p:val>
                                            <p:strVal val="ppt_y"/>
                                          </p:val>
                                        </p:tav>
                                        <p:tav tm="100000">
                                          <p:val>
                                            <p:strVal val="ppt_y"/>
                                          </p:val>
                                        </p:tav>
                                      </p:tavLst>
                                    </p:anim>
                                    <p:set>
                                      <p:cBhvr>
                                        <p:cTn id="584" dur="1" fill="hold">
                                          <p:stCondLst>
                                            <p:cond delay="4199"/>
                                          </p:stCondLst>
                                        </p:cTn>
                                        <p:tgtEl>
                                          <p:spTgt spid="21"/>
                                        </p:tgtEl>
                                        <p:attrNameLst>
                                          <p:attrName>style.visibility</p:attrName>
                                        </p:attrNameLst>
                                      </p:cBhvr>
                                      <p:to>
                                        <p:strVal val="hidden"/>
                                      </p:to>
                                    </p:set>
                                  </p:childTnLst>
                                </p:cTn>
                              </p:par>
                              <p:par>
                                <p:cTn id="585" presetID="3" presetClass="exit" presetSubtype="5" fill="hold" grpId="2" nodeType="withEffect">
                                  <p:stCondLst>
                                    <p:cond delay="0"/>
                                  </p:stCondLst>
                                  <p:childTnLst>
                                    <p:animEffect transition="out" filter="blinds(vertical)">
                                      <p:cBhvr>
                                        <p:cTn id="586" dur="4200"/>
                                        <p:tgtEl>
                                          <p:spTgt spid="21"/>
                                        </p:tgtEl>
                                      </p:cBhvr>
                                    </p:animEffect>
                                    <p:set>
                                      <p:cBhvr>
                                        <p:cTn id="587" dur="1" fill="hold">
                                          <p:stCondLst>
                                            <p:cond delay="4199"/>
                                          </p:stCondLst>
                                        </p:cTn>
                                        <p:tgtEl>
                                          <p:spTgt spid="21"/>
                                        </p:tgtEl>
                                        <p:attrNameLst>
                                          <p:attrName>style.visibility</p:attrName>
                                        </p:attrNameLst>
                                      </p:cBhvr>
                                      <p:to>
                                        <p:strVal val="hidden"/>
                                      </p:to>
                                    </p:set>
                                  </p:childTnLst>
                                </p:cTn>
                              </p:par>
                              <p:par>
                                <p:cTn id="588" presetID="8" presetClass="emph" presetSubtype="0" fill="hold" grpId="3" nodeType="withEffect">
                                  <p:stCondLst>
                                    <p:cond delay="0"/>
                                  </p:stCondLst>
                                  <p:childTnLst>
                                    <p:animRot by="21600000">
                                      <p:cBhvr>
                                        <p:cTn id="589" dur="4200" fill="hold"/>
                                        <p:tgtEl>
                                          <p:spTgt spid="21"/>
                                        </p:tgtEl>
                                        <p:attrNameLst>
                                          <p:attrName>r</p:attrName>
                                        </p:attrNameLst>
                                      </p:cBhvr>
                                    </p:animRot>
                                  </p:childTnLst>
                                </p:cTn>
                              </p:par>
                              <p:par>
                                <p:cTn id="590" presetID="2" presetClass="entr" presetSubtype="8" fill="hold" grpId="0" nodeType="withEffect">
                                  <p:stCondLst>
                                    <p:cond delay="0"/>
                                  </p:stCondLst>
                                  <p:childTnLst>
                                    <p:set>
                                      <p:cBhvr>
                                        <p:cTn id="591" dur="1" fill="hold">
                                          <p:stCondLst>
                                            <p:cond delay="0"/>
                                          </p:stCondLst>
                                        </p:cTn>
                                        <p:tgtEl>
                                          <p:spTgt spid="80"/>
                                        </p:tgtEl>
                                        <p:attrNameLst>
                                          <p:attrName>style.visibility</p:attrName>
                                        </p:attrNameLst>
                                      </p:cBhvr>
                                      <p:to>
                                        <p:strVal val="visible"/>
                                      </p:to>
                                    </p:set>
                                    <p:anim calcmode="lin" valueType="num">
                                      <p:cBhvr additive="base">
                                        <p:cTn id="592" dur="4100" fill="hold"/>
                                        <p:tgtEl>
                                          <p:spTgt spid="80"/>
                                        </p:tgtEl>
                                        <p:attrNameLst>
                                          <p:attrName>ppt_x</p:attrName>
                                        </p:attrNameLst>
                                      </p:cBhvr>
                                      <p:tavLst>
                                        <p:tav tm="0">
                                          <p:val>
                                            <p:strVal val="0-#ppt_w/2"/>
                                          </p:val>
                                        </p:tav>
                                        <p:tav tm="100000">
                                          <p:val>
                                            <p:strVal val="#ppt_x"/>
                                          </p:val>
                                        </p:tav>
                                      </p:tavLst>
                                    </p:anim>
                                    <p:anim calcmode="lin" valueType="num">
                                      <p:cBhvr additive="base">
                                        <p:cTn id="593" dur="4100" fill="hold"/>
                                        <p:tgtEl>
                                          <p:spTgt spid="80"/>
                                        </p:tgtEl>
                                        <p:attrNameLst>
                                          <p:attrName>ppt_y</p:attrName>
                                        </p:attrNameLst>
                                      </p:cBhvr>
                                      <p:tavLst>
                                        <p:tav tm="0">
                                          <p:val>
                                            <p:strVal val="#ppt_y"/>
                                          </p:val>
                                        </p:tav>
                                        <p:tav tm="100000">
                                          <p:val>
                                            <p:strVal val="#ppt_y"/>
                                          </p:val>
                                        </p:tav>
                                      </p:tavLst>
                                    </p:anim>
                                  </p:childTnLst>
                                </p:cTn>
                              </p:par>
                              <p:par>
                                <p:cTn id="594" presetID="2" presetClass="exit" presetSubtype="2" fill="hold" grpId="1" nodeType="withEffect">
                                  <p:stCondLst>
                                    <p:cond delay="0"/>
                                  </p:stCondLst>
                                  <p:childTnLst>
                                    <p:anim calcmode="lin" valueType="num">
                                      <p:cBhvr additive="base">
                                        <p:cTn id="595" dur="4100"/>
                                        <p:tgtEl>
                                          <p:spTgt spid="80"/>
                                        </p:tgtEl>
                                        <p:attrNameLst>
                                          <p:attrName>ppt_x</p:attrName>
                                        </p:attrNameLst>
                                      </p:cBhvr>
                                      <p:tavLst>
                                        <p:tav tm="0">
                                          <p:val>
                                            <p:strVal val="ppt_x"/>
                                          </p:val>
                                        </p:tav>
                                        <p:tav tm="100000">
                                          <p:val>
                                            <p:strVal val="1+ppt_w/2"/>
                                          </p:val>
                                        </p:tav>
                                      </p:tavLst>
                                    </p:anim>
                                    <p:anim calcmode="lin" valueType="num">
                                      <p:cBhvr additive="base">
                                        <p:cTn id="596" dur="4100"/>
                                        <p:tgtEl>
                                          <p:spTgt spid="80"/>
                                        </p:tgtEl>
                                        <p:attrNameLst>
                                          <p:attrName>ppt_y</p:attrName>
                                        </p:attrNameLst>
                                      </p:cBhvr>
                                      <p:tavLst>
                                        <p:tav tm="0">
                                          <p:val>
                                            <p:strVal val="ppt_y"/>
                                          </p:val>
                                        </p:tav>
                                        <p:tav tm="100000">
                                          <p:val>
                                            <p:strVal val="ppt_y"/>
                                          </p:val>
                                        </p:tav>
                                      </p:tavLst>
                                    </p:anim>
                                    <p:set>
                                      <p:cBhvr>
                                        <p:cTn id="597" dur="1" fill="hold">
                                          <p:stCondLst>
                                            <p:cond delay="4099"/>
                                          </p:stCondLst>
                                        </p:cTn>
                                        <p:tgtEl>
                                          <p:spTgt spid="80"/>
                                        </p:tgtEl>
                                        <p:attrNameLst>
                                          <p:attrName>style.visibility</p:attrName>
                                        </p:attrNameLst>
                                      </p:cBhvr>
                                      <p:to>
                                        <p:strVal val="hidden"/>
                                      </p:to>
                                    </p:set>
                                  </p:childTnLst>
                                </p:cTn>
                              </p:par>
                              <p:par>
                                <p:cTn id="598" presetID="3" presetClass="exit" presetSubtype="5" fill="hold" grpId="2" nodeType="withEffect">
                                  <p:stCondLst>
                                    <p:cond delay="0"/>
                                  </p:stCondLst>
                                  <p:childTnLst>
                                    <p:animEffect transition="out" filter="blinds(vertical)">
                                      <p:cBhvr>
                                        <p:cTn id="599" dur="4100"/>
                                        <p:tgtEl>
                                          <p:spTgt spid="80"/>
                                        </p:tgtEl>
                                      </p:cBhvr>
                                    </p:animEffect>
                                    <p:set>
                                      <p:cBhvr>
                                        <p:cTn id="600" dur="1" fill="hold">
                                          <p:stCondLst>
                                            <p:cond delay="4099"/>
                                          </p:stCondLst>
                                        </p:cTn>
                                        <p:tgtEl>
                                          <p:spTgt spid="80"/>
                                        </p:tgtEl>
                                        <p:attrNameLst>
                                          <p:attrName>style.visibility</p:attrName>
                                        </p:attrNameLst>
                                      </p:cBhvr>
                                      <p:to>
                                        <p:strVal val="hidden"/>
                                      </p:to>
                                    </p:set>
                                  </p:childTnLst>
                                </p:cTn>
                              </p:par>
                              <p:par>
                                <p:cTn id="601" presetID="8" presetClass="emph" presetSubtype="0" fill="hold" grpId="3" nodeType="withEffect">
                                  <p:stCondLst>
                                    <p:cond delay="0"/>
                                  </p:stCondLst>
                                  <p:childTnLst>
                                    <p:animRot by="21600000">
                                      <p:cBhvr>
                                        <p:cTn id="602" dur="4100" fill="hold"/>
                                        <p:tgtEl>
                                          <p:spTgt spid="80"/>
                                        </p:tgtEl>
                                        <p:attrNameLst>
                                          <p:attrName>r</p:attrName>
                                        </p:attrNameLst>
                                      </p:cBhvr>
                                    </p:animRot>
                                  </p:childTnLst>
                                </p:cTn>
                              </p:par>
                              <p:par>
                                <p:cTn id="603" presetID="2" presetClass="entr" presetSubtype="8" fill="hold" grpId="0" nodeType="withEffect">
                                  <p:stCondLst>
                                    <p:cond delay="0"/>
                                  </p:stCondLst>
                                  <p:childTnLst>
                                    <p:set>
                                      <p:cBhvr>
                                        <p:cTn id="604" dur="1" fill="hold">
                                          <p:stCondLst>
                                            <p:cond delay="0"/>
                                          </p:stCondLst>
                                        </p:cTn>
                                        <p:tgtEl>
                                          <p:spTgt spid="60"/>
                                        </p:tgtEl>
                                        <p:attrNameLst>
                                          <p:attrName>style.visibility</p:attrName>
                                        </p:attrNameLst>
                                      </p:cBhvr>
                                      <p:to>
                                        <p:strVal val="visible"/>
                                      </p:to>
                                    </p:set>
                                    <p:anim calcmode="lin" valueType="num">
                                      <p:cBhvr additive="base">
                                        <p:cTn id="605" dur="4000" fill="hold"/>
                                        <p:tgtEl>
                                          <p:spTgt spid="60"/>
                                        </p:tgtEl>
                                        <p:attrNameLst>
                                          <p:attrName>ppt_x</p:attrName>
                                        </p:attrNameLst>
                                      </p:cBhvr>
                                      <p:tavLst>
                                        <p:tav tm="0">
                                          <p:val>
                                            <p:strVal val="0-#ppt_w/2"/>
                                          </p:val>
                                        </p:tav>
                                        <p:tav tm="100000">
                                          <p:val>
                                            <p:strVal val="#ppt_x"/>
                                          </p:val>
                                        </p:tav>
                                      </p:tavLst>
                                    </p:anim>
                                    <p:anim calcmode="lin" valueType="num">
                                      <p:cBhvr additive="base">
                                        <p:cTn id="606" dur="4000" fill="hold"/>
                                        <p:tgtEl>
                                          <p:spTgt spid="60"/>
                                        </p:tgtEl>
                                        <p:attrNameLst>
                                          <p:attrName>ppt_y</p:attrName>
                                        </p:attrNameLst>
                                      </p:cBhvr>
                                      <p:tavLst>
                                        <p:tav tm="0">
                                          <p:val>
                                            <p:strVal val="#ppt_y"/>
                                          </p:val>
                                        </p:tav>
                                        <p:tav tm="100000">
                                          <p:val>
                                            <p:strVal val="#ppt_y"/>
                                          </p:val>
                                        </p:tav>
                                      </p:tavLst>
                                    </p:anim>
                                  </p:childTnLst>
                                </p:cTn>
                              </p:par>
                              <p:par>
                                <p:cTn id="607" presetID="2" presetClass="exit" presetSubtype="2" fill="hold" grpId="1" nodeType="withEffect">
                                  <p:stCondLst>
                                    <p:cond delay="0"/>
                                  </p:stCondLst>
                                  <p:childTnLst>
                                    <p:anim calcmode="lin" valueType="num">
                                      <p:cBhvr additive="base">
                                        <p:cTn id="608" dur="4000"/>
                                        <p:tgtEl>
                                          <p:spTgt spid="60"/>
                                        </p:tgtEl>
                                        <p:attrNameLst>
                                          <p:attrName>ppt_x</p:attrName>
                                        </p:attrNameLst>
                                      </p:cBhvr>
                                      <p:tavLst>
                                        <p:tav tm="0">
                                          <p:val>
                                            <p:strVal val="ppt_x"/>
                                          </p:val>
                                        </p:tav>
                                        <p:tav tm="100000">
                                          <p:val>
                                            <p:strVal val="1+ppt_w/2"/>
                                          </p:val>
                                        </p:tav>
                                      </p:tavLst>
                                    </p:anim>
                                    <p:anim calcmode="lin" valueType="num">
                                      <p:cBhvr additive="base">
                                        <p:cTn id="609" dur="4000"/>
                                        <p:tgtEl>
                                          <p:spTgt spid="60"/>
                                        </p:tgtEl>
                                        <p:attrNameLst>
                                          <p:attrName>ppt_y</p:attrName>
                                        </p:attrNameLst>
                                      </p:cBhvr>
                                      <p:tavLst>
                                        <p:tav tm="0">
                                          <p:val>
                                            <p:strVal val="ppt_y"/>
                                          </p:val>
                                        </p:tav>
                                        <p:tav tm="100000">
                                          <p:val>
                                            <p:strVal val="ppt_y"/>
                                          </p:val>
                                        </p:tav>
                                      </p:tavLst>
                                    </p:anim>
                                    <p:set>
                                      <p:cBhvr>
                                        <p:cTn id="610" dur="1" fill="hold">
                                          <p:stCondLst>
                                            <p:cond delay="3999"/>
                                          </p:stCondLst>
                                        </p:cTn>
                                        <p:tgtEl>
                                          <p:spTgt spid="60"/>
                                        </p:tgtEl>
                                        <p:attrNameLst>
                                          <p:attrName>style.visibility</p:attrName>
                                        </p:attrNameLst>
                                      </p:cBhvr>
                                      <p:to>
                                        <p:strVal val="hidden"/>
                                      </p:to>
                                    </p:set>
                                  </p:childTnLst>
                                </p:cTn>
                              </p:par>
                              <p:par>
                                <p:cTn id="611" presetID="3" presetClass="exit" presetSubtype="5" fill="hold" grpId="2" nodeType="withEffect">
                                  <p:stCondLst>
                                    <p:cond delay="0"/>
                                  </p:stCondLst>
                                  <p:childTnLst>
                                    <p:animEffect transition="out" filter="blinds(vertical)">
                                      <p:cBhvr>
                                        <p:cTn id="612" dur="4000"/>
                                        <p:tgtEl>
                                          <p:spTgt spid="60"/>
                                        </p:tgtEl>
                                      </p:cBhvr>
                                    </p:animEffect>
                                    <p:set>
                                      <p:cBhvr>
                                        <p:cTn id="613" dur="1" fill="hold">
                                          <p:stCondLst>
                                            <p:cond delay="3999"/>
                                          </p:stCondLst>
                                        </p:cTn>
                                        <p:tgtEl>
                                          <p:spTgt spid="60"/>
                                        </p:tgtEl>
                                        <p:attrNameLst>
                                          <p:attrName>style.visibility</p:attrName>
                                        </p:attrNameLst>
                                      </p:cBhvr>
                                      <p:to>
                                        <p:strVal val="hidden"/>
                                      </p:to>
                                    </p:set>
                                  </p:childTnLst>
                                </p:cTn>
                              </p:par>
                              <p:par>
                                <p:cTn id="614" presetID="8" presetClass="emph" presetSubtype="0" fill="hold" grpId="3" nodeType="withEffect">
                                  <p:stCondLst>
                                    <p:cond delay="0"/>
                                  </p:stCondLst>
                                  <p:childTnLst>
                                    <p:animRot by="21600000">
                                      <p:cBhvr>
                                        <p:cTn id="615" dur="4000" fill="hold"/>
                                        <p:tgtEl>
                                          <p:spTgt spid="60"/>
                                        </p:tgtEl>
                                        <p:attrNameLst>
                                          <p:attrName>r</p:attrName>
                                        </p:attrNameLst>
                                      </p:cBhvr>
                                    </p:animRot>
                                  </p:childTnLst>
                                </p:cTn>
                              </p:par>
                              <p:par>
                                <p:cTn id="616" presetID="2" presetClass="entr" presetSubtype="8" fill="hold" grpId="0" nodeType="withEffect">
                                  <p:stCondLst>
                                    <p:cond delay="0"/>
                                  </p:stCondLst>
                                  <p:childTnLst>
                                    <p:set>
                                      <p:cBhvr>
                                        <p:cTn id="617" dur="1" fill="hold">
                                          <p:stCondLst>
                                            <p:cond delay="0"/>
                                          </p:stCondLst>
                                        </p:cTn>
                                        <p:tgtEl>
                                          <p:spTgt spid="39"/>
                                        </p:tgtEl>
                                        <p:attrNameLst>
                                          <p:attrName>style.visibility</p:attrName>
                                        </p:attrNameLst>
                                      </p:cBhvr>
                                      <p:to>
                                        <p:strVal val="visible"/>
                                      </p:to>
                                    </p:set>
                                    <p:anim calcmode="lin" valueType="num">
                                      <p:cBhvr additive="base">
                                        <p:cTn id="618" dur="4300" fill="hold"/>
                                        <p:tgtEl>
                                          <p:spTgt spid="39"/>
                                        </p:tgtEl>
                                        <p:attrNameLst>
                                          <p:attrName>ppt_x</p:attrName>
                                        </p:attrNameLst>
                                      </p:cBhvr>
                                      <p:tavLst>
                                        <p:tav tm="0">
                                          <p:val>
                                            <p:strVal val="0-#ppt_w/2"/>
                                          </p:val>
                                        </p:tav>
                                        <p:tav tm="100000">
                                          <p:val>
                                            <p:strVal val="#ppt_x"/>
                                          </p:val>
                                        </p:tav>
                                      </p:tavLst>
                                    </p:anim>
                                    <p:anim calcmode="lin" valueType="num">
                                      <p:cBhvr additive="base">
                                        <p:cTn id="619" dur="4300" fill="hold"/>
                                        <p:tgtEl>
                                          <p:spTgt spid="39"/>
                                        </p:tgtEl>
                                        <p:attrNameLst>
                                          <p:attrName>ppt_y</p:attrName>
                                        </p:attrNameLst>
                                      </p:cBhvr>
                                      <p:tavLst>
                                        <p:tav tm="0">
                                          <p:val>
                                            <p:strVal val="#ppt_y"/>
                                          </p:val>
                                        </p:tav>
                                        <p:tav tm="100000">
                                          <p:val>
                                            <p:strVal val="#ppt_y"/>
                                          </p:val>
                                        </p:tav>
                                      </p:tavLst>
                                    </p:anim>
                                  </p:childTnLst>
                                </p:cTn>
                              </p:par>
                              <p:par>
                                <p:cTn id="620" presetID="2" presetClass="exit" presetSubtype="2" fill="hold" grpId="1" nodeType="withEffect">
                                  <p:stCondLst>
                                    <p:cond delay="0"/>
                                  </p:stCondLst>
                                  <p:childTnLst>
                                    <p:anim calcmode="lin" valueType="num">
                                      <p:cBhvr additive="base">
                                        <p:cTn id="621" dur="4300"/>
                                        <p:tgtEl>
                                          <p:spTgt spid="39"/>
                                        </p:tgtEl>
                                        <p:attrNameLst>
                                          <p:attrName>ppt_x</p:attrName>
                                        </p:attrNameLst>
                                      </p:cBhvr>
                                      <p:tavLst>
                                        <p:tav tm="0">
                                          <p:val>
                                            <p:strVal val="ppt_x"/>
                                          </p:val>
                                        </p:tav>
                                        <p:tav tm="100000">
                                          <p:val>
                                            <p:strVal val="1+ppt_w/2"/>
                                          </p:val>
                                        </p:tav>
                                      </p:tavLst>
                                    </p:anim>
                                    <p:anim calcmode="lin" valueType="num">
                                      <p:cBhvr additive="base">
                                        <p:cTn id="622" dur="4300"/>
                                        <p:tgtEl>
                                          <p:spTgt spid="39"/>
                                        </p:tgtEl>
                                        <p:attrNameLst>
                                          <p:attrName>ppt_y</p:attrName>
                                        </p:attrNameLst>
                                      </p:cBhvr>
                                      <p:tavLst>
                                        <p:tav tm="0">
                                          <p:val>
                                            <p:strVal val="ppt_y"/>
                                          </p:val>
                                        </p:tav>
                                        <p:tav tm="100000">
                                          <p:val>
                                            <p:strVal val="ppt_y"/>
                                          </p:val>
                                        </p:tav>
                                      </p:tavLst>
                                    </p:anim>
                                    <p:set>
                                      <p:cBhvr>
                                        <p:cTn id="623" dur="1" fill="hold">
                                          <p:stCondLst>
                                            <p:cond delay="4299"/>
                                          </p:stCondLst>
                                        </p:cTn>
                                        <p:tgtEl>
                                          <p:spTgt spid="39"/>
                                        </p:tgtEl>
                                        <p:attrNameLst>
                                          <p:attrName>style.visibility</p:attrName>
                                        </p:attrNameLst>
                                      </p:cBhvr>
                                      <p:to>
                                        <p:strVal val="hidden"/>
                                      </p:to>
                                    </p:set>
                                  </p:childTnLst>
                                </p:cTn>
                              </p:par>
                              <p:par>
                                <p:cTn id="624" presetID="3" presetClass="exit" presetSubtype="5" fill="hold" grpId="2" nodeType="withEffect">
                                  <p:stCondLst>
                                    <p:cond delay="0"/>
                                  </p:stCondLst>
                                  <p:childTnLst>
                                    <p:animEffect transition="out" filter="blinds(vertical)">
                                      <p:cBhvr>
                                        <p:cTn id="625" dur="4300"/>
                                        <p:tgtEl>
                                          <p:spTgt spid="39"/>
                                        </p:tgtEl>
                                      </p:cBhvr>
                                    </p:animEffect>
                                    <p:set>
                                      <p:cBhvr>
                                        <p:cTn id="626" dur="1" fill="hold">
                                          <p:stCondLst>
                                            <p:cond delay="4299"/>
                                          </p:stCondLst>
                                        </p:cTn>
                                        <p:tgtEl>
                                          <p:spTgt spid="39"/>
                                        </p:tgtEl>
                                        <p:attrNameLst>
                                          <p:attrName>style.visibility</p:attrName>
                                        </p:attrNameLst>
                                      </p:cBhvr>
                                      <p:to>
                                        <p:strVal val="hidden"/>
                                      </p:to>
                                    </p:set>
                                  </p:childTnLst>
                                </p:cTn>
                              </p:par>
                              <p:par>
                                <p:cTn id="627" presetID="8" presetClass="emph" presetSubtype="0" fill="hold" grpId="3" nodeType="withEffect">
                                  <p:stCondLst>
                                    <p:cond delay="0"/>
                                  </p:stCondLst>
                                  <p:childTnLst>
                                    <p:animRot by="21600000">
                                      <p:cBhvr>
                                        <p:cTn id="628" dur="4300" fill="hold"/>
                                        <p:tgtEl>
                                          <p:spTgt spid="39"/>
                                        </p:tgtEl>
                                        <p:attrNameLst>
                                          <p:attrName>r</p:attrName>
                                        </p:attrNameLst>
                                      </p:cBhvr>
                                    </p:animRot>
                                  </p:childTnLst>
                                </p:cTn>
                              </p:par>
                              <p:par>
                                <p:cTn id="629" presetID="2" presetClass="entr" presetSubtype="8" fill="hold" grpId="0" nodeType="withEffect">
                                  <p:stCondLst>
                                    <p:cond delay="0"/>
                                  </p:stCondLst>
                                  <p:childTnLst>
                                    <p:set>
                                      <p:cBhvr>
                                        <p:cTn id="630" dur="1" fill="hold">
                                          <p:stCondLst>
                                            <p:cond delay="0"/>
                                          </p:stCondLst>
                                        </p:cTn>
                                        <p:tgtEl>
                                          <p:spTgt spid="19"/>
                                        </p:tgtEl>
                                        <p:attrNameLst>
                                          <p:attrName>style.visibility</p:attrName>
                                        </p:attrNameLst>
                                      </p:cBhvr>
                                      <p:to>
                                        <p:strVal val="visible"/>
                                      </p:to>
                                    </p:set>
                                    <p:anim calcmode="lin" valueType="num">
                                      <p:cBhvr additive="base">
                                        <p:cTn id="631" dur="4200" fill="hold"/>
                                        <p:tgtEl>
                                          <p:spTgt spid="19"/>
                                        </p:tgtEl>
                                        <p:attrNameLst>
                                          <p:attrName>ppt_x</p:attrName>
                                        </p:attrNameLst>
                                      </p:cBhvr>
                                      <p:tavLst>
                                        <p:tav tm="0">
                                          <p:val>
                                            <p:strVal val="0-#ppt_w/2"/>
                                          </p:val>
                                        </p:tav>
                                        <p:tav tm="100000">
                                          <p:val>
                                            <p:strVal val="#ppt_x"/>
                                          </p:val>
                                        </p:tav>
                                      </p:tavLst>
                                    </p:anim>
                                    <p:anim calcmode="lin" valueType="num">
                                      <p:cBhvr additive="base">
                                        <p:cTn id="632" dur="4200" fill="hold"/>
                                        <p:tgtEl>
                                          <p:spTgt spid="19"/>
                                        </p:tgtEl>
                                        <p:attrNameLst>
                                          <p:attrName>ppt_y</p:attrName>
                                        </p:attrNameLst>
                                      </p:cBhvr>
                                      <p:tavLst>
                                        <p:tav tm="0">
                                          <p:val>
                                            <p:strVal val="#ppt_y"/>
                                          </p:val>
                                        </p:tav>
                                        <p:tav tm="100000">
                                          <p:val>
                                            <p:strVal val="#ppt_y"/>
                                          </p:val>
                                        </p:tav>
                                      </p:tavLst>
                                    </p:anim>
                                  </p:childTnLst>
                                </p:cTn>
                              </p:par>
                              <p:par>
                                <p:cTn id="633" presetID="2" presetClass="exit" presetSubtype="2" fill="hold" grpId="1" nodeType="withEffect">
                                  <p:stCondLst>
                                    <p:cond delay="0"/>
                                  </p:stCondLst>
                                  <p:childTnLst>
                                    <p:anim calcmode="lin" valueType="num">
                                      <p:cBhvr additive="base">
                                        <p:cTn id="634" dur="4200"/>
                                        <p:tgtEl>
                                          <p:spTgt spid="19"/>
                                        </p:tgtEl>
                                        <p:attrNameLst>
                                          <p:attrName>ppt_x</p:attrName>
                                        </p:attrNameLst>
                                      </p:cBhvr>
                                      <p:tavLst>
                                        <p:tav tm="0">
                                          <p:val>
                                            <p:strVal val="ppt_x"/>
                                          </p:val>
                                        </p:tav>
                                        <p:tav tm="100000">
                                          <p:val>
                                            <p:strVal val="1+ppt_w/2"/>
                                          </p:val>
                                        </p:tav>
                                      </p:tavLst>
                                    </p:anim>
                                    <p:anim calcmode="lin" valueType="num">
                                      <p:cBhvr additive="base">
                                        <p:cTn id="635" dur="4200"/>
                                        <p:tgtEl>
                                          <p:spTgt spid="19"/>
                                        </p:tgtEl>
                                        <p:attrNameLst>
                                          <p:attrName>ppt_y</p:attrName>
                                        </p:attrNameLst>
                                      </p:cBhvr>
                                      <p:tavLst>
                                        <p:tav tm="0">
                                          <p:val>
                                            <p:strVal val="ppt_y"/>
                                          </p:val>
                                        </p:tav>
                                        <p:tav tm="100000">
                                          <p:val>
                                            <p:strVal val="ppt_y"/>
                                          </p:val>
                                        </p:tav>
                                      </p:tavLst>
                                    </p:anim>
                                    <p:set>
                                      <p:cBhvr>
                                        <p:cTn id="636" dur="1" fill="hold">
                                          <p:stCondLst>
                                            <p:cond delay="4199"/>
                                          </p:stCondLst>
                                        </p:cTn>
                                        <p:tgtEl>
                                          <p:spTgt spid="19"/>
                                        </p:tgtEl>
                                        <p:attrNameLst>
                                          <p:attrName>style.visibility</p:attrName>
                                        </p:attrNameLst>
                                      </p:cBhvr>
                                      <p:to>
                                        <p:strVal val="hidden"/>
                                      </p:to>
                                    </p:set>
                                  </p:childTnLst>
                                </p:cTn>
                              </p:par>
                              <p:par>
                                <p:cTn id="637" presetID="3" presetClass="exit" presetSubtype="5" fill="hold" grpId="2" nodeType="withEffect">
                                  <p:stCondLst>
                                    <p:cond delay="0"/>
                                  </p:stCondLst>
                                  <p:childTnLst>
                                    <p:animEffect transition="out" filter="blinds(vertical)">
                                      <p:cBhvr>
                                        <p:cTn id="638" dur="4200"/>
                                        <p:tgtEl>
                                          <p:spTgt spid="19"/>
                                        </p:tgtEl>
                                      </p:cBhvr>
                                    </p:animEffect>
                                    <p:set>
                                      <p:cBhvr>
                                        <p:cTn id="639" dur="1" fill="hold">
                                          <p:stCondLst>
                                            <p:cond delay="4199"/>
                                          </p:stCondLst>
                                        </p:cTn>
                                        <p:tgtEl>
                                          <p:spTgt spid="19"/>
                                        </p:tgtEl>
                                        <p:attrNameLst>
                                          <p:attrName>style.visibility</p:attrName>
                                        </p:attrNameLst>
                                      </p:cBhvr>
                                      <p:to>
                                        <p:strVal val="hidden"/>
                                      </p:to>
                                    </p:set>
                                  </p:childTnLst>
                                </p:cTn>
                              </p:par>
                              <p:par>
                                <p:cTn id="640" presetID="8" presetClass="emph" presetSubtype="0" fill="hold" grpId="3" nodeType="withEffect">
                                  <p:stCondLst>
                                    <p:cond delay="0"/>
                                  </p:stCondLst>
                                  <p:childTnLst>
                                    <p:animRot by="21600000">
                                      <p:cBhvr>
                                        <p:cTn id="641" dur="4200" fill="hold"/>
                                        <p:tgtEl>
                                          <p:spTgt spid="19"/>
                                        </p:tgtEl>
                                        <p:attrNameLst>
                                          <p:attrName>r</p:attrName>
                                        </p:attrNameLst>
                                      </p:cBhvr>
                                    </p:animRot>
                                  </p:childTnLst>
                                </p:cTn>
                              </p:par>
                              <p:par>
                                <p:cTn id="642" presetID="2" presetClass="entr" presetSubtype="8" fill="hold" grpId="0" nodeType="withEffect">
                                  <p:stCondLst>
                                    <p:cond delay="0"/>
                                  </p:stCondLst>
                                  <p:childTnLst>
                                    <p:set>
                                      <p:cBhvr>
                                        <p:cTn id="643" dur="1" fill="hold">
                                          <p:stCondLst>
                                            <p:cond delay="0"/>
                                          </p:stCondLst>
                                        </p:cTn>
                                        <p:tgtEl>
                                          <p:spTgt spid="79"/>
                                        </p:tgtEl>
                                        <p:attrNameLst>
                                          <p:attrName>style.visibility</p:attrName>
                                        </p:attrNameLst>
                                      </p:cBhvr>
                                      <p:to>
                                        <p:strVal val="visible"/>
                                      </p:to>
                                    </p:set>
                                    <p:anim calcmode="lin" valueType="num">
                                      <p:cBhvr additive="base">
                                        <p:cTn id="644" dur="4100" fill="hold"/>
                                        <p:tgtEl>
                                          <p:spTgt spid="79"/>
                                        </p:tgtEl>
                                        <p:attrNameLst>
                                          <p:attrName>ppt_x</p:attrName>
                                        </p:attrNameLst>
                                      </p:cBhvr>
                                      <p:tavLst>
                                        <p:tav tm="0">
                                          <p:val>
                                            <p:strVal val="0-#ppt_w/2"/>
                                          </p:val>
                                        </p:tav>
                                        <p:tav tm="100000">
                                          <p:val>
                                            <p:strVal val="#ppt_x"/>
                                          </p:val>
                                        </p:tav>
                                      </p:tavLst>
                                    </p:anim>
                                    <p:anim calcmode="lin" valueType="num">
                                      <p:cBhvr additive="base">
                                        <p:cTn id="645" dur="4100" fill="hold"/>
                                        <p:tgtEl>
                                          <p:spTgt spid="79"/>
                                        </p:tgtEl>
                                        <p:attrNameLst>
                                          <p:attrName>ppt_y</p:attrName>
                                        </p:attrNameLst>
                                      </p:cBhvr>
                                      <p:tavLst>
                                        <p:tav tm="0">
                                          <p:val>
                                            <p:strVal val="#ppt_y"/>
                                          </p:val>
                                        </p:tav>
                                        <p:tav tm="100000">
                                          <p:val>
                                            <p:strVal val="#ppt_y"/>
                                          </p:val>
                                        </p:tav>
                                      </p:tavLst>
                                    </p:anim>
                                  </p:childTnLst>
                                </p:cTn>
                              </p:par>
                              <p:par>
                                <p:cTn id="646" presetID="2" presetClass="exit" presetSubtype="2" fill="hold" grpId="1" nodeType="withEffect">
                                  <p:stCondLst>
                                    <p:cond delay="0"/>
                                  </p:stCondLst>
                                  <p:childTnLst>
                                    <p:anim calcmode="lin" valueType="num">
                                      <p:cBhvr additive="base">
                                        <p:cTn id="647" dur="4100"/>
                                        <p:tgtEl>
                                          <p:spTgt spid="79"/>
                                        </p:tgtEl>
                                        <p:attrNameLst>
                                          <p:attrName>ppt_x</p:attrName>
                                        </p:attrNameLst>
                                      </p:cBhvr>
                                      <p:tavLst>
                                        <p:tav tm="0">
                                          <p:val>
                                            <p:strVal val="ppt_x"/>
                                          </p:val>
                                        </p:tav>
                                        <p:tav tm="100000">
                                          <p:val>
                                            <p:strVal val="1+ppt_w/2"/>
                                          </p:val>
                                        </p:tav>
                                      </p:tavLst>
                                    </p:anim>
                                    <p:anim calcmode="lin" valueType="num">
                                      <p:cBhvr additive="base">
                                        <p:cTn id="648" dur="4100"/>
                                        <p:tgtEl>
                                          <p:spTgt spid="79"/>
                                        </p:tgtEl>
                                        <p:attrNameLst>
                                          <p:attrName>ppt_y</p:attrName>
                                        </p:attrNameLst>
                                      </p:cBhvr>
                                      <p:tavLst>
                                        <p:tav tm="0">
                                          <p:val>
                                            <p:strVal val="ppt_y"/>
                                          </p:val>
                                        </p:tav>
                                        <p:tav tm="100000">
                                          <p:val>
                                            <p:strVal val="ppt_y"/>
                                          </p:val>
                                        </p:tav>
                                      </p:tavLst>
                                    </p:anim>
                                    <p:set>
                                      <p:cBhvr>
                                        <p:cTn id="649" dur="1" fill="hold">
                                          <p:stCondLst>
                                            <p:cond delay="4099"/>
                                          </p:stCondLst>
                                        </p:cTn>
                                        <p:tgtEl>
                                          <p:spTgt spid="79"/>
                                        </p:tgtEl>
                                        <p:attrNameLst>
                                          <p:attrName>style.visibility</p:attrName>
                                        </p:attrNameLst>
                                      </p:cBhvr>
                                      <p:to>
                                        <p:strVal val="hidden"/>
                                      </p:to>
                                    </p:set>
                                  </p:childTnLst>
                                </p:cTn>
                              </p:par>
                              <p:par>
                                <p:cTn id="650" presetID="3" presetClass="exit" presetSubtype="5" fill="hold" grpId="2" nodeType="withEffect">
                                  <p:stCondLst>
                                    <p:cond delay="0"/>
                                  </p:stCondLst>
                                  <p:childTnLst>
                                    <p:animEffect transition="out" filter="blinds(vertical)">
                                      <p:cBhvr>
                                        <p:cTn id="651" dur="4100"/>
                                        <p:tgtEl>
                                          <p:spTgt spid="79"/>
                                        </p:tgtEl>
                                      </p:cBhvr>
                                    </p:animEffect>
                                    <p:set>
                                      <p:cBhvr>
                                        <p:cTn id="652" dur="1" fill="hold">
                                          <p:stCondLst>
                                            <p:cond delay="4099"/>
                                          </p:stCondLst>
                                        </p:cTn>
                                        <p:tgtEl>
                                          <p:spTgt spid="79"/>
                                        </p:tgtEl>
                                        <p:attrNameLst>
                                          <p:attrName>style.visibility</p:attrName>
                                        </p:attrNameLst>
                                      </p:cBhvr>
                                      <p:to>
                                        <p:strVal val="hidden"/>
                                      </p:to>
                                    </p:set>
                                  </p:childTnLst>
                                </p:cTn>
                              </p:par>
                              <p:par>
                                <p:cTn id="653" presetID="8" presetClass="emph" presetSubtype="0" fill="hold" grpId="3" nodeType="withEffect">
                                  <p:stCondLst>
                                    <p:cond delay="0"/>
                                  </p:stCondLst>
                                  <p:childTnLst>
                                    <p:animRot by="21600000">
                                      <p:cBhvr>
                                        <p:cTn id="654" dur="4100" fill="hold"/>
                                        <p:tgtEl>
                                          <p:spTgt spid="79"/>
                                        </p:tgtEl>
                                        <p:attrNameLst>
                                          <p:attrName>r</p:attrName>
                                        </p:attrNameLst>
                                      </p:cBhvr>
                                    </p:animRot>
                                  </p:childTnLst>
                                </p:cTn>
                              </p:par>
                              <p:par>
                                <p:cTn id="655" presetID="2" presetClass="entr" presetSubtype="8" fill="hold" grpId="0" nodeType="withEffect">
                                  <p:stCondLst>
                                    <p:cond delay="0"/>
                                  </p:stCondLst>
                                  <p:childTnLst>
                                    <p:set>
                                      <p:cBhvr>
                                        <p:cTn id="656" dur="1" fill="hold">
                                          <p:stCondLst>
                                            <p:cond delay="0"/>
                                          </p:stCondLst>
                                        </p:cTn>
                                        <p:tgtEl>
                                          <p:spTgt spid="59"/>
                                        </p:tgtEl>
                                        <p:attrNameLst>
                                          <p:attrName>style.visibility</p:attrName>
                                        </p:attrNameLst>
                                      </p:cBhvr>
                                      <p:to>
                                        <p:strVal val="visible"/>
                                      </p:to>
                                    </p:set>
                                    <p:anim calcmode="lin" valueType="num">
                                      <p:cBhvr additive="base">
                                        <p:cTn id="657" dur="4000" fill="hold"/>
                                        <p:tgtEl>
                                          <p:spTgt spid="59"/>
                                        </p:tgtEl>
                                        <p:attrNameLst>
                                          <p:attrName>ppt_x</p:attrName>
                                        </p:attrNameLst>
                                      </p:cBhvr>
                                      <p:tavLst>
                                        <p:tav tm="0">
                                          <p:val>
                                            <p:strVal val="0-#ppt_w/2"/>
                                          </p:val>
                                        </p:tav>
                                        <p:tav tm="100000">
                                          <p:val>
                                            <p:strVal val="#ppt_x"/>
                                          </p:val>
                                        </p:tav>
                                      </p:tavLst>
                                    </p:anim>
                                    <p:anim calcmode="lin" valueType="num">
                                      <p:cBhvr additive="base">
                                        <p:cTn id="658" dur="4000" fill="hold"/>
                                        <p:tgtEl>
                                          <p:spTgt spid="59"/>
                                        </p:tgtEl>
                                        <p:attrNameLst>
                                          <p:attrName>ppt_y</p:attrName>
                                        </p:attrNameLst>
                                      </p:cBhvr>
                                      <p:tavLst>
                                        <p:tav tm="0">
                                          <p:val>
                                            <p:strVal val="#ppt_y"/>
                                          </p:val>
                                        </p:tav>
                                        <p:tav tm="100000">
                                          <p:val>
                                            <p:strVal val="#ppt_y"/>
                                          </p:val>
                                        </p:tav>
                                      </p:tavLst>
                                    </p:anim>
                                  </p:childTnLst>
                                </p:cTn>
                              </p:par>
                              <p:par>
                                <p:cTn id="659" presetID="2" presetClass="exit" presetSubtype="2" fill="hold" grpId="1" nodeType="withEffect">
                                  <p:stCondLst>
                                    <p:cond delay="0"/>
                                  </p:stCondLst>
                                  <p:childTnLst>
                                    <p:anim calcmode="lin" valueType="num">
                                      <p:cBhvr additive="base">
                                        <p:cTn id="660" dur="4000"/>
                                        <p:tgtEl>
                                          <p:spTgt spid="59"/>
                                        </p:tgtEl>
                                        <p:attrNameLst>
                                          <p:attrName>ppt_x</p:attrName>
                                        </p:attrNameLst>
                                      </p:cBhvr>
                                      <p:tavLst>
                                        <p:tav tm="0">
                                          <p:val>
                                            <p:strVal val="ppt_x"/>
                                          </p:val>
                                        </p:tav>
                                        <p:tav tm="100000">
                                          <p:val>
                                            <p:strVal val="1+ppt_w/2"/>
                                          </p:val>
                                        </p:tav>
                                      </p:tavLst>
                                    </p:anim>
                                    <p:anim calcmode="lin" valueType="num">
                                      <p:cBhvr additive="base">
                                        <p:cTn id="661" dur="4000"/>
                                        <p:tgtEl>
                                          <p:spTgt spid="59"/>
                                        </p:tgtEl>
                                        <p:attrNameLst>
                                          <p:attrName>ppt_y</p:attrName>
                                        </p:attrNameLst>
                                      </p:cBhvr>
                                      <p:tavLst>
                                        <p:tav tm="0">
                                          <p:val>
                                            <p:strVal val="ppt_y"/>
                                          </p:val>
                                        </p:tav>
                                        <p:tav tm="100000">
                                          <p:val>
                                            <p:strVal val="ppt_y"/>
                                          </p:val>
                                        </p:tav>
                                      </p:tavLst>
                                    </p:anim>
                                    <p:set>
                                      <p:cBhvr>
                                        <p:cTn id="662" dur="1" fill="hold">
                                          <p:stCondLst>
                                            <p:cond delay="3999"/>
                                          </p:stCondLst>
                                        </p:cTn>
                                        <p:tgtEl>
                                          <p:spTgt spid="59"/>
                                        </p:tgtEl>
                                        <p:attrNameLst>
                                          <p:attrName>style.visibility</p:attrName>
                                        </p:attrNameLst>
                                      </p:cBhvr>
                                      <p:to>
                                        <p:strVal val="hidden"/>
                                      </p:to>
                                    </p:set>
                                  </p:childTnLst>
                                </p:cTn>
                              </p:par>
                              <p:par>
                                <p:cTn id="663" presetID="3" presetClass="exit" presetSubtype="5" fill="hold" grpId="2" nodeType="withEffect">
                                  <p:stCondLst>
                                    <p:cond delay="0"/>
                                  </p:stCondLst>
                                  <p:childTnLst>
                                    <p:animEffect transition="out" filter="blinds(vertical)">
                                      <p:cBhvr>
                                        <p:cTn id="664" dur="4000"/>
                                        <p:tgtEl>
                                          <p:spTgt spid="59"/>
                                        </p:tgtEl>
                                      </p:cBhvr>
                                    </p:animEffect>
                                    <p:set>
                                      <p:cBhvr>
                                        <p:cTn id="665" dur="1" fill="hold">
                                          <p:stCondLst>
                                            <p:cond delay="3999"/>
                                          </p:stCondLst>
                                        </p:cTn>
                                        <p:tgtEl>
                                          <p:spTgt spid="59"/>
                                        </p:tgtEl>
                                        <p:attrNameLst>
                                          <p:attrName>style.visibility</p:attrName>
                                        </p:attrNameLst>
                                      </p:cBhvr>
                                      <p:to>
                                        <p:strVal val="hidden"/>
                                      </p:to>
                                    </p:set>
                                  </p:childTnLst>
                                </p:cTn>
                              </p:par>
                              <p:par>
                                <p:cTn id="666" presetID="8" presetClass="emph" presetSubtype="0" fill="hold" grpId="3" nodeType="withEffect">
                                  <p:stCondLst>
                                    <p:cond delay="0"/>
                                  </p:stCondLst>
                                  <p:childTnLst>
                                    <p:animRot by="21600000">
                                      <p:cBhvr>
                                        <p:cTn id="667" dur="4000" fill="hold"/>
                                        <p:tgtEl>
                                          <p:spTgt spid="59"/>
                                        </p:tgtEl>
                                        <p:attrNameLst>
                                          <p:attrName>r</p:attrName>
                                        </p:attrNameLst>
                                      </p:cBhvr>
                                    </p:animRot>
                                  </p:childTnLst>
                                </p:cTn>
                              </p:par>
                              <p:par>
                                <p:cTn id="668" presetID="2" presetClass="entr" presetSubtype="8" fill="hold" grpId="0" nodeType="withEffect">
                                  <p:stCondLst>
                                    <p:cond delay="0"/>
                                  </p:stCondLst>
                                  <p:childTnLst>
                                    <p:set>
                                      <p:cBhvr>
                                        <p:cTn id="669" dur="1" fill="hold">
                                          <p:stCondLst>
                                            <p:cond delay="0"/>
                                          </p:stCondLst>
                                        </p:cTn>
                                        <p:tgtEl>
                                          <p:spTgt spid="38"/>
                                        </p:tgtEl>
                                        <p:attrNameLst>
                                          <p:attrName>style.visibility</p:attrName>
                                        </p:attrNameLst>
                                      </p:cBhvr>
                                      <p:to>
                                        <p:strVal val="visible"/>
                                      </p:to>
                                    </p:set>
                                    <p:anim calcmode="lin" valueType="num">
                                      <p:cBhvr additive="base">
                                        <p:cTn id="670" dur="4300" fill="hold"/>
                                        <p:tgtEl>
                                          <p:spTgt spid="38"/>
                                        </p:tgtEl>
                                        <p:attrNameLst>
                                          <p:attrName>ppt_x</p:attrName>
                                        </p:attrNameLst>
                                      </p:cBhvr>
                                      <p:tavLst>
                                        <p:tav tm="0">
                                          <p:val>
                                            <p:strVal val="0-#ppt_w/2"/>
                                          </p:val>
                                        </p:tav>
                                        <p:tav tm="100000">
                                          <p:val>
                                            <p:strVal val="#ppt_x"/>
                                          </p:val>
                                        </p:tav>
                                      </p:tavLst>
                                    </p:anim>
                                    <p:anim calcmode="lin" valueType="num">
                                      <p:cBhvr additive="base">
                                        <p:cTn id="671" dur="4300" fill="hold"/>
                                        <p:tgtEl>
                                          <p:spTgt spid="38"/>
                                        </p:tgtEl>
                                        <p:attrNameLst>
                                          <p:attrName>ppt_y</p:attrName>
                                        </p:attrNameLst>
                                      </p:cBhvr>
                                      <p:tavLst>
                                        <p:tav tm="0">
                                          <p:val>
                                            <p:strVal val="#ppt_y"/>
                                          </p:val>
                                        </p:tav>
                                        <p:tav tm="100000">
                                          <p:val>
                                            <p:strVal val="#ppt_y"/>
                                          </p:val>
                                        </p:tav>
                                      </p:tavLst>
                                    </p:anim>
                                  </p:childTnLst>
                                </p:cTn>
                              </p:par>
                              <p:par>
                                <p:cTn id="672" presetID="2" presetClass="exit" presetSubtype="2" fill="hold" grpId="1" nodeType="withEffect">
                                  <p:stCondLst>
                                    <p:cond delay="0"/>
                                  </p:stCondLst>
                                  <p:childTnLst>
                                    <p:anim calcmode="lin" valueType="num">
                                      <p:cBhvr additive="base">
                                        <p:cTn id="673" dur="4300"/>
                                        <p:tgtEl>
                                          <p:spTgt spid="38"/>
                                        </p:tgtEl>
                                        <p:attrNameLst>
                                          <p:attrName>ppt_x</p:attrName>
                                        </p:attrNameLst>
                                      </p:cBhvr>
                                      <p:tavLst>
                                        <p:tav tm="0">
                                          <p:val>
                                            <p:strVal val="ppt_x"/>
                                          </p:val>
                                        </p:tav>
                                        <p:tav tm="100000">
                                          <p:val>
                                            <p:strVal val="1+ppt_w/2"/>
                                          </p:val>
                                        </p:tav>
                                      </p:tavLst>
                                    </p:anim>
                                    <p:anim calcmode="lin" valueType="num">
                                      <p:cBhvr additive="base">
                                        <p:cTn id="674" dur="4300"/>
                                        <p:tgtEl>
                                          <p:spTgt spid="38"/>
                                        </p:tgtEl>
                                        <p:attrNameLst>
                                          <p:attrName>ppt_y</p:attrName>
                                        </p:attrNameLst>
                                      </p:cBhvr>
                                      <p:tavLst>
                                        <p:tav tm="0">
                                          <p:val>
                                            <p:strVal val="ppt_y"/>
                                          </p:val>
                                        </p:tav>
                                        <p:tav tm="100000">
                                          <p:val>
                                            <p:strVal val="ppt_y"/>
                                          </p:val>
                                        </p:tav>
                                      </p:tavLst>
                                    </p:anim>
                                    <p:set>
                                      <p:cBhvr>
                                        <p:cTn id="675" dur="1" fill="hold">
                                          <p:stCondLst>
                                            <p:cond delay="4299"/>
                                          </p:stCondLst>
                                        </p:cTn>
                                        <p:tgtEl>
                                          <p:spTgt spid="38"/>
                                        </p:tgtEl>
                                        <p:attrNameLst>
                                          <p:attrName>style.visibility</p:attrName>
                                        </p:attrNameLst>
                                      </p:cBhvr>
                                      <p:to>
                                        <p:strVal val="hidden"/>
                                      </p:to>
                                    </p:set>
                                  </p:childTnLst>
                                </p:cTn>
                              </p:par>
                              <p:par>
                                <p:cTn id="676" presetID="3" presetClass="exit" presetSubtype="5" fill="hold" grpId="2" nodeType="withEffect">
                                  <p:stCondLst>
                                    <p:cond delay="0"/>
                                  </p:stCondLst>
                                  <p:childTnLst>
                                    <p:animEffect transition="out" filter="blinds(vertical)">
                                      <p:cBhvr>
                                        <p:cTn id="677" dur="4300"/>
                                        <p:tgtEl>
                                          <p:spTgt spid="38"/>
                                        </p:tgtEl>
                                      </p:cBhvr>
                                    </p:animEffect>
                                    <p:set>
                                      <p:cBhvr>
                                        <p:cTn id="678" dur="1" fill="hold">
                                          <p:stCondLst>
                                            <p:cond delay="4299"/>
                                          </p:stCondLst>
                                        </p:cTn>
                                        <p:tgtEl>
                                          <p:spTgt spid="38"/>
                                        </p:tgtEl>
                                        <p:attrNameLst>
                                          <p:attrName>style.visibility</p:attrName>
                                        </p:attrNameLst>
                                      </p:cBhvr>
                                      <p:to>
                                        <p:strVal val="hidden"/>
                                      </p:to>
                                    </p:set>
                                  </p:childTnLst>
                                </p:cTn>
                              </p:par>
                              <p:par>
                                <p:cTn id="679" presetID="8" presetClass="emph" presetSubtype="0" fill="hold" grpId="3" nodeType="withEffect">
                                  <p:stCondLst>
                                    <p:cond delay="0"/>
                                  </p:stCondLst>
                                  <p:childTnLst>
                                    <p:animRot by="21600000">
                                      <p:cBhvr>
                                        <p:cTn id="680" dur="4300" fill="hold"/>
                                        <p:tgtEl>
                                          <p:spTgt spid="38"/>
                                        </p:tgtEl>
                                        <p:attrNameLst>
                                          <p:attrName>r</p:attrName>
                                        </p:attrNameLst>
                                      </p:cBhvr>
                                    </p:animRot>
                                  </p:childTnLst>
                                </p:cTn>
                              </p:par>
                              <p:par>
                                <p:cTn id="681" presetID="2" presetClass="entr" presetSubtype="8" fill="hold" grpId="0" nodeType="withEffect">
                                  <p:stCondLst>
                                    <p:cond delay="0"/>
                                  </p:stCondLst>
                                  <p:childTnLst>
                                    <p:set>
                                      <p:cBhvr>
                                        <p:cTn id="682" dur="1" fill="hold">
                                          <p:stCondLst>
                                            <p:cond delay="0"/>
                                          </p:stCondLst>
                                        </p:cTn>
                                        <p:tgtEl>
                                          <p:spTgt spid="18"/>
                                        </p:tgtEl>
                                        <p:attrNameLst>
                                          <p:attrName>style.visibility</p:attrName>
                                        </p:attrNameLst>
                                      </p:cBhvr>
                                      <p:to>
                                        <p:strVal val="visible"/>
                                      </p:to>
                                    </p:set>
                                    <p:anim calcmode="lin" valueType="num">
                                      <p:cBhvr additive="base">
                                        <p:cTn id="683" dur="4200" fill="hold"/>
                                        <p:tgtEl>
                                          <p:spTgt spid="18"/>
                                        </p:tgtEl>
                                        <p:attrNameLst>
                                          <p:attrName>ppt_x</p:attrName>
                                        </p:attrNameLst>
                                      </p:cBhvr>
                                      <p:tavLst>
                                        <p:tav tm="0">
                                          <p:val>
                                            <p:strVal val="0-#ppt_w/2"/>
                                          </p:val>
                                        </p:tav>
                                        <p:tav tm="100000">
                                          <p:val>
                                            <p:strVal val="#ppt_x"/>
                                          </p:val>
                                        </p:tav>
                                      </p:tavLst>
                                    </p:anim>
                                    <p:anim calcmode="lin" valueType="num">
                                      <p:cBhvr additive="base">
                                        <p:cTn id="684" dur="4200" fill="hold"/>
                                        <p:tgtEl>
                                          <p:spTgt spid="18"/>
                                        </p:tgtEl>
                                        <p:attrNameLst>
                                          <p:attrName>ppt_y</p:attrName>
                                        </p:attrNameLst>
                                      </p:cBhvr>
                                      <p:tavLst>
                                        <p:tav tm="0">
                                          <p:val>
                                            <p:strVal val="#ppt_y"/>
                                          </p:val>
                                        </p:tav>
                                        <p:tav tm="100000">
                                          <p:val>
                                            <p:strVal val="#ppt_y"/>
                                          </p:val>
                                        </p:tav>
                                      </p:tavLst>
                                    </p:anim>
                                  </p:childTnLst>
                                </p:cTn>
                              </p:par>
                              <p:par>
                                <p:cTn id="685" presetID="2" presetClass="exit" presetSubtype="2" fill="hold" grpId="1" nodeType="withEffect">
                                  <p:stCondLst>
                                    <p:cond delay="0"/>
                                  </p:stCondLst>
                                  <p:childTnLst>
                                    <p:anim calcmode="lin" valueType="num">
                                      <p:cBhvr additive="base">
                                        <p:cTn id="686" dur="4200"/>
                                        <p:tgtEl>
                                          <p:spTgt spid="18"/>
                                        </p:tgtEl>
                                        <p:attrNameLst>
                                          <p:attrName>ppt_x</p:attrName>
                                        </p:attrNameLst>
                                      </p:cBhvr>
                                      <p:tavLst>
                                        <p:tav tm="0">
                                          <p:val>
                                            <p:strVal val="ppt_x"/>
                                          </p:val>
                                        </p:tav>
                                        <p:tav tm="100000">
                                          <p:val>
                                            <p:strVal val="1+ppt_w/2"/>
                                          </p:val>
                                        </p:tav>
                                      </p:tavLst>
                                    </p:anim>
                                    <p:anim calcmode="lin" valueType="num">
                                      <p:cBhvr additive="base">
                                        <p:cTn id="687" dur="4200"/>
                                        <p:tgtEl>
                                          <p:spTgt spid="18"/>
                                        </p:tgtEl>
                                        <p:attrNameLst>
                                          <p:attrName>ppt_y</p:attrName>
                                        </p:attrNameLst>
                                      </p:cBhvr>
                                      <p:tavLst>
                                        <p:tav tm="0">
                                          <p:val>
                                            <p:strVal val="ppt_y"/>
                                          </p:val>
                                        </p:tav>
                                        <p:tav tm="100000">
                                          <p:val>
                                            <p:strVal val="ppt_y"/>
                                          </p:val>
                                        </p:tav>
                                      </p:tavLst>
                                    </p:anim>
                                    <p:set>
                                      <p:cBhvr>
                                        <p:cTn id="688" dur="1" fill="hold">
                                          <p:stCondLst>
                                            <p:cond delay="4199"/>
                                          </p:stCondLst>
                                        </p:cTn>
                                        <p:tgtEl>
                                          <p:spTgt spid="18"/>
                                        </p:tgtEl>
                                        <p:attrNameLst>
                                          <p:attrName>style.visibility</p:attrName>
                                        </p:attrNameLst>
                                      </p:cBhvr>
                                      <p:to>
                                        <p:strVal val="hidden"/>
                                      </p:to>
                                    </p:set>
                                  </p:childTnLst>
                                </p:cTn>
                              </p:par>
                              <p:par>
                                <p:cTn id="689" presetID="3" presetClass="exit" presetSubtype="5" fill="hold" grpId="2" nodeType="withEffect">
                                  <p:stCondLst>
                                    <p:cond delay="0"/>
                                  </p:stCondLst>
                                  <p:childTnLst>
                                    <p:animEffect transition="out" filter="blinds(vertical)">
                                      <p:cBhvr>
                                        <p:cTn id="690" dur="4200"/>
                                        <p:tgtEl>
                                          <p:spTgt spid="18"/>
                                        </p:tgtEl>
                                      </p:cBhvr>
                                    </p:animEffect>
                                    <p:set>
                                      <p:cBhvr>
                                        <p:cTn id="691" dur="1" fill="hold">
                                          <p:stCondLst>
                                            <p:cond delay="4199"/>
                                          </p:stCondLst>
                                        </p:cTn>
                                        <p:tgtEl>
                                          <p:spTgt spid="18"/>
                                        </p:tgtEl>
                                        <p:attrNameLst>
                                          <p:attrName>style.visibility</p:attrName>
                                        </p:attrNameLst>
                                      </p:cBhvr>
                                      <p:to>
                                        <p:strVal val="hidden"/>
                                      </p:to>
                                    </p:set>
                                  </p:childTnLst>
                                </p:cTn>
                              </p:par>
                              <p:par>
                                <p:cTn id="692" presetID="8" presetClass="emph" presetSubtype="0" fill="hold" grpId="3" nodeType="withEffect">
                                  <p:stCondLst>
                                    <p:cond delay="0"/>
                                  </p:stCondLst>
                                  <p:childTnLst>
                                    <p:animRot by="21600000">
                                      <p:cBhvr>
                                        <p:cTn id="693" dur="4200" fill="hold"/>
                                        <p:tgtEl>
                                          <p:spTgt spid="18"/>
                                        </p:tgtEl>
                                        <p:attrNameLst>
                                          <p:attrName>r</p:attrName>
                                        </p:attrNameLst>
                                      </p:cBhvr>
                                    </p:animRot>
                                  </p:childTnLst>
                                </p:cTn>
                              </p:par>
                              <p:par>
                                <p:cTn id="694" presetID="2" presetClass="entr" presetSubtype="8" fill="hold" grpId="0" nodeType="withEffect">
                                  <p:stCondLst>
                                    <p:cond delay="0"/>
                                  </p:stCondLst>
                                  <p:childTnLst>
                                    <p:set>
                                      <p:cBhvr>
                                        <p:cTn id="695" dur="1" fill="hold">
                                          <p:stCondLst>
                                            <p:cond delay="0"/>
                                          </p:stCondLst>
                                        </p:cTn>
                                        <p:tgtEl>
                                          <p:spTgt spid="78"/>
                                        </p:tgtEl>
                                        <p:attrNameLst>
                                          <p:attrName>style.visibility</p:attrName>
                                        </p:attrNameLst>
                                      </p:cBhvr>
                                      <p:to>
                                        <p:strVal val="visible"/>
                                      </p:to>
                                    </p:set>
                                    <p:anim calcmode="lin" valueType="num">
                                      <p:cBhvr additive="base">
                                        <p:cTn id="696" dur="4100" fill="hold"/>
                                        <p:tgtEl>
                                          <p:spTgt spid="78"/>
                                        </p:tgtEl>
                                        <p:attrNameLst>
                                          <p:attrName>ppt_x</p:attrName>
                                        </p:attrNameLst>
                                      </p:cBhvr>
                                      <p:tavLst>
                                        <p:tav tm="0">
                                          <p:val>
                                            <p:strVal val="0-#ppt_w/2"/>
                                          </p:val>
                                        </p:tav>
                                        <p:tav tm="100000">
                                          <p:val>
                                            <p:strVal val="#ppt_x"/>
                                          </p:val>
                                        </p:tav>
                                      </p:tavLst>
                                    </p:anim>
                                    <p:anim calcmode="lin" valueType="num">
                                      <p:cBhvr additive="base">
                                        <p:cTn id="697" dur="4100" fill="hold"/>
                                        <p:tgtEl>
                                          <p:spTgt spid="78"/>
                                        </p:tgtEl>
                                        <p:attrNameLst>
                                          <p:attrName>ppt_y</p:attrName>
                                        </p:attrNameLst>
                                      </p:cBhvr>
                                      <p:tavLst>
                                        <p:tav tm="0">
                                          <p:val>
                                            <p:strVal val="#ppt_y"/>
                                          </p:val>
                                        </p:tav>
                                        <p:tav tm="100000">
                                          <p:val>
                                            <p:strVal val="#ppt_y"/>
                                          </p:val>
                                        </p:tav>
                                      </p:tavLst>
                                    </p:anim>
                                  </p:childTnLst>
                                </p:cTn>
                              </p:par>
                              <p:par>
                                <p:cTn id="698" presetID="2" presetClass="exit" presetSubtype="2" fill="hold" grpId="1" nodeType="withEffect">
                                  <p:stCondLst>
                                    <p:cond delay="0"/>
                                  </p:stCondLst>
                                  <p:childTnLst>
                                    <p:anim calcmode="lin" valueType="num">
                                      <p:cBhvr additive="base">
                                        <p:cTn id="699" dur="4100"/>
                                        <p:tgtEl>
                                          <p:spTgt spid="78"/>
                                        </p:tgtEl>
                                        <p:attrNameLst>
                                          <p:attrName>ppt_x</p:attrName>
                                        </p:attrNameLst>
                                      </p:cBhvr>
                                      <p:tavLst>
                                        <p:tav tm="0">
                                          <p:val>
                                            <p:strVal val="ppt_x"/>
                                          </p:val>
                                        </p:tav>
                                        <p:tav tm="100000">
                                          <p:val>
                                            <p:strVal val="1+ppt_w/2"/>
                                          </p:val>
                                        </p:tav>
                                      </p:tavLst>
                                    </p:anim>
                                    <p:anim calcmode="lin" valueType="num">
                                      <p:cBhvr additive="base">
                                        <p:cTn id="700" dur="4100"/>
                                        <p:tgtEl>
                                          <p:spTgt spid="78"/>
                                        </p:tgtEl>
                                        <p:attrNameLst>
                                          <p:attrName>ppt_y</p:attrName>
                                        </p:attrNameLst>
                                      </p:cBhvr>
                                      <p:tavLst>
                                        <p:tav tm="0">
                                          <p:val>
                                            <p:strVal val="ppt_y"/>
                                          </p:val>
                                        </p:tav>
                                        <p:tav tm="100000">
                                          <p:val>
                                            <p:strVal val="ppt_y"/>
                                          </p:val>
                                        </p:tav>
                                      </p:tavLst>
                                    </p:anim>
                                    <p:set>
                                      <p:cBhvr>
                                        <p:cTn id="701" dur="1" fill="hold">
                                          <p:stCondLst>
                                            <p:cond delay="4099"/>
                                          </p:stCondLst>
                                        </p:cTn>
                                        <p:tgtEl>
                                          <p:spTgt spid="78"/>
                                        </p:tgtEl>
                                        <p:attrNameLst>
                                          <p:attrName>style.visibility</p:attrName>
                                        </p:attrNameLst>
                                      </p:cBhvr>
                                      <p:to>
                                        <p:strVal val="hidden"/>
                                      </p:to>
                                    </p:set>
                                  </p:childTnLst>
                                </p:cTn>
                              </p:par>
                              <p:par>
                                <p:cTn id="702" presetID="3" presetClass="exit" presetSubtype="5" fill="hold" grpId="2" nodeType="withEffect">
                                  <p:stCondLst>
                                    <p:cond delay="0"/>
                                  </p:stCondLst>
                                  <p:childTnLst>
                                    <p:animEffect transition="out" filter="blinds(vertical)">
                                      <p:cBhvr>
                                        <p:cTn id="703" dur="4100"/>
                                        <p:tgtEl>
                                          <p:spTgt spid="78"/>
                                        </p:tgtEl>
                                      </p:cBhvr>
                                    </p:animEffect>
                                    <p:set>
                                      <p:cBhvr>
                                        <p:cTn id="704" dur="1" fill="hold">
                                          <p:stCondLst>
                                            <p:cond delay="4099"/>
                                          </p:stCondLst>
                                        </p:cTn>
                                        <p:tgtEl>
                                          <p:spTgt spid="78"/>
                                        </p:tgtEl>
                                        <p:attrNameLst>
                                          <p:attrName>style.visibility</p:attrName>
                                        </p:attrNameLst>
                                      </p:cBhvr>
                                      <p:to>
                                        <p:strVal val="hidden"/>
                                      </p:to>
                                    </p:set>
                                  </p:childTnLst>
                                </p:cTn>
                              </p:par>
                              <p:par>
                                <p:cTn id="705" presetID="8" presetClass="emph" presetSubtype="0" fill="hold" grpId="3" nodeType="withEffect">
                                  <p:stCondLst>
                                    <p:cond delay="0"/>
                                  </p:stCondLst>
                                  <p:childTnLst>
                                    <p:animRot by="21600000">
                                      <p:cBhvr>
                                        <p:cTn id="706" dur="4100" fill="hold"/>
                                        <p:tgtEl>
                                          <p:spTgt spid="78"/>
                                        </p:tgtEl>
                                        <p:attrNameLst>
                                          <p:attrName>r</p:attrName>
                                        </p:attrNameLst>
                                      </p:cBhvr>
                                    </p:animRot>
                                  </p:childTnLst>
                                </p:cTn>
                              </p:par>
                              <p:par>
                                <p:cTn id="707" presetID="2" presetClass="entr" presetSubtype="8" fill="hold" grpId="0" nodeType="withEffect">
                                  <p:stCondLst>
                                    <p:cond delay="0"/>
                                  </p:stCondLst>
                                  <p:childTnLst>
                                    <p:set>
                                      <p:cBhvr>
                                        <p:cTn id="708" dur="1" fill="hold">
                                          <p:stCondLst>
                                            <p:cond delay="0"/>
                                          </p:stCondLst>
                                        </p:cTn>
                                        <p:tgtEl>
                                          <p:spTgt spid="58"/>
                                        </p:tgtEl>
                                        <p:attrNameLst>
                                          <p:attrName>style.visibility</p:attrName>
                                        </p:attrNameLst>
                                      </p:cBhvr>
                                      <p:to>
                                        <p:strVal val="visible"/>
                                      </p:to>
                                    </p:set>
                                    <p:anim calcmode="lin" valueType="num">
                                      <p:cBhvr additive="base">
                                        <p:cTn id="709" dur="4000" fill="hold"/>
                                        <p:tgtEl>
                                          <p:spTgt spid="58"/>
                                        </p:tgtEl>
                                        <p:attrNameLst>
                                          <p:attrName>ppt_x</p:attrName>
                                        </p:attrNameLst>
                                      </p:cBhvr>
                                      <p:tavLst>
                                        <p:tav tm="0">
                                          <p:val>
                                            <p:strVal val="0-#ppt_w/2"/>
                                          </p:val>
                                        </p:tav>
                                        <p:tav tm="100000">
                                          <p:val>
                                            <p:strVal val="#ppt_x"/>
                                          </p:val>
                                        </p:tav>
                                      </p:tavLst>
                                    </p:anim>
                                    <p:anim calcmode="lin" valueType="num">
                                      <p:cBhvr additive="base">
                                        <p:cTn id="710" dur="4000" fill="hold"/>
                                        <p:tgtEl>
                                          <p:spTgt spid="58"/>
                                        </p:tgtEl>
                                        <p:attrNameLst>
                                          <p:attrName>ppt_y</p:attrName>
                                        </p:attrNameLst>
                                      </p:cBhvr>
                                      <p:tavLst>
                                        <p:tav tm="0">
                                          <p:val>
                                            <p:strVal val="#ppt_y"/>
                                          </p:val>
                                        </p:tav>
                                        <p:tav tm="100000">
                                          <p:val>
                                            <p:strVal val="#ppt_y"/>
                                          </p:val>
                                        </p:tav>
                                      </p:tavLst>
                                    </p:anim>
                                  </p:childTnLst>
                                </p:cTn>
                              </p:par>
                              <p:par>
                                <p:cTn id="711" presetID="2" presetClass="exit" presetSubtype="2" fill="hold" grpId="1" nodeType="withEffect">
                                  <p:stCondLst>
                                    <p:cond delay="0"/>
                                  </p:stCondLst>
                                  <p:childTnLst>
                                    <p:anim calcmode="lin" valueType="num">
                                      <p:cBhvr additive="base">
                                        <p:cTn id="712" dur="4000"/>
                                        <p:tgtEl>
                                          <p:spTgt spid="58"/>
                                        </p:tgtEl>
                                        <p:attrNameLst>
                                          <p:attrName>ppt_x</p:attrName>
                                        </p:attrNameLst>
                                      </p:cBhvr>
                                      <p:tavLst>
                                        <p:tav tm="0">
                                          <p:val>
                                            <p:strVal val="ppt_x"/>
                                          </p:val>
                                        </p:tav>
                                        <p:tav tm="100000">
                                          <p:val>
                                            <p:strVal val="1+ppt_w/2"/>
                                          </p:val>
                                        </p:tav>
                                      </p:tavLst>
                                    </p:anim>
                                    <p:anim calcmode="lin" valueType="num">
                                      <p:cBhvr additive="base">
                                        <p:cTn id="713" dur="4000"/>
                                        <p:tgtEl>
                                          <p:spTgt spid="58"/>
                                        </p:tgtEl>
                                        <p:attrNameLst>
                                          <p:attrName>ppt_y</p:attrName>
                                        </p:attrNameLst>
                                      </p:cBhvr>
                                      <p:tavLst>
                                        <p:tav tm="0">
                                          <p:val>
                                            <p:strVal val="ppt_y"/>
                                          </p:val>
                                        </p:tav>
                                        <p:tav tm="100000">
                                          <p:val>
                                            <p:strVal val="ppt_y"/>
                                          </p:val>
                                        </p:tav>
                                      </p:tavLst>
                                    </p:anim>
                                    <p:set>
                                      <p:cBhvr>
                                        <p:cTn id="714" dur="1" fill="hold">
                                          <p:stCondLst>
                                            <p:cond delay="3999"/>
                                          </p:stCondLst>
                                        </p:cTn>
                                        <p:tgtEl>
                                          <p:spTgt spid="58"/>
                                        </p:tgtEl>
                                        <p:attrNameLst>
                                          <p:attrName>style.visibility</p:attrName>
                                        </p:attrNameLst>
                                      </p:cBhvr>
                                      <p:to>
                                        <p:strVal val="hidden"/>
                                      </p:to>
                                    </p:set>
                                  </p:childTnLst>
                                </p:cTn>
                              </p:par>
                              <p:par>
                                <p:cTn id="715" presetID="3" presetClass="exit" presetSubtype="5" fill="hold" grpId="2" nodeType="withEffect">
                                  <p:stCondLst>
                                    <p:cond delay="0"/>
                                  </p:stCondLst>
                                  <p:childTnLst>
                                    <p:animEffect transition="out" filter="blinds(vertical)">
                                      <p:cBhvr>
                                        <p:cTn id="716" dur="4000"/>
                                        <p:tgtEl>
                                          <p:spTgt spid="58"/>
                                        </p:tgtEl>
                                      </p:cBhvr>
                                    </p:animEffect>
                                    <p:set>
                                      <p:cBhvr>
                                        <p:cTn id="717" dur="1" fill="hold">
                                          <p:stCondLst>
                                            <p:cond delay="3999"/>
                                          </p:stCondLst>
                                        </p:cTn>
                                        <p:tgtEl>
                                          <p:spTgt spid="58"/>
                                        </p:tgtEl>
                                        <p:attrNameLst>
                                          <p:attrName>style.visibility</p:attrName>
                                        </p:attrNameLst>
                                      </p:cBhvr>
                                      <p:to>
                                        <p:strVal val="hidden"/>
                                      </p:to>
                                    </p:set>
                                  </p:childTnLst>
                                </p:cTn>
                              </p:par>
                              <p:par>
                                <p:cTn id="718" presetID="8" presetClass="emph" presetSubtype="0" fill="hold" grpId="3" nodeType="withEffect">
                                  <p:stCondLst>
                                    <p:cond delay="0"/>
                                  </p:stCondLst>
                                  <p:childTnLst>
                                    <p:animRot by="21600000">
                                      <p:cBhvr>
                                        <p:cTn id="719" dur="4000" fill="hold"/>
                                        <p:tgtEl>
                                          <p:spTgt spid="58"/>
                                        </p:tgtEl>
                                        <p:attrNameLst>
                                          <p:attrName>r</p:attrName>
                                        </p:attrNameLst>
                                      </p:cBhvr>
                                    </p:animRot>
                                  </p:childTnLst>
                                </p:cTn>
                              </p:par>
                              <p:par>
                                <p:cTn id="720" presetID="2" presetClass="entr" presetSubtype="8" fill="hold" grpId="0" nodeType="withEffect">
                                  <p:stCondLst>
                                    <p:cond delay="0"/>
                                  </p:stCondLst>
                                  <p:childTnLst>
                                    <p:set>
                                      <p:cBhvr>
                                        <p:cTn id="721" dur="1" fill="hold">
                                          <p:stCondLst>
                                            <p:cond delay="0"/>
                                          </p:stCondLst>
                                        </p:cTn>
                                        <p:tgtEl>
                                          <p:spTgt spid="37"/>
                                        </p:tgtEl>
                                        <p:attrNameLst>
                                          <p:attrName>style.visibility</p:attrName>
                                        </p:attrNameLst>
                                      </p:cBhvr>
                                      <p:to>
                                        <p:strVal val="visible"/>
                                      </p:to>
                                    </p:set>
                                    <p:anim calcmode="lin" valueType="num">
                                      <p:cBhvr additive="base">
                                        <p:cTn id="722" dur="4300" fill="hold"/>
                                        <p:tgtEl>
                                          <p:spTgt spid="37"/>
                                        </p:tgtEl>
                                        <p:attrNameLst>
                                          <p:attrName>ppt_x</p:attrName>
                                        </p:attrNameLst>
                                      </p:cBhvr>
                                      <p:tavLst>
                                        <p:tav tm="0">
                                          <p:val>
                                            <p:strVal val="0-#ppt_w/2"/>
                                          </p:val>
                                        </p:tav>
                                        <p:tav tm="100000">
                                          <p:val>
                                            <p:strVal val="#ppt_x"/>
                                          </p:val>
                                        </p:tav>
                                      </p:tavLst>
                                    </p:anim>
                                    <p:anim calcmode="lin" valueType="num">
                                      <p:cBhvr additive="base">
                                        <p:cTn id="723" dur="4300" fill="hold"/>
                                        <p:tgtEl>
                                          <p:spTgt spid="37"/>
                                        </p:tgtEl>
                                        <p:attrNameLst>
                                          <p:attrName>ppt_y</p:attrName>
                                        </p:attrNameLst>
                                      </p:cBhvr>
                                      <p:tavLst>
                                        <p:tav tm="0">
                                          <p:val>
                                            <p:strVal val="#ppt_y"/>
                                          </p:val>
                                        </p:tav>
                                        <p:tav tm="100000">
                                          <p:val>
                                            <p:strVal val="#ppt_y"/>
                                          </p:val>
                                        </p:tav>
                                      </p:tavLst>
                                    </p:anim>
                                  </p:childTnLst>
                                </p:cTn>
                              </p:par>
                              <p:par>
                                <p:cTn id="724" presetID="2" presetClass="exit" presetSubtype="2" fill="hold" grpId="1" nodeType="withEffect">
                                  <p:stCondLst>
                                    <p:cond delay="0"/>
                                  </p:stCondLst>
                                  <p:childTnLst>
                                    <p:anim calcmode="lin" valueType="num">
                                      <p:cBhvr additive="base">
                                        <p:cTn id="725" dur="4300"/>
                                        <p:tgtEl>
                                          <p:spTgt spid="37"/>
                                        </p:tgtEl>
                                        <p:attrNameLst>
                                          <p:attrName>ppt_x</p:attrName>
                                        </p:attrNameLst>
                                      </p:cBhvr>
                                      <p:tavLst>
                                        <p:tav tm="0">
                                          <p:val>
                                            <p:strVal val="ppt_x"/>
                                          </p:val>
                                        </p:tav>
                                        <p:tav tm="100000">
                                          <p:val>
                                            <p:strVal val="1+ppt_w/2"/>
                                          </p:val>
                                        </p:tav>
                                      </p:tavLst>
                                    </p:anim>
                                    <p:anim calcmode="lin" valueType="num">
                                      <p:cBhvr additive="base">
                                        <p:cTn id="726" dur="4300"/>
                                        <p:tgtEl>
                                          <p:spTgt spid="37"/>
                                        </p:tgtEl>
                                        <p:attrNameLst>
                                          <p:attrName>ppt_y</p:attrName>
                                        </p:attrNameLst>
                                      </p:cBhvr>
                                      <p:tavLst>
                                        <p:tav tm="0">
                                          <p:val>
                                            <p:strVal val="ppt_y"/>
                                          </p:val>
                                        </p:tav>
                                        <p:tav tm="100000">
                                          <p:val>
                                            <p:strVal val="ppt_y"/>
                                          </p:val>
                                        </p:tav>
                                      </p:tavLst>
                                    </p:anim>
                                    <p:set>
                                      <p:cBhvr>
                                        <p:cTn id="727" dur="1" fill="hold">
                                          <p:stCondLst>
                                            <p:cond delay="4299"/>
                                          </p:stCondLst>
                                        </p:cTn>
                                        <p:tgtEl>
                                          <p:spTgt spid="37"/>
                                        </p:tgtEl>
                                        <p:attrNameLst>
                                          <p:attrName>style.visibility</p:attrName>
                                        </p:attrNameLst>
                                      </p:cBhvr>
                                      <p:to>
                                        <p:strVal val="hidden"/>
                                      </p:to>
                                    </p:set>
                                  </p:childTnLst>
                                </p:cTn>
                              </p:par>
                              <p:par>
                                <p:cTn id="728" presetID="3" presetClass="exit" presetSubtype="5" fill="hold" grpId="2" nodeType="withEffect">
                                  <p:stCondLst>
                                    <p:cond delay="0"/>
                                  </p:stCondLst>
                                  <p:childTnLst>
                                    <p:animEffect transition="out" filter="blinds(vertical)">
                                      <p:cBhvr>
                                        <p:cTn id="729" dur="4300"/>
                                        <p:tgtEl>
                                          <p:spTgt spid="37"/>
                                        </p:tgtEl>
                                      </p:cBhvr>
                                    </p:animEffect>
                                    <p:set>
                                      <p:cBhvr>
                                        <p:cTn id="730" dur="1" fill="hold">
                                          <p:stCondLst>
                                            <p:cond delay="4299"/>
                                          </p:stCondLst>
                                        </p:cTn>
                                        <p:tgtEl>
                                          <p:spTgt spid="37"/>
                                        </p:tgtEl>
                                        <p:attrNameLst>
                                          <p:attrName>style.visibility</p:attrName>
                                        </p:attrNameLst>
                                      </p:cBhvr>
                                      <p:to>
                                        <p:strVal val="hidden"/>
                                      </p:to>
                                    </p:set>
                                  </p:childTnLst>
                                </p:cTn>
                              </p:par>
                              <p:par>
                                <p:cTn id="731" presetID="8" presetClass="emph" presetSubtype="0" fill="hold" grpId="3" nodeType="withEffect">
                                  <p:stCondLst>
                                    <p:cond delay="0"/>
                                  </p:stCondLst>
                                  <p:childTnLst>
                                    <p:animRot by="21600000">
                                      <p:cBhvr>
                                        <p:cTn id="732" dur="4300" fill="hold"/>
                                        <p:tgtEl>
                                          <p:spTgt spid="37"/>
                                        </p:tgtEl>
                                        <p:attrNameLst>
                                          <p:attrName>r</p:attrName>
                                        </p:attrNameLst>
                                      </p:cBhvr>
                                    </p:animRot>
                                  </p:childTnLst>
                                </p:cTn>
                              </p:par>
                              <p:par>
                                <p:cTn id="733" presetID="2" presetClass="entr" presetSubtype="8" fill="hold" grpId="0" nodeType="withEffect">
                                  <p:stCondLst>
                                    <p:cond delay="0"/>
                                  </p:stCondLst>
                                  <p:childTnLst>
                                    <p:set>
                                      <p:cBhvr>
                                        <p:cTn id="734" dur="1" fill="hold">
                                          <p:stCondLst>
                                            <p:cond delay="0"/>
                                          </p:stCondLst>
                                        </p:cTn>
                                        <p:tgtEl>
                                          <p:spTgt spid="17"/>
                                        </p:tgtEl>
                                        <p:attrNameLst>
                                          <p:attrName>style.visibility</p:attrName>
                                        </p:attrNameLst>
                                      </p:cBhvr>
                                      <p:to>
                                        <p:strVal val="visible"/>
                                      </p:to>
                                    </p:set>
                                    <p:anim calcmode="lin" valueType="num">
                                      <p:cBhvr additive="base">
                                        <p:cTn id="735" dur="4200" fill="hold"/>
                                        <p:tgtEl>
                                          <p:spTgt spid="17"/>
                                        </p:tgtEl>
                                        <p:attrNameLst>
                                          <p:attrName>ppt_x</p:attrName>
                                        </p:attrNameLst>
                                      </p:cBhvr>
                                      <p:tavLst>
                                        <p:tav tm="0">
                                          <p:val>
                                            <p:strVal val="0-#ppt_w/2"/>
                                          </p:val>
                                        </p:tav>
                                        <p:tav tm="100000">
                                          <p:val>
                                            <p:strVal val="#ppt_x"/>
                                          </p:val>
                                        </p:tav>
                                      </p:tavLst>
                                    </p:anim>
                                    <p:anim calcmode="lin" valueType="num">
                                      <p:cBhvr additive="base">
                                        <p:cTn id="736" dur="4200" fill="hold"/>
                                        <p:tgtEl>
                                          <p:spTgt spid="17"/>
                                        </p:tgtEl>
                                        <p:attrNameLst>
                                          <p:attrName>ppt_y</p:attrName>
                                        </p:attrNameLst>
                                      </p:cBhvr>
                                      <p:tavLst>
                                        <p:tav tm="0">
                                          <p:val>
                                            <p:strVal val="#ppt_y"/>
                                          </p:val>
                                        </p:tav>
                                        <p:tav tm="100000">
                                          <p:val>
                                            <p:strVal val="#ppt_y"/>
                                          </p:val>
                                        </p:tav>
                                      </p:tavLst>
                                    </p:anim>
                                  </p:childTnLst>
                                </p:cTn>
                              </p:par>
                              <p:par>
                                <p:cTn id="737" presetID="2" presetClass="exit" presetSubtype="2" fill="hold" grpId="1" nodeType="withEffect">
                                  <p:stCondLst>
                                    <p:cond delay="0"/>
                                  </p:stCondLst>
                                  <p:childTnLst>
                                    <p:anim calcmode="lin" valueType="num">
                                      <p:cBhvr additive="base">
                                        <p:cTn id="738" dur="4200"/>
                                        <p:tgtEl>
                                          <p:spTgt spid="17"/>
                                        </p:tgtEl>
                                        <p:attrNameLst>
                                          <p:attrName>ppt_x</p:attrName>
                                        </p:attrNameLst>
                                      </p:cBhvr>
                                      <p:tavLst>
                                        <p:tav tm="0">
                                          <p:val>
                                            <p:strVal val="ppt_x"/>
                                          </p:val>
                                        </p:tav>
                                        <p:tav tm="100000">
                                          <p:val>
                                            <p:strVal val="1+ppt_w/2"/>
                                          </p:val>
                                        </p:tav>
                                      </p:tavLst>
                                    </p:anim>
                                    <p:anim calcmode="lin" valueType="num">
                                      <p:cBhvr additive="base">
                                        <p:cTn id="739" dur="4200"/>
                                        <p:tgtEl>
                                          <p:spTgt spid="17"/>
                                        </p:tgtEl>
                                        <p:attrNameLst>
                                          <p:attrName>ppt_y</p:attrName>
                                        </p:attrNameLst>
                                      </p:cBhvr>
                                      <p:tavLst>
                                        <p:tav tm="0">
                                          <p:val>
                                            <p:strVal val="ppt_y"/>
                                          </p:val>
                                        </p:tav>
                                        <p:tav tm="100000">
                                          <p:val>
                                            <p:strVal val="ppt_y"/>
                                          </p:val>
                                        </p:tav>
                                      </p:tavLst>
                                    </p:anim>
                                    <p:set>
                                      <p:cBhvr>
                                        <p:cTn id="740" dur="1" fill="hold">
                                          <p:stCondLst>
                                            <p:cond delay="4199"/>
                                          </p:stCondLst>
                                        </p:cTn>
                                        <p:tgtEl>
                                          <p:spTgt spid="17"/>
                                        </p:tgtEl>
                                        <p:attrNameLst>
                                          <p:attrName>style.visibility</p:attrName>
                                        </p:attrNameLst>
                                      </p:cBhvr>
                                      <p:to>
                                        <p:strVal val="hidden"/>
                                      </p:to>
                                    </p:set>
                                  </p:childTnLst>
                                </p:cTn>
                              </p:par>
                              <p:par>
                                <p:cTn id="741" presetID="3" presetClass="exit" presetSubtype="5" fill="hold" grpId="2" nodeType="withEffect">
                                  <p:stCondLst>
                                    <p:cond delay="0"/>
                                  </p:stCondLst>
                                  <p:childTnLst>
                                    <p:animEffect transition="out" filter="blinds(vertical)">
                                      <p:cBhvr>
                                        <p:cTn id="742" dur="4200"/>
                                        <p:tgtEl>
                                          <p:spTgt spid="17"/>
                                        </p:tgtEl>
                                      </p:cBhvr>
                                    </p:animEffect>
                                    <p:set>
                                      <p:cBhvr>
                                        <p:cTn id="743" dur="1" fill="hold">
                                          <p:stCondLst>
                                            <p:cond delay="4199"/>
                                          </p:stCondLst>
                                        </p:cTn>
                                        <p:tgtEl>
                                          <p:spTgt spid="17"/>
                                        </p:tgtEl>
                                        <p:attrNameLst>
                                          <p:attrName>style.visibility</p:attrName>
                                        </p:attrNameLst>
                                      </p:cBhvr>
                                      <p:to>
                                        <p:strVal val="hidden"/>
                                      </p:to>
                                    </p:set>
                                  </p:childTnLst>
                                </p:cTn>
                              </p:par>
                              <p:par>
                                <p:cTn id="744" presetID="8" presetClass="emph" presetSubtype="0" fill="hold" grpId="3" nodeType="withEffect">
                                  <p:stCondLst>
                                    <p:cond delay="0"/>
                                  </p:stCondLst>
                                  <p:childTnLst>
                                    <p:animRot by="21600000">
                                      <p:cBhvr>
                                        <p:cTn id="745" dur="4200" fill="hold"/>
                                        <p:tgtEl>
                                          <p:spTgt spid="17"/>
                                        </p:tgtEl>
                                        <p:attrNameLst>
                                          <p:attrName>r</p:attrName>
                                        </p:attrNameLst>
                                      </p:cBhvr>
                                    </p:animRot>
                                  </p:childTnLst>
                                </p:cTn>
                              </p:par>
                              <p:par>
                                <p:cTn id="746" presetID="2" presetClass="entr" presetSubtype="8" fill="hold" grpId="0" nodeType="withEffect">
                                  <p:stCondLst>
                                    <p:cond delay="0"/>
                                  </p:stCondLst>
                                  <p:childTnLst>
                                    <p:set>
                                      <p:cBhvr>
                                        <p:cTn id="747" dur="1" fill="hold">
                                          <p:stCondLst>
                                            <p:cond delay="0"/>
                                          </p:stCondLst>
                                        </p:cTn>
                                        <p:tgtEl>
                                          <p:spTgt spid="77"/>
                                        </p:tgtEl>
                                        <p:attrNameLst>
                                          <p:attrName>style.visibility</p:attrName>
                                        </p:attrNameLst>
                                      </p:cBhvr>
                                      <p:to>
                                        <p:strVal val="visible"/>
                                      </p:to>
                                    </p:set>
                                    <p:anim calcmode="lin" valueType="num">
                                      <p:cBhvr additive="base">
                                        <p:cTn id="748" dur="4100" fill="hold"/>
                                        <p:tgtEl>
                                          <p:spTgt spid="77"/>
                                        </p:tgtEl>
                                        <p:attrNameLst>
                                          <p:attrName>ppt_x</p:attrName>
                                        </p:attrNameLst>
                                      </p:cBhvr>
                                      <p:tavLst>
                                        <p:tav tm="0">
                                          <p:val>
                                            <p:strVal val="0-#ppt_w/2"/>
                                          </p:val>
                                        </p:tav>
                                        <p:tav tm="100000">
                                          <p:val>
                                            <p:strVal val="#ppt_x"/>
                                          </p:val>
                                        </p:tav>
                                      </p:tavLst>
                                    </p:anim>
                                    <p:anim calcmode="lin" valueType="num">
                                      <p:cBhvr additive="base">
                                        <p:cTn id="749" dur="4100" fill="hold"/>
                                        <p:tgtEl>
                                          <p:spTgt spid="77"/>
                                        </p:tgtEl>
                                        <p:attrNameLst>
                                          <p:attrName>ppt_y</p:attrName>
                                        </p:attrNameLst>
                                      </p:cBhvr>
                                      <p:tavLst>
                                        <p:tav tm="0">
                                          <p:val>
                                            <p:strVal val="#ppt_y"/>
                                          </p:val>
                                        </p:tav>
                                        <p:tav tm="100000">
                                          <p:val>
                                            <p:strVal val="#ppt_y"/>
                                          </p:val>
                                        </p:tav>
                                      </p:tavLst>
                                    </p:anim>
                                  </p:childTnLst>
                                </p:cTn>
                              </p:par>
                              <p:par>
                                <p:cTn id="750" presetID="2" presetClass="exit" presetSubtype="2" fill="hold" grpId="1" nodeType="withEffect">
                                  <p:stCondLst>
                                    <p:cond delay="0"/>
                                  </p:stCondLst>
                                  <p:childTnLst>
                                    <p:anim calcmode="lin" valueType="num">
                                      <p:cBhvr additive="base">
                                        <p:cTn id="751" dur="4100"/>
                                        <p:tgtEl>
                                          <p:spTgt spid="77"/>
                                        </p:tgtEl>
                                        <p:attrNameLst>
                                          <p:attrName>ppt_x</p:attrName>
                                        </p:attrNameLst>
                                      </p:cBhvr>
                                      <p:tavLst>
                                        <p:tav tm="0">
                                          <p:val>
                                            <p:strVal val="ppt_x"/>
                                          </p:val>
                                        </p:tav>
                                        <p:tav tm="100000">
                                          <p:val>
                                            <p:strVal val="1+ppt_w/2"/>
                                          </p:val>
                                        </p:tav>
                                      </p:tavLst>
                                    </p:anim>
                                    <p:anim calcmode="lin" valueType="num">
                                      <p:cBhvr additive="base">
                                        <p:cTn id="752" dur="4100"/>
                                        <p:tgtEl>
                                          <p:spTgt spid="77"/>
                                        </p:tgtEl>
                                        <p:attrNameLst>
                                          <p:attrName>ppt_y</p:attrName>
                                        </p:attrNameLst>
                                      </p:cBhvr>
                                      <p:tavLst>
                                        <p:tav tm="0">
                                          <p:val>
                                            <p:strVal val="ppt_y"/>
                                          </p:val>
                                        </p:tav>
                                        <p:tav tm="100000">
                                          <p:val>
                                            <p:strVal val="ppt_y"/>
                                          </p:val>
                                        </p:tav>
                                      </p:tavLst>
                                    </p:anim>
                                    <p:set>
                                      <p:cBhvr>
                                        <p:cTn id="753" dur="1" fill="hold">
                                          <p:stCondLst>
                                            <p:cond delay="4099"/>
                                          </p:stCondLst>
                                        </p:cTn>
                                        <p:tgtEl>
                                          <p:spTgt spid="77"/>
                                        </p:tgtEl>
                                        <p:attrNameLst>
                                          <p:attrName>style.visibility</p:attrName>
                                        </p:attrNameLst>
                                      </p:cBhvr>
                                      <p:to>
                                        <p:strVal val="hidden"/>
                                      </p:to>
                                    </p:set>
                                  </p:childTnLst>
                                </p:cTn>
                              </p:par>
                              <p:par>
                                <p:cTn id="754" presetID="3" presetClass="exit" presetSubtype="5" fill="hold" grpId="2" nodeType="withEffect">
                                  <p:stCondLst>
                                    <p:cond delay="0"/>
                                  </p:stCondLst>
                                  <p:childTnLst>
                                    <p:animEffect transition="out" filter="blinds(vertical)">
                                      <p:cBhvr>
                                        <p:cTn id="755" dur="4100"/>
                                        <p:tgtEl>
                                          <p:spTgt spid="77"/>
                                        </p:tgtEl>
                                      </p:cBhvr>
                                    </p:animEffect>
                                    <p:set>
                                      <p:cBhvr>
                                        <p:cTn id="756" dur="1" fill="hold">
                                          <p:stCondLst>
                                            <p:cond delay="4099"/>
                                          </p:stCondLst>
                                        </p:cTn>
                                        <p:tgtEl>
                                          <p:spTgt spid="77"/>
                                        </p:tgtEl>
                                        <p:attrNameLst>
                                          <p:attrName>style.visibility</p:attrName>
                                        </p:attrNameLst>
                                      </p:cBhvr>
                                      <p:to>
                                        <p:strVal val="hidden"/>
                                      </p:to>
                                    </p:set>
                                  </p:childTnLst>
                                </p:cTn>
                              </p:par>
                              <p:par>
                                <p:cTn id="757" presetID="8" presetClass="emph" presetSubtype="0" fill="hold" grpId="3" nodeType="withEffect">
                                  <p:stCondLst>
                                    <p:cond delay="0"/>
                                  </p:stCondLst>
                                  <p:childTnLst>
                                    <p:animRot by="21600000">
                                      <p:cBhvr>
                                        <p:cTn id="758" dur="4100" fill="hold"/>
                                        <p:tgtEl>
                                          <p:spTgt spid="77"/>
                                        </p:tgtEl>
                                        <p:attrNameLst>
                                          <p:attrName>r</p:attrName>
                                        </p:attrNameLst>
                                      </p:cBhvr>
                                    </p:animRot>
                                  </p:childTnLst>
                                </p:cTn>
                              </p:par>
                              <p:par>
                                <p:cTn id="759" presetID="2" presetClass="entr" presetSubtype="8" fill="hold" grpId="0" nodeType="withEffect">
                                  <p:stCondLst>
                                    <p:cond delay="0"/>
                                  </p:stCondLst>
                                  <p:childTnLst>
                                    <p:set>
                                      <p:cBhvr>
                                        <p:cTn id="760" dur="1" fill="hold">
                                          <p:stCondLst>
                                            <p:cond delay="0"/>
                                          </p:stCondLst>
                                        </p:cTn>
                                        <p:tgtEl>
                                          <p:spTgt spid="36"/>
                                        </p:tgtEl>
                                        <p:attrNameLst>
                                          <p:attrName>style.visibility</p:attrName>
                                        </p:attrNameLst>
                                      </p:cBhvr>
                                      <p:to>
                                        <p:strVal val="visible"/>
                                      </p:to>
                                    </p:set>
                                    <p:anim calcmode="lin" valueType="num">
                                      <p:cBhvr additive="base">
                                        <p:cTn id="761" dur="4300" fill="hold"/>
                                        <p:tgtEl>
                                          <p:spTgt spid="36"/>
                                        </p:tgtEl>
                                        <p:attrNameLst>
                                          <p:attrName>ppt_x</p:attrName>
                                        </p:attrNameLst>
                                      </p:cBhvr>
                                      <p:tavLst>
                                        <p:tav tm="0">
                                          <p:val>
                                            <p:strVal val="0-#ppt_w/2"/>
                                          </p:val>
                                        </p:tav>
                                        <p:tav tm="100000">
                                          <p:val>
                                            <p:strVal val="#ppt_x"/>
                                          </p:val>
                                        </p:tav>
                                      </p:tavLst>
                                    </p:anim>
                                    <p:anim calcmode="lin" valueType="num">
                                      <p:cBhvr additive="base">
                                        <p:cTn id="762" dur="4300" fill="hold"/>
                                        <p:tgtEl>
                                          <p:spTgt spid="36"/>
                                        </p:tgtEl>
                                        <p:attrNameLst>
                                          <p:attrName>ppt_y</p:attrName>
                                        </p:attrNameLst>
                                      </p:cBhvr>
                                      <p:tavLst>
                                        <p:tav tm="0">
                                          <p:val>
                                            <p:strVal val="#ppt_y"/>
                                          </p:val>
                                        </p:tav>
                                        <p:tav tm="100000">
                                          <p:val>
                                            <p:strVal val="#ppt_y"/>
                                          </p:val>
                                        </p:tav>
                                      </p:tavLst>
                                    </p:anim>
                                  </p:childTnLst>
                                </p:cTn>
                              </p:par>
                              <p:par>
                                <p:cTn id="763" presetID="2" presetClass="exit" presetSubtype="2" fill="hold" grpId="1" nodeType="withEffect">
                                  <p:stCondLst>
                                    <p:cond delay="0"/>
                                  </p:stCondLst>
                                  <p:childTnLst>
                                    <p:anim calcmode="lin" valueType="num">
                                      <p:cBhvr additive="base">
                                        <p:cTn id="764" dur="4300"/>
                                        <p:tgtEl>
                                          <p:spTgt spid="36"/>
                                        </p:tgtEl>
                                        <p:attrNameLst>
                                          <p:attrName>ppt_x</p:attrName>
                                        </p:attrNameLst>
                                      </p:cBhvr>
                                      <p:tavLst>
                                        <p:tav tm="0">
                                          <p:val>
                                            <p:strVal val="ppt_x"/>
                                          </p:val>
                                        </p:tav>
                                        <p:tav tm="100000">
                                          <p:val>
                                            <p:strVal val="1+ppt_w/2"/>
                                          </p:val>
                                        </p:tav>
                                      </p:tavLst>
                                    </p:anim>
                                    <p:anim calcmode="lin" valueType="num">
                                      <p:cBhvr additive="base">
                                        <p:cTn id="765" dur="4300"/>
                                        <p:tgtEl>
                                          <p:spTgt spid="36"/>
                                        </p:tgtEl>
                                        <p:attrNameLst>
                                          <p:attrName>ppt_y</p:attrName>
                                        </p:attrNameLst>
                                      </p:cBhvr>
                                      <p:tavLst>
                                        <p:tav tm="0">
                                          <p:val>
                                            <p:strVal val="ppt_y"/>
                                          </p:val>
                                        </p:tav>
                                        <p:tav tm="100000">
                                          <p:val>
                                            <p:strVal val="ppt_y"/>
                                          </p:val>
                                        </p:tav>
                                      </p:tavLst>
                                    </p:anim>
                                    <p:set>
                                      <p:cBhvr>
                                        <p:cTn id="766" dur="1" fill="hold">
                                          <p:stCondLst>
                                            <p:cond delay="4299"/>
                                          </p:stCondLst>
                                        </p:cTn>
                                        <p:tgtEl>
                                          <p:spTgt spid="36"/>
                                        </p:tgtEl>
                                        <p:attrNameLst>
                                          <p:attrName>style.visibility</p:attrName>
                                        </p:attrNameLst>
                                      </p:cBhvr>
                                      <p:to>
                                        <p:strVal val="hidden"/>
                                      </p:to>
                                    </p:set>
                                  </p:childTnLst>
                                </p:cTn>
                              </p:par>
                              <p:par>
                                <p:cTn id="767" presetID="3" presetClass="exit" presetSubtype="5" fill="hold" grpId="2" nodeType="withEffect">
                                  <p:stCondLst>
                                    <p:cond delay="0"/>
                                  </p:stCondLst>
                                  <p:childTnLst>
                                    <p:animEffect transition="out" filter="blinds(vertical)">
                                      <p:cBhvr>
                                        <p:cTn id="768" dur="4300"/>
                                        <p:tgtEl>
                                          <p:spTgt spid="36"/>
                                        </p:tgtEl>
                                      </p:cBhvr>
                                    </p:animEffect>
                                    <p:set>
                                      <p:cBhvr>
                                        <p:cTn id="769" dur="1" fill="hold">
                                          <p:stCondLst>
                                            <p:cond delay="4299"/>
                                          </p:stCondLst>
                                        </p:cTn>
                                        <p:tgtEl>
                                          <p:spTgt spid="36"/>
                                        </p:tgtEl>
                                        <p:attrNameLst>
                                          <p:attrName>style.visibility</p:attrName>
                                        </p:attrNameLst>
                                      </p:cBhvr>
                                      <p:to>
                                        <p:strVal val="hidden"/>
                                      </p:to>
                                    </p:set>
                                  </p:childTnLst>
                                </p:cTn>
                              </p:par>
                              <p:par>
                                <p:cTn id="770" presetID="8" presetClass="emph" presetSubtype="0" fill="hold" grpId="3" nodeType="withEffect">
                                  <p:stCondLst>
                                    <p:cond delay="0"/>
                                  </p:stCondLst>
                                  <p:childTnLst>
                                    <p:animRot by="21600000">
                                      <p:cBhvr>
                                        <p:cTn id="771" dur="4300" fill="hold"/>
                                        <p:tgtEl>
                                          <p:spTgt spid="36"/>
                                        </p:tgtEl>
                                        <p:attrNameLst>
                                          <p:attrName>r</p:attrName>
                                        </p:attrNameLst>
                                      </p:cBhvr>
                                    </p:animRot>
                                  </p:childTnLst>
                                </p:cTn>
                              </p:par>
                              <p:par>
                                <p:cTn id="772" presetID="2" presetClass="entr" presetSubtype="8" fill="hold" grpId="0" nodeType="withEffect">
                                  <p:stCondLst>
                                    <p:cond delay="0"/>
                                  </p:stCondLst>
                                  <p:childTnLst>
                                    <p:set>
                                      <p:cBhvr>
                                        <p:cTn id="773" dur="1" fill="hold">
                                          <p:stCondLst>
                                            <p:cond delay="0"/>
                                          </p:stCondLst>
                                        </p:cTn>
                                        <p:tgtEl>
                                          <p:spTgt spid="16"/>
                                        </p:tgtEl>
                                        <p:attrNameLst>
                                          <p:attrName>style.visibility</p:attrName>
                                        </p:attrNameLst>
                                      </p:cBhvr>
                                      <p:to>
                                        <p:strVal val="visible"/>
                                      </p:to>
                                    </p:set>
                                    <p:anim calcmode="lin" valueType="num">
                                      <p:cBhvr additive="base">
                                        <p:cTn id="774" dur="4200" fill="hold"/>
                                        <p:tgtEl>
                                          <p:spTgt spid="16"/>
                                        </p:tgtEl>
                                        <p:attrNameLst>
                                          <p:attrName>ppt_x</p:attrName>
                                        </p:attrNameLst>
                                      </p:cBhvr>
                                      <p:tavLst>
                                        <p:tav tm="0">
                                          <p:val>
                                            <p:strVal val="0-#ppt_w/2"/>
                                          </p:val>
                                        </p:tav>
                                        <p:tav tm="100000">
                                          <p:val>
                                            <p:strVal val="#ppt_x"/>
                                          </p:val>
                                        </p:tav>
                                      </p:tavLst>
                                    </p:anim>
                                    <p:anim calcmode="lin" valueType="num">
                                      <p:cBhvr additive="base">
                                        <p:cTn id="775" dur="4200" fill="hold"/>
                                        <p:tgtEl>
                                          <p:spTgt spid="16"/>
                                        </p:tgtEl>
                                        <p:attrNameLst>
                                          <p:attrName>ppt_y</p:attrName>
                                        </p:attrNameLst>
                                      </p:cBhvr>
                                      <p:tavLst>
                                        <p:tav tm="0">
                                          <p:val>
                                            <p:strVal val="#ppt_y"/>
                                          </p:val>
                                        </p:tav>
                                        <p:tav tm="100000">
                                          <p:val>
                                            <p:strVal val="#ppt_y"/>
                                          </p:val>
                                        </p:tav>
                                      </p:tavLst>
                                    </p:anim>
                                  </p:childTnLst>
                                </p:cTn>
                              </p:par>
                              <p:par>
                                <p:cTn id="776" presetID="2" presetClass="exit" presetSubtype="2" fill="hold" grpId="1" nodeType="withEffect">
                                  <p:stCondLst>
                                    <p:cond delay="0"/>
                                  </p:stCondLst>
                                  <p:childTnLst>
                                    <p:anim calcmode="lin" valueType="num">
                                      <p:cBhvr additive="base">
                                        <p:cTn id="777" dur="4200"/>
                                        <p:tgtEl>
                                          <p:spTgt spid="16"/>
                                        </p:tgtEl>
                                        <p:attrNameLst>
                                          <p:attrName>ppt_x</p:attrName>
                                        </p:attrNameLst>
                                      </p:cBhvr>
                                      <p:tavLst>
                                        <p:tav tm="0">
                                          <p:val>
                                            <p:strVal val="ppt_x"/>
                                          </p:val>
                                        </p:tav>
                                        <p:tav tm="100000">
                                          <p:val>
                                            <p:strVal val="1+ppt_w/2"/>
                                          </p:val>
                                        </p:tav>
                                      </p:tavLst>
                                    </p:anim>
                                    <p:anim calcmode="lin" valueType="num">
                                      <p:cBhvr additive="base">
                                        <p:cTn id="778" dur="4200"/>
                                        <p:tgtEl>
                                          <p:spTgt spid="16"/>
                                        </p:tgtEl>
                                        <p:attrNameLst>
                                          <p:attrName>ppt_y</p:attrName>
                                        </p:attrNameLst>
                                      </p:cBhvr>
                                      <p:tavLst>
                                        <p:tav tm="0">
                                          <p:val>
                                            <p:strVal val="ppt_y"/>
                                          </p:val>
                                        </p:tav>
                                        <p:tav tm="100000">
                                          <p:val>
                                            <p:strVal val="ppt_y"/>
                                          </p:val>
                                        </p:tav>
                                      </p:tavLst>
                                    </p:anim>
                                    <p:set>
                                      <p:cBhvr>
                                        <p:cTn id="779" dur="1" fill="hold">
                                          <p:stCondLst>
                                            <p:cond delay="4199"/>
                                          </p:stCondLst>
                                        </p:cTn>
                                        <p:tgtEl>
                                          <p:spTgt spid="16"/>
                                        </p:tgtEl>
                                        <p:attrNameLst>
                                          <p:attrName>style.visibility</p:attrName>
                                        </p:attrNameLst>
                                      </p:cBhvr>
                                      <p:to>
                                        <p:strVal val="hidden"/>
                                      </p:to>
                                    </p:set>
                                  </p:childTnLst>
                                </p:cTn>
                              </p:par>
                              <p:par>
                                <p:cTn id="780" presetID="3" presetClass="exit" presetSubtype="5" fill="hold" grpId="2" nodeType="withEffect">
                                  <p:stCondLst>
                                    <p:cond delay="0"/>
                                  </p:stCondLst>
                                  <p:childTnLst>
                                    <p:animEffect transition="out" filter="blinds(vertical)">
                                      <p:cBhvr>
                                        <p:cTn id="781" dur="4200"/>
                                        <p:tgtEl>
                                          <p:spTgt spid="16"/>
                                        </p:tgtEl>
                                      </p:cBhvr>
                                    </p:animEffect>
                                    <p:set>
                                      <p:cBhvr>
                                        <p:cTn id="782" dur="1" fill="hold">
                                          <p:stCondLst>
                                            <p:cond delay="4199"/>
                                          </p:stCondLst>
                                        </p:cTn>
                                        <p:tgtEl>
                                          <p:spTgt spid="16"/>
                                        </p:tgtEl>
                                        <p:attrNameLst>
                                          <p:attrName>style.visibility</p:attrName>
                                        </p:attrNameLst>
                                      </p:cBhvr>
                                      <p:to>
                                        <p:strVal val="hidden"/>
                                      </p:to>
                                    </p:set>
                                  </p:childTnLst>
                                </p:cTn>
                              </p:par>
                              <p:par>
                                <p:cTn id="783" presetID="8" presetClass="emph" presetSubtype="0" fill="hold" grpId="3" nodeType="withEffect">
                                  <p:stCondLst>
                                    <p:cond delay="0"/>
                                  </p:stCondLst>
                                  <p:childTnLst>
                                    <p:animRot by="21600000">
                                      <p:cBhvr>
                                        <p:cTn id="784" dur="4200" fill="hold"/>
                                        <p:tgtEl>
                                          <p:spTgt spid="16"/>
                                        </p:tgtEl>
                                        <p:attrNameLst>
                                          <p:attrName>r</p:attrName>
                                        </p:attrNameLst>
                                      </p:cBhvr>
                                    </p:animRot>
                                  </p:childTnLst>
                                </p:cTn>
                              </p:par>
                              <p:par>
                                <p:cTn id="785" presetID="2" presetClass="entr" presetSubtype="8" fill="hold" grpId="0" nodeType="withEffect">
                                  <p:stCondLst>
                                    <p:cond delay="0"/>
                                  </p:stCondLst>
                                  <p:childTnLst>
                                    <p:set>
                                      <p:cBhvr>
                                        <p:cTn id="786" dur="1" fill="hold">
                                          <p:stCondLst>
                                            <p:cond delay="0"/>
                                          </p:stCondLst>
                                        </p:cTn>
                                        <p:tgtEl>
                                          <p:spTgt spid="76"/>
                                        </p:tgtEl>
                                        <p:attrNameLst>
                                          <p:attrName>style.visibility</p:attrName>
                                        </p:attrNameLst>
                                      </p:cBhvr>
                                      <p:to>
                                        <p:strVal val="visible"/>
                                      </p:to>
                                    </p:set>
                                    <p:anim calcmode="lin" valueType="num">
                                      <p:cBhvr additive="base">
                                        <p:cTn id="787" dur="4100" fill="hold"/>
                                        <p:tgtEl>
                                          <p:spTgt spid="76"/>
                                        </p:tgtEl>
                                        <p:attrNameLst>
                                          <p:attrName>ppt_x</p:attrName>
                                        </p:attrNameLst>
                                      </p:cBhvr>
                                      <p:tavLst>
                                        <p:tav tm="0">
                                          <p:val>
                                            <p:strVal val="0-#ppt_w/2"/>
                                          </p:val>
                                        </p:tav>
                                        <p:tav tm="100000">
                                          <p:val>
                                            <p:strVal val="#ppt_x"/>
                                          </p:val>
                                        </p:tav>
                                      </p:tavLst>
                                    </p:anim>
                                    <p:anim calcmode="lin" valueType="num">
                                      <p:cBhvr additive="base">
                                        <p:cTn id="788" dur="4100" fill="hold"/>
                                        <p:tgtEl>
                                          <p:spTgt spid="76"/>
                                        </p:tgtEl>
                                        <p:attrNameLst>
                                          <p:attrName>ppt_y</p:attrName>
                                        </p:attrNameLst>
                                      </p:cBhvr>
                                      <p:tavLst>
                                        <p:tav tm="0">
                                          <p:val>
                                            <p:strVal val="#ppt_y"/>
                                          </p:val>
                                        </p:tav>
                                        <p:tav tm="100000">
                                          <p:val>
                                            <p:strVal val="#ppt_y"/>
                                          </p:val>
                                        </p:tav>
                                      </p:tavLst>
                                    </p:anim>
                                  </p:childTnLst>
                                </p:cTn>
                              </p:par>
                              <p:par>
                                <p:cTn id="789" presetID="2" presetClass="exit" presetSubtype="2" fill="hold" grpId="1" nodeType="withEffect">
                                  <p:stCondLst>
                                    <p:cond delay="0"/>
                                  </p:stCondLst>
                                  <p:childTnLst>
                                    <p:anim calcmode="lin" valueType="num">
                                      <p:cBhvr additive="base">
                                        <p:cTn id="790" dur="4100"/>
                                        <p:tgtEl>
                                          <p:spTgt spid="76"/>
                                        </p:tgtEl>
                                        <p:attrNameLst>
                                          <p:attrName>ppt_x</p:attrName>
                                        </p:attrNameLst>
                                      </p:cBhvr>
                                      <p:tavLst>
                                        <p:tav tm="0">
                                          <p:val>
                                            <p:strVal val="ppt_x"/>
                                          </p:val>
                                        </p:tav>
                                        <p:tav tm="100000">
                                          <p:val>
                                            <p:strVal val="1+ppt_w/2"/>
                                          </p:val>
                                        </p:tav>
                                      </p:tavLst>
                                    </p:anim>
                                    <p:anim calcmode="lin" valueType="num">
                                      <p:cBhvr additive="base">
                                        <p:cTn id="791" dur="4100"/>
                                        <p:tgtEl>
                                          <p:spTgt spid="76"/>
                                        </p:tgtEl>
                                        <p:attrNameLst>
                                          <p:attrName>ppt_y</p:attrName>
                                        </p:attrNameLst>
                                      </p:cBhvr>
                                      <p:tavLst>
                                        <p:tav tm="0">
                                          <p:val>
                                            <p:strVal val="ppt_y"/>
                                          </p:val>
                                        </p:tav>
                                        <p:tav tm="100000">
                                          <p:val>
                                            <p:strVal val="ppt_y"/>
                                          </p:val>
                                        </p:tav>
                                      </p:tavLst>
                                    </p:anim>
                                    <p:set>
                                      <p:cBhvr>
                                        <p:cTn id="792" dur="1" fill="hold">
                                          <p:stCondLst>
                                            <p:cond delay="4099"/>
                                          </p:stCondLst>
                                        </p:cTn>
                                        <p:tgtEl>
                                          <p:spTgt spid="76"/>
                                        </p:tgtEl>
                                        <p:attrNameLst>
                                          <p:attrName>style.visibility</p:attrName>
                                        </p:attrNameLst>
                                      </p:cBhvr>
                                      <p:to>
                                        <p:strVal val="hidden"/>
                                      </p:to>
                                    </p:set>
                                  </p:childTnLst>
                                </p:cTn>
                              </p:par>
                              <p:par>
                                <p:cTn id="793" presetID="3" presetClass="exit" presetSubtype="5" fill="hold" grpId="2" nodeType="withEffect">
                                  <p:stCondLst>
                                    <p:cond delay="0"/>
                                  </p:stCondLst>
                                  <p:childTnLst>
                                    <p:animEffect transition="out" filter="blinds(vertical)">
                                      <p:cBhvr>
                                        <p:cTn id="794" dur="4100"/>
                                        <p:tgtEl>
                                          <p:spTgt spid="76"/>
                                        </p:tgtEl>
                                      </p:cBhvr>
                                    </p:animEffect>
                                    <p:set>
                                      <p:cBhvr>
                                        <p:cTn id="795" dur="1" fill="hold">
                                          <p:stCondLst>
                                            <p:cond delay="4099"/>
                                          </p:stCondLst>
                                        </p:cTn>
                                        <p:tgtEl>
                                          <p:spTgt spid="76"/>
                                        </p:tgtEl>
                                        <p:attrNameLst>
                                          <p:attrName>style.visibility</p:attrName>
                                        </p:attrNameLst>
                                      </p:cBhvr>
                                      <p:to>
                                        <p:strVal val="hidden"/>
                                      </p:to>
                                    </p:set>
                                  </p:childTnLst>
                                </p:cTn>
                              </p:par>
                              <p:par>
                                <p:cTn id="796" presetID="8" presetClass="emph" presetSubtype="0" fill="hold" grpId="3" nodeType="withEffect">
                                  <p:stCondLst>
                                    <p:cond delay="0"/>
                                  </p:stCondLst>
                                  <p:childTnLst>
                                    <p:animRot by="21600000">
                                      <p:cBhvr>
                                        <p:cTn id="797" dur="4100" fill="hold"/>
                                        <p:tgtEl>
                                          <p:spTgt spid="76"/>
                                        </p:tgtEl>
                                        <p:attrNameLst>
                                          <p:attrName>r</p:attrName>
                                        </p:attrNameLst>
                                      </p:cBhvr>
                                    </p:animRot>
                                  </p:childTnLst>
                                </p:cTn>
                              </p:par>
                              <p:par>
                                <p:cTn id="798" presetID="2" presetClass="entr" presetSubtype="8" fill="hold" grpId="0" nodeType="withEffect">
                                  <p:stCondLst>
                                    <p:cond delay="0"/>
                                  </p:stCondLst>
                                  <p:childTnLst>
                                    <p:set>
                                      <p:cBhvr>
                                        <p:cTn id="799" dur="1" fill="hold">
                                          <p:stCondLst>
                                            <p:cond delay="0"/>
                                          </p:stCondLst>
                                        </p:cTn>
                                        <p:tgtEl>
                                          <p:spTgt spid="57"/>
                                        </p:tgtEl>
                                        <p:attrNameLst>
                                          <p:attrName>style.visibility</p:attrName>
                                        </p:attrNameLst>
                                      </p:cBhvr>
                                      <p:to>
                                        <p:strVal val="visible"/>
                                      </p:to>
                                    </p:set>
                                    <p:anim calcmode="lin" valueType="num">
                                      <p:cBhvr additive="base">
                                        <p:cTn id="800" dur="4000" fill="hold"/>
                                        <p:tgtEl>
                                          <p:spTgt spid="57"/>
                                        </p:tgtEl>
                                        <p:attrNameLst>
                                          <p:attrName>ppt_x</p:attrName>
                                        </p:attrNameLst>
                                      </p:cBhvr>
                                      <p:tavLst>
                                        <p:tav tm="0">
                                          <p:val>
                                            <p:strVal val="0-#ppt_w/2"/>
                                          </p:val>
                                        </p:tav>
                                        <p:tav tm="100000">
                                          <p:val>
                                            <p:strVal val="#ppt_x"/>
                                          </p:val>
                                        </p:tav>
                                      </p:tavLst>
                                    </p:anim>
                                    <p:anim calcmode="lin" valueType="num">
                                      <p:cBhvr additive="base">
                                        <p:cTn id="801" dur="4000" fill="hold"/>
                                        <p:tgtEl>
                                          <p:spTgt spid="57"/>
                                        </p:tgtEl>
                                        <p:attrNameLst>
                                          <p:attrName>ppt_y</p:attrName>
                                        </p:attrNameLst>
                                      </p:cBhvr>
                                      <p:tavLst>
                                        <p:tav tm="0">
                                          <p:val>
                                            <p:strVal val="#ppt_y"/>
                                          </p:val>
                                        </p:tav>
                                        <p:tav tm="100000">
                                          <p:val>
                                            <p:strVal val="#ppt_y"/>
                                          </p:val>
                                        </p:tav>
                                      </p:tavLst>
                                    </p:anim>
                                  </p:childTnLst>
                                </p:cTn>
                              </p:par>
                              <p:par>
                                <p:cTn id="802" presetID="2" presetClass="exit" presetSubtype="2" fill="hold" grpId="1" nodeType="withEffect">
                                  <p:stCondLst>
                                    <p:cond delay="0"/>
                                  </p:stCondLst>
                                  <p:childTnLst>
                                    <p:anim calcmode="lin" valueType="num">
                                      <p:cBhvr additive="base">
                                        <p:cTn id="803" dur="4000"/>
                                        <p:tgtEl>
                                          <p:spTgt spid="57"/>
                                        </p:tgtEl>
                                        <p:attrNameLst>
                                          <p:attrName>ppt_x</p:attrName>
                                        </p:attrNameLst>
                                      </p:cBhvr>
                                      <p:tavLst>
                                        <p:tav tm="0">
                                          <p:val>
                                            <p:strVal val="ppt_x"/>
                                          </p:val>
                                        </p:tav>
                                        <p:tav tm="100000">
                                          <p:val>
                                            <p:strVal val="1+ppt_w/2"/>
                                          </p:val>
                                        </p:tav>
                                      </p:tavLst>
                                    </p:anim>
                                    <p:anim calcmode="lin" valueType="num">
                                      <p:cBhvr additive="base">
                                        <p:cTn id="804" dur="4000"/>
                                        <p:tgtEl>
                                          <p:spTgt spid="57"/>
                                        </p:tgtEl>
                                        <p:attrNameLst>
                                          <p:attrName>ppt_y</p:attrName>
                                        </p:attrNameLst>
                                      </p:cBhvr>
                                      <p:tavLst>
                                        <p:tav tm="0">
                                          <p:val>
                                            <p:strVal val="ppt_y"/>
                                          </p:val>
                                        </p:tav>
                                        <p:tav tm="100000">
                                          <p:val>
                                            <p:strVal val="ppt_y"/>
                                          </p:val>
                                        </p:tav>
                                      </p:tavLst>
                                    </p:anim>
                                    <p:set>
                                      <p:cBhvr>
                                        <p:cTn id="805" dur="1" fill="hold">
                                          <p:stCondLst>
                                            <p:cond delay="3999"/>
                                          </p:stCondLst>
                                        </p:cTn>
                                        <p:tgtEl>
                                          <p:spTgt spid="57"/>
                                        </p:tgtEl>
                                        <p:attrNameLst>
                                          <p:attrName>style.visibility</p:attrName>
                                        </p:attrNameLst>
                                      </p:cBhvr>
                                      <p:to>
                                        <p:strVal val="hidden"/>
                                      </p:to>
                                    </p:set>
                                  </p:childTnLst>
                                </p:cTn>
                              </p:par>
                              <p:par>
                                <p:cTn id="806" presetID="3" presetClass="exit" presetSubtype="5" fill="hold" grpId="2" nodeType="withEffect">
                                  <p:stCondLst>
                                    <p:cond delay="0"/>
                                  </p:stCondLst>
                                  <p:childTnLst>
                                    <p:animEffect transition="out" filter="blinds(vertical)">
                                      <p:cBhvr>
                                        <p:cTn id="807" dur="4000"/>
                                        <p:tgtEl>
                                          <p:spTgt spid="57"/>
                                        </p:tgtEl>
                                      </p:cBhvr>
                                    </p:animEffect>
                                    <p:set>
                                      <p:cBhvr>
                                        <p:cTn id="808" dur="1" fill="hold">
                                          <p:stCondLst>
                                            <p:cond delay="3999"/>
                                          </p:stCondLst>
                                        </p:cTn>
                                        <p:tgtEl>
                                          <p:spTgt spid="57"/>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4000" fill="hold"/>
                                        <p:tgtEl>
                                          <p:spTgt spid="57"/>
                                        </p:tgtEl>
                                        <p:attrNameLst>
                                          <p:attrName>r</p:attrName>
                                        </p:attrNameLst>
                                      </p:cBhvr>
                                    </p:animRot>
                                  </p:childTnLst>
                                </p:cTn>
                              </p:par>
                              <p:par>
                                <p:cTn id="811" presetID="2" presetClass="entr" presetSubtype="8" fill="hold" grpId="0" nodeType="withEffect">
                                  <p:stCondLst>
                                    <p:cond delay="0"/>
                                  </p:stCondLst>
                                  <p:childTnLst>
                                    <p:set>
                                      <p:cBhvr>
                                        <p:cTn id="812" dur="1" fill="hold">
                                          <p:stCondLst>
                                            <p:cond delay="0"/>
                                          </p:stCondLst>
                                        </p:cTn>
                                        <p:tgtEl>
                                          <p:spTgt spid="35"/>
                                        </p:tgtEl>
                                        <p:attrNameLst>
                                          <p:attrName>style.visibility</p:attrName>
                                        </p:attrNameLst>
                                      </p:cBhvr>
                                      <p:to>
                                        <p:strVal val="visible"/>
                                      </p:to>
                                    </p:set>
                                    <p:anim calcmode="lin" valueType="num">
                                      <p:cBhvr additive="base">
                                        <p:cTn id="813" dur="4300" fill="hold"/>
                                        <p:tgtEl>
                                          <p:spTgt spid="35"/>
                                        </p:tgtEl>
                                        <p:attrNameLst>
                                          <p:attrName>ppt_x</p:attrName>
                                        </p:attrNameLst>
                                      </p:cBhvr>
                                      <p:tavLst>
                                        <p:tav tm="0">
                                          <p:val>
                                            <p:strVal val="0-#ppt_w/2"/>
                                          </p:val>
                                        </p:tav>
                                        <p:tav tm="100000">
                                          <p:val>
                                            <p:strVal val="#ppt_x"/>
                                          </p:val>
                                        </p:tav>
                                      </p:tavLst>
                                    </p:anim>
                                    <p:anim calcmode="lin" valueType="num">
                                      <p:cBhvr additive="base">
                                        <p:cTn id="814" dur="4300" fill="hold"/>
                                        <p:tgtEl>
                                          <p:spTgt spid="35"/>
                                        </p:tgtEl>
                                        <p:attrNameLst>
                                          <p:attrName>ppt_y</p:attrName>
                                        </p:attrNameLst>
                                      </p:cBhvr>
                                      <p:tavLst>
                                        <p:tav tm="0">
                                          <p:val>
                                            <p:strVal val="#ppt_y"/>
                                          </p:val>
                                        </p:tav>
                                        <p:tav tm="100000">
                                          <p:val>
                                            <p:strVal val="#ppt_y"/>
                                          </p:val>
                                        </p:tav>
                                      </p:tavLst>
                                    </p:anim>
                                  </p:childTnLst>
                                </p:cTn>
                              </p:par>
                              <p:par>
                                <p:cTn id="815" presetID="2" presetClass="exit" presetSubtype="2" fill="hold" grpId="1" nodeType="withEffect">
                                  <p:stCondLst>
                                    <p:cond delay="0"/>
                                  </p:stCondLst>
                                  <p:childTnLst>
                                    <p:anim calcmode="lin" valueType="num">
                                      <p:cBhvr additive="base">
                                        <p:cTn id="816" dur="4300"/>
                                        <p:tgtEl>
                                          <p:spTgt spid="35"/>
                                        </p:tgtEl>
                                        <p:attrNameLst>
                                          <p:attrName>ppt_x</p:attrName>
                                        </p:attrNameLst>
                                      </p:cBhvr>
                                      <p:tavLst>
                                        <p:tav tm="0">
                                          <p:val>
                                            <p:strVal val="ppt_x"/>
                                          </p:val>
                                        </p:tav>
                                        <p:tav tm="100000">
                                          <p:val>
                                            <p:strVal val="1+ppt_w/2"/>
                                          </p:val>
                                        </p:tav>
                                      </p:tavLst>
                                    </p:anim>
                                    <p:anim calcmode="lin" valueType="num">
                                      <p:cBhvr additive="base">
                                        <p:cTn id="817" dur="4300"/>
                                        <p:tgtEl>
                                          <p:spTgt spid="35"/>
                                        </p:tgtEl>
                                        <p:attrNameLst>
                                          <p:attrName>ppt_y</p:attrName>
                                        </p:attrNameLst>
                                      </p:cBhvr>
                                      <p:tavLst>
                                        <p:tav tm="0">
                                          <p:val>
                                            <p:strVal val="ppt_y"/>
                                          </p:val>
                                        </p:tav>
                                        <p:tav tm="100000">
                                          <p:val>
                                            <p:strVal val="ppt_y"/>
                                          </p:val>
                                        </p:tav>
                                      </p:tavLst>
                                    </p:anim>
                                    <p:set>
                                      <p:cBhvr>
                                        <p:cTn id="818" dur="1" fill="hold">
                                          <p:stCondLst>
                                            <p:cond delay="4299"/>
                                          </p:stCondLst>
                                        </p:cTn>
                                        <p:tgtEl>
                                          <p:spTgt spid="35"/>
                                        </p:tgtEl>
                                        <p:attrNameLst>
                                          <p:attrName>style.visibility</p:attrName>
                                        </p:attrNameLst>
                                      </p:cBhvr>
                                      <p:to>
                                        <p:strVal val="hidden"/>
                                      </p:to>
                                    </p:set>
                                  </p:childTnLst>
                                </p:cTn>
                              </p:par>
                              <p:par>
                                <p:cTn id="819" presetID="3" presetClass="exit" presetSubtype="5" fill="hold" grpId="2" nodeType="withEffect">
                                  <p:stCondLst>
                                    <p:cond delay="0"/>
                                  </p:stCondLst>
                                  <p:childTnLst>
                                    <p:animEffect transition="out" filter="blinds(vertical)">
                                      <p:cBhvr>
                                        <p:cTn id="820" dur="4300"/>
                                        <p:tgtEl>
                                          <p:spTgt spid="35"/>
                                        </p:tgtEl>
                                      </p:cBhvr>
                                    </p:animEffect>
                                    <p:set>
                                      <p:cBhvr>
                                        <p:cTn id="821" dur="1" fill="hold">
                                          <p:stCondLst>
                                            <p:cond delay="4299"/>
                                          </p:stCondLst>
                                        </p:cTn>
                                        <p:tgtEl>
                                          <p:spTgt spid="35"/>
                                        </p:tgtEl>
                                        <p:attrNameLst>
                                          <p:attrName>style.visibility</p:attrName>
                                        </p:attrNameLst>
                                      </p:cBhvr>
                                      <p:to>
                                        <p:strVal val="hidden"/>
                                      </p:to>
                                    </p:set>
                                  </p:childTnLst>
                                </p:cTn>
                              </p:par>
                              <p:par>
                                <p:cTn id="822" presetID="8" presetClass="emph" presetSubtype="0" fill="hold" grpId="3" nodeType="withEffect">
                                  <p:stCondLst>
                                    <p:cond delay="0"/>
                                  </p:stCondLst>
                                  <p:childTnLst>
                                    <p:animRot by="21600000">
                                      <p:cBhvr>
                                        <p:cTn id="823" dur="4300" fill="hold"/>
                                        <p:tgtEl>
                                          <p:spTgt spid="35"/>
                                        </p:tgtEl>
                                        <p:attrNameLst>
                                          <p:attrName>r</p:attrName>
                                        </p:attrNameLst>
                                      </p:cBhvr>
                                    </p:animRot>
                                  </p:childTnLst>
                                </p:cTn>
                              </p:par>
                              <p:par>
                                <p:cTn id="824" presetID="2" presetClass="entr" presetSubtype="8" fill="hold" grpId="0" nodeType="withEffect">
                                  <p:stCondLst>
                                    <p:cond delay="0"/>
                                  </p:stCondLst>
                                  <p:childTnLst>
                                    <p:set>
                                      <p:cBhvr>
                                        <p:cTn id="825" dur="1" fill="hold">
                                          <p:stCondLst>
                                            <p:cond delay="0"/>
                                          </p:stCondLst>
                                        </p:cTn>
                                        <p:tgtEl>
                                          <p:spTgt spid="15"/>
                                        </p:tgtEl>
                                        <p:attrNameLst>
                                          <p:attrName>style.visibility</p:attrName>
                                        </p:attrNameLst>
                                      </p:cBhvr>
                                      <p:to>
                                        <p:strVal val="visible"/>
                                      </p:to>
                                    </p:set>
                                    <p:anim calcmode="lin" valueType="num">
                                      <p:cBhvr additive="base">
                                        <p:cTn id="826" dur="4200" fill="hold"/>
                                        <p:tgtEl>
                                          <p:spTgt spid="15"/>
                                        </p:tgtEl>
                                        <p:attrNameLst>
                                          <p:attrName>ppt_x</p:attrName>
                                        </p:attrNameLst>
                                      </p:cBhvr>
                                      <p:tavLst>
                                        <p:tav tm="0">
                                          <p:val>
                                            <p:strVal val="0-#ppt_w/2"/>
                                          </p:val>
                                        </p:tav>
                                        <p:tav tm="100000">
                                          <p:val>
                                            <p:strVal val="#ppt_x"/>
                                          </p:val>
                                        </p:tav>
                                      </p:tavLst>
                                    </p:anim>
                                    <p:anim calcmode="lin" valueType="num">
                                      <p:cBhvr additive="base">
                                        <p:cTn id="827" dur="4200" fill="hold"/>
                                        <p:tgtEl>
                                          <p:spTgt spid="15"/>
                                        </p:tgtEl>
                                        <p:attrNameLst>
                                          <p:attrName>ppt_y</p:attrName>
                                        </p:attrNameLst>
                                      </p:cBhvr>
                                      <p:tavLst>
                                        <p:tav tm="0">
                                          <p:val>
                                            <p:strVal val="#ppt_y"/>
                                          </p:val>
                                        </p:tav>
                                        <p:tav tm="100000">
                                          <p:val>
                                            <p:strVal val="#ppt_y"/>
                                          </p:val>
                                        </p:tav>
                                      </p:tavLst>
                                    </p:anim>
                                  </p:childTnLst>
                                </p:cTn>
                              </p:par>
                              <p:par>
                                <p:cTn id="828" presetID="2" presetClass="exit" presetSubtype="2" fill="hold" grpId="1" nodeType="withEffect">
                                  <p:stCondLst>
                                    <p:cond delay="0"/>
                                  </p:stCondLst>
                                  <p:childTnLst>
                                    <p:anim calcmode="lin" valueType="num">
                                      <p:cBhvr additive="base">
                                        <p:cTn id="829" dur="4200"/>
                                        <p:tgtEl>
                                          <p:spTgt spid="15"/>
                                        </p:tgtEl>
                                        <p:attrNameLst>
                                          <p:attrName>ppt_x</p:attrName>
                                        </p:attrNameLst>
                                      </p:cBhvr>
                                      <p:tavLst>
                                        <p:tav tm="0">
                                          <p:val>
                                            <p:strVal val="ppt_x"/>
                                          </p:val>
                                        </p:tav>
                                        <p:tav tm="100000">
                                          <p:val>
                                            <p:strVal val="1+ppt_w/2"/>
                                          </p:val>
                                        </p:tav>
                                      </p:tavLst>
                                    </p:anim>
                                    <p:anim calcmode="lin" valueType="num">
                                      <p:cBhvr additive="base">
                                        <p:cTn id="830" dur="4200"/>
                                        <p:tgtEl>
                                          <p:spTgt spid="15"/>
                                        </p:tgtEl>
                                        <p:attrNameLst>
                                          <p:attrName>ppt_y</p:attrName>
                                        </p:attrNameLst>
                                      </p:cBhvr>
                                      <p:tavLst>
                                        <p:tav tm="0">
                                          <p:val>
                                            <p:strVal val="ppt_y"/>
                                          </p:val>
                                        </p:tav>
                                        <p:tav tm="100000">
                                          <p:val>
                                            <p:strVal val="ppt_y"/>
                                          </p:val>
                                        </p:tav>
                                      </p:tavLst>
                                    </p:anim>
                                    <p:set>
                                      <p:cBhvr>
                                        <p:cTn id="831" dur="1" fill="hold">
                                          <p:stCondLst>
                                            <p:cond delay="4199"/>
                                          </p:stCondLst>
                                        </p:cTn>
                                        <p:tgtEl>
                                          <p:spTgt spid="15"/>
                                        </p:tgtEl>
                                        <p:attrNameLst>
                                          <p:attrName>style.visibility</p:attrName>
                                        </p:attrNameLst>
                                      </p:cBhvr>
                                      <p:to>
                                        <p:strVal val="hidden"/>
                                      </p:to>
                                    </p:set>
                                  </p:childTnLst>
                                </p:cTn>
                              </p:par>
                              <p:par>
                                <p:cTn id="832" presetID="3" presetClass="exit" presetSubtype="5" fill="hold" grpId="2" nodeType="withEffect">
                                  <p:stCondLst>
                                    <p:cond delay="0"/>
                                  </p:stCondLst>
                                  <p:childTnLst>
                                    <p:animEffect transition="out" filter="blinds(vertical)">
                                      <p:cBhvr>
                                        <p:cTn id="833" dur="4200"/>
                                        <p:tgtEl>
                                          <p:spTgt spid="15"/>
                                        </p:tgtEl>
                                      </p:cBhvr>
                                    </p:animEffect>
                                    <p:set>
                                      <p:cBhvr>
                                        <p:cTn id="834" dur="1" fill="hold">
                                          <p:stCondLst>
                                            <p:cond delay="4199"/>
                                          </p:stCondLst>
                                        </p:cTn>
                                        <p:tgtEl>
                                          <p:spTgt spid="15"/>
                                        </p:tgtEl>
                                        <p:attrNameLst>
                                          <p:attrName>style.visibility</p:attrName>
                                        </p:attrNameLst>
                                      </p:cBhvr>
                                      <p:to>
                                        <p:strVal val="hidden"/>
                                      </p:to>
                                    </p:set>
                                  </p:childTnLst>
                                </p:cTn>
                              </p:par>
                              <p:par>
                                <p:cTn id="835" presetID="8" presetClass="emph" presetSubtype="0" fill="hold" grpId="3" nodeType="withEffect">
                                  <p:stCondLst>
                                    <p:cond delay="0"/>
                                  </p:stCondLst>
                                  <p:childTnLst>
                                    <p:animRot by="21600000">
                                      <p:cBhvr>
                                        <p:cTn id="836" dur="4200" fill="hold"/>
                                        <p:tgtEl>
                                          <p:spTgt spid="15"/>
                                        </p:tgtEl>
                                        <p:attrNameLst>
                                          <p:attrName>r</p:attrName>
                                        </p:attrNameLst>
                                      </p:cBhvr>
                                    </p:animRot>
                                  </p:childTnLst>
                                </p:cTn>
                              </p:par>
                              <p:par>
                                <p:cTn id="837" presetID="2" presetClass="entr" presetSubtype="8" fill="hold" grpId="0" nodeType="withEffect">
                                  <p:stCondLst>
                                    <p:cond delay="0"/>
                                  </p:stCondLst>
                                  <p:childTnLst>
                                    <p:set>
                                      <p:cBhvr>
                                        <p:cTn id="838" dur="1" fill="hold">
                                          <p:stCondLst>
                                            <p:cond delay="0"/>
                                          </p:stCondLst>
                                        </p:cTn>
                                        <p:tgtEl>
                                          <p:spTgt spid="75"/>
                                        </p:tgtEl>
                                        <p:attrNameLst>
                                          <p:attrName>style.visibility</p:attrName>
                                        </p:attrNameLst>
                                      </p:cBhvr>
                                      <p:to>
                                        <p:strVal val="visible"/>
                                      </p:to>
                                    </p:set>
                                    <p:anim calcmode="lin" valueType="num">
                                      <p:cBhvr additive="base">
                                        <p:cTn id="839" dur="4100" fill="hold"/>
                                        <p:tgtEl>
                                          <p:spTgt spid="75"/>
                                        </p:tgtEl>
                                        <p:attrNameLst>
                                          <p:attrName>ppt_x</p:attrName>
                                        </p:attrNameLst>
                                      </p:cBhvr>
                                      <p:tavLst>
                                        <p:tav tm="0">
                                          <p:val>
                                            <p:strVal val="0-#ppt_w/2"/>
                                          </p:val>
                                        </p:tav>
                                        <p:tav tm="100000">
                                          <p:val>
                                            <p:strVal val="#ppt_x"/>
                                          </p:val>
                                        </p:tav>
                                      </p:tavLst>
                                    </p:anim>
                                    <p:anim calcmode="lin" valueType="num">
                                      <p:cBhvr additive="base">
                                        <p:cTn id="840" dur="4100" fill="hold"/>
                                        <p:tgtEl>
                                          <p:spTgt spid="75"/>
                                        </p:tgtEl>
                                        <p:attrNameLst>
                                          <p:attrName>ppt_y</p:attrName>
                                        </p:attrNameLst>
                                      </p:cBhvr>
                                      <p:tavLst>
                                        <p:tav tm="0">
                                          <p:val>
                                            <p:strVal val="#ppt_y"/>
                                          </p:val>
                                        </p:tav>
                                        <p:tav tm="100000">
                                          <p:val>
                                            <p:strVal val="#ppt_y"/>
                                          </p:val>
                                        </p:tav>
                                      </p:tavLst>
                                    </p:anim>
                                  </p:childTnLst>
                                </p:cTn>
                              </p:par>
                              <p:par>
                                <p:cTn id="841" presetID="2" presetClass="exit" presetSubtype="2" fill="hold" grpId="1" nodeType="withEffect">
                                  <p:stCondLst>
                                    <p:cond delay="0"/>
                                  </p:stCondLst>
                                  <p:childTnLst>
                                    <p:anim calcmode="lin" valueType="num">
                                      <p:cBhvr additive="base">
                                        <p:cTn id="842" dur="4100"/>
                                        <p:tgtEl>
                                          <p:spTgt spid="75"/>
                                        </p:tgtEl>
                                        <p:attrNameLst>
                                          <p:attrName>ppt_x</p:attrName>
                                        </p:attrNameLst>
                                      </p:cBhvr>
                                      <p:tavLst>
                                        <p:tav tm="0">
                                          <p:val>
                                            <p:strVal val="ppt_x"/>
                                          </p:val>
                                        </p:tav>
                                        <p:tav tm="100000">
                                          <p:val>
                                            <p:strVal val="1+ppt_w/2"/>
                                          </p:val>
                                        </p:tav>
                                      </p:tavLst>
                                    </p:anim>
                                    <p:anim calcmode="lin" valueType="num">
                                      <p:cBhvr additive="base">
                                        <p:cTn id="843" dur="4100"/>
                                        <p:tgtEl>
                                          <p:spTgt spid="75"/>
                                        </p:tgtEl>
                                        <p:attrNameLst>
                                          <p:attrName>ppt_y</p:attrName>
                                        </p:attrNameLst>
                                      </p:cBhvr>
                                      <p:tavLst>
                                        <p:tav tm="0">
                                          <p:val>
                                            <p:strVal val="ppt_y"/>
                                          </p:val>
                                        </p:tav>
                                        <p:tav tm="100000">
                                          <p:val>
                                            <p:strVal val="ppt_y"/>
                                          </p:val>
                                        </p:tav>
                                      </p:tavLst>
                                    </p:anim>
                                    <p:set>
                                      <p:cBhvr>
                                        <p:cTn id="844" dur="1" fill="hold">
                                          <p:stCondLst>
                                            <p:cond delay="4099"/>
                                          </p:stCondLst>
                                        </p:cTn>
                                        <p:tgtEl>
                                          <p:spTgt spid="75"/>
                                        </p:tgtEl>
                                        <p:attrNameLst>
                                          <p:attrName>style.visibility</p:attrName>
                                        </p:attrNameLst>
                                      </p:cBhvr>
                                      <p:to>
                                        <p:strVal val="hidden"/>
                                      </p:to>
                                    </p:set>
                                  </p:childTnLst>
                                </p:cTn>
                              </p:par>
                              <p:par>
                                <p:cTn id="845" presetID="3" presetClass="exit" presetSubtype="5" fill="hold" grpId="2" nodeType="withEffect">
                                  <p:stCondLst>
                                    <p:cond delay="0"/>
                                  </p:stCondLst>
                                  <p:childTnLst>
                                    <p:animEffect transition="out" filter="blinds(vertical)">
                                      <p:cBhvr>
                                        <p:cTn id="846" dur="4100"/>
                                        <p:tgtEl>
                                          <p:spTgt spid="75"/>
                                        </p:tgtEl>
                                      </p:cBhvr>
                                    </p:animEffect>
                                    <p:set>
                                      <p:cBhvr>
                                        <p:cTn id="847" dur="1" fill="hold">
                                          <p:stCondLst>
                                            <p:cond delay="4099"/>
                                          </p:stCondLst>
                                        </p:cTn>
                                        <p:tgtEl>
                                          <p:spTgt spid="75"/>
                                        </p:tgtEl>
                                        <p:attrNameLst>
                                          <p:attrName>style.visibility</p:attrName>
                                        </p:attrNameLst>
                                      </p:cBhvr>
                                      <p:to>
                                        <p:strVal val="hidden"/>
                                      </p:to>
                                    </p:set>
                                  </p:childTnLst>
                                </p:cTn>
                              </p:par>
                              <p:par>
                                <p:cTn id="848" presetID="8" presetClass="emph" presetSubtype="0" fill="hold" grpId="3" nodeType="withEffect">
                                  <p:stCondLst>
                                    <p:cond delay="0"/>
                                  </p:stCondLst>
                                  <p:childTnLst>
                                    <p:animRot by="21600000">
                                      <p:cBhvr>
                                        <p:cTn id="849" dur="4100" fill="hold"/>
                                        <p:tgtEl>
                                          <p:spTgt spid="75"/>
                                        </p:tgtEl>
                                        <p:attrNameLst>
                                          <p:attrName>r</p:attrName>
                                        </p:attrNameLst>
                                      </p:cBhvr>
                                    </p:animRot>
                                  </p:childTnLst>
                                </p:cTn>
                              </p:par>
                              <p:par>
                                <p:cTn id="850" presetID="2" presetClass="entr" presetSubtype="8" fill="hold" grpId="0" nodeType="withEffect">
                                  <p:stCondLst>
                                    <p:cond delay="0"/>
                                  </p:stCondLst>
                                  <p:childTnLst>
                                    <p:set>
                                      <p:cBhvr>
                                        <p:cTn id="851" dur="1" fill="hold">
                                          <p:stCondLst>
                                            <p:cond delay="0"/>
                                          </p:stCondLst>
                                        </p:cTn>
                                        <p:tgtEl>
                                          <p:spTgt spid="56"/>
                                        </p:tgtEl>
                                        <p:attrNameLst>
                                          <p:attrName>style.visibility</p:attrName>
                                        </p:attrNameLst>
                                      </p:cBhvr>
                                      <p:to>
                                        <p:strVal val="visible"/>
                                      </p:to>
                                    </p:set>
                                    <p:anim calcmode="lin" valueType="num">
                                      <p:cBhvr additive="base">
                                        <p:cTn id="852" dur="4000" fill="hold"/>
                                        <p:tgtEl>
                                          <p:spTgt spid="56"/>
                                        </p:tgtEl>
                                        <p:attrNameLst>
                                          <p:attrName>ppt_x</p:attrName>
                                        </p:attrNameLst>
                                      </p:cBhvr>
                                      <p:tavLst>
                                        <p:tav tm="0">
                                          <p:val>
                                            <p:strVal val="0-#ppt_w/2"/>
                                          </p:val>
                                        </p:tav>
                                        <p:tav tm="100000">
                                          <p:val>
                                            <p:strVal val="#ppt_x"/>
                                          </p:val>
                                        </p:tav>
                                      </p:tavLst>
                                    </p:anim>
                                    <p:anim calcmode="lin" valueType="num">
                                      <p:cBhvr additive="base">
                                        <p:cTn id="853" dur="4000" fill="hold"/>
                                        <p:tgtEl>
                                          <p:spTgt spid="56"/>
                                        </p:tgtEl>
                                        <p:attrNameLst>
                                          <p:attrName>ppt_y</p:attrName>
                                        </p:attrNameLst>
                                      </p:cBhvr>
                                      <p:tavLst>
                                        <p:tav tm="0">
                                          <p:val>
                                            <p:strVal val="#ppt_y"/>
                                          </p:val>
                                        </p:tav>
                                        <p:tav tm="100000">
                                          <p:val>
                                            <p:strVal val="#ppt_y"/>
                                          </p:val>
                                        </p:tav>
                                      </p:tavLst>
                                    </p:anim>
                                  </p:childTnLst>
                                </p:cTn>
                              </p:par>
                              <p:par>
                                <p:cTn id="854" presetID="2" presetClass="exit" presetSubtype="2" fill="hold" grpId="1" nodeType="withEffect">
                                  <p:stCondLst>
                                    <p:cond delay="0"/>
                                  </p:stCondLst>
                                  <p:childTnLst>
                                    <p:anim calcmode="lin" valueType="num">
                                      <p:cBhvr additive="base">
                                        <p:cTn id="855" dur="4000"/>
                                        <p:tgtEl>
                                          <p:spTgt spid="56"/>
                                        </p:tgtEl>
                                        <p:attrNameLst>
                                          <p:attrName>ppt_x</p:attrName>
                                        </p:attrNameLst>
                                      </p:cBhvr>
                                      <p:tavLst>
                                        <p:tav tm="0">
                                          <p:val>
                                            <p:strVal val="ppt_x"/>
                                          </p:val>
                                        </p:tav>
                                        <p:tav tm="100000">
                                          <p:val>
                                            <p:strVal val="1+ppt_w/2"/>
                                          </p:val>
                                        </p:tav>
                                      </p:tavLst>
                                    </p:anim>
                                    <p:anim calcmode="lin" valueType="num">
                                      <p:cBhvr additive="base">
                                        <p:cTn id="856" dur="4000"/>
                                        <p:tgtEl>
                                          <p:spTgt spid="56"/>
                                        </p:tgtEl>
                                        <p:attrNameLst>
                                          <p:attrName>ppt_y</p:attrName>
                                        </p:attrNameLst>
                                      </p:cBhvr>
                                      <p:tavLst>
                                        <p:tav tm="0">
                                          <p:val>
                                            <p:strVal val="ppt_y"/>
                                          </p:val>
                                        </p:tav>
                                        <p:tav tm="100000">
                                          <p:val>
                                            <p:strVal val="ppt_y"/>
                                          </p:val>
                                        </p:tav>
                                      </p:tavLst>
                                    </p:anim>
                                    <p:set>
                                      <p:cBhvr>
                                        <p:cTn id="857" dur="1" fill="hold">
                                          <p:stCondLst>
                                            <p:cond delay="3999"/>
                                          </p:stCondLst>
                                        </p:cTn>
                                        <p:tgtEl>
                                          <p:spTgt spid="56"/>
                                        </p:tgtEl>
                                        <p:attrNameLst>
                                          <p:attrName>style.visibility</p:attrName>
                                        </p:attrNameLst>
                                      </p:cBhvr>
                                      <p:to>
                                        <p:strVal val="hidden"/>
                                      </p:to>
                                    </p:set>
                                  </p:childTnLst>
                                </p:cTn>
                              </p:par>
                              <p:par>
                                <p:cTn id="858" presetID="3" presetClass="exit" presetSubtype="5" fill="hold" grpId="2" nodeType="withEffect">
                                  <p:stCondLst>
                                    <p:cond delay="0"/>
                                  </p:stCondLst>
                                  <p:childTnLst>
                                    <p:animEffect transition="out" filter="blinds(vertical)">
                                      <p:cBhvr>
                                        <p:cTn id="859" dur="4000"/>
                                        <p:tgtEl>
                                          <p:spTgt spid="56"/>
                                        </p:tgtEl>
                                      </p:cBhvr>
                                    </p:animEffect>
                                    <p:set>
                                      <p:cBhvr>
                                        <p:cTn id="860" dur="1" fill="hold">
                                          <p:stCondLst>
                                            <p:cond delay="3999"/>
                                          </p:stCondLst>
                                        </p:cTn>
                                        <p:tgtEl>
                                          <p:spTgt spid="56"/>
                                        </p:tgtEl>
                                        <p:attrNameLst>
                                          <p:attrName>style.visibility</p:attrName>
                                        </p:attrNameLst>
                                      </p:cBhvr>
                                      <p:to>
                                        <p:strVal val="hidden"/>
                                      </p:to>
                                    </p:set>
                                  </p:childTnLst>
                                </p:cTn>
                              </p:par>
                              <p:par>
                                <p:cTn id="861" presetID="8" presetClass="emph" presetSubtype="0" fill="hold" grpId="3" nodeType="withEffect">
                                  <p:stCondLst>
                                    <p:cond delay="0"/>
                                  </p:stCondLst>
                                  <p:childTnLst>
                                    <p:animRot by="21600000">
                                      <p:cBhvr>
                                        <p:cTn id="862" dur="4000" fill="hold"/>
                                        <p:tgtEl>
                                          <p:spTgt spid="56"/>
                                        </p:tgtEl>
                                        <p:attrNameLst>
                                          <p:attrName>r</p:attrName>
                                        </p:attrNameLst>
                                      </p:cBhvr>
                                    </p:animRot>
                                  </p:childTnLst>
                                </p:cTn>
                              </p:par>
                              <p:par>
                                <p:cTn id="863" presetID="2" presetClass="entr" presetSubtype="8" fill="hold" grpId="0" nodeType="withEffect">
                                  <p:stCondLst>
                                    <p:cond delay="0"/>
                                  </p:stCondLst>
                                  <p:childTnLst>
                                    <p:set>
                                      <p:cBhvr>
                                        <p:cTn id="864" dur="1" fill="hold">
                                          <p:stCondLst>
                                            <p:cond delay="0"/>
                                          </p:stCondLst>
                                        </p:cTn>
                                        <p:tgtEl>
                                          <p:spTgt spid="55"/>
                                        </p:tgtEl>
                                        <p:attrNameLst>
                                          <p:attrName>style.visibility</p:attrName>
                                        </p:attrNameLst>
                                      </p:cBhvr>
                                      <p:to>
                                        <p:strVal val="visible"/>
                                      </p:to>
                                    </p:set>
                                    <p:anim calcmode="lin" valueType="num">
                                      <p:cBhvr additive="base">
                                        <p:cTn id="865" dur="4000" fill="hold"/>
                                        <p:tgtEl>
                                          <p:spTgt spid="55"/>
                                        </p:tgtEl>
                                        <p:attrNameLst>
                                          <p:attrName>ppt_x</p:attrName>
                                        </p:attrNameLst>
                                      </p:cBhvr>
                                      <p:tavLst>
                                        <p:tav tm="0">
                                          <p:val>
                                            <p:strVal val="0-#ppt_w/2"/>
                                          </p:val>
                                        </p:tav>
                                        <p:tav tm="100000">
                                          <p:val>
                                            <p:strVal val="#ppt_x"/>
                                          </p:val>
                                        </p:tav>
                                      </p:tavLst>
                                    </p:anim>
                                    <p:anim calcmode="lin" valueType="num">
                                      <p:cBhvr additive="base">
                                        <p:cTn id="866" dur="4000" fill="hold"/>
                                        <p:tgtEl>
                                          <p:spTgt spid="55"/>
                                        </p:tgtEl>
                                        <p:attrNameLst>
                                          <p:attrName>ppt_y</p:attrName>
                                        </p:attrNameLst>
                                      </p:cBhvr>
                                      <p:tavLst>
                                        <p:tav tm="0">
                                          <p:val>
                                            <p:strVal val="#ppt_y"/>
                                          </p:val>
                                        </p:tav>
                                        <p:tav tm="100000">
                                          <p:val>
                                            <p:strVal val="#ppt_y"/>
                                          </p:val>
                                        </p:tav>
                                      </p:tavLst>
                                    </p:anim>
                                  </p:childTnLst>
                                </p:cTn>
                              </p:par>
                              <p:par>
                                <p:cTn id="867" presetID="2" presetClass="exit" presetSubtype="2" fill="hold" grpId="1" nodeType="withEffect">
                                  <p:stCondLst>
                                    <p:cond delay="0"/>
                                  </p:stCondLst>
                                  <p:childTnLst>
                                    <p:anim calcmode="lin" valueType="num">
                                      <p:cBhvr additive="base">
                                        <p:cTn id="868" dur="4000"/>
                                        <p:tgtEl>
                                          <p:spTgt spid="55"/>
                                        </p:tgtEl>
                                        <p:attrNameLst>
                                          <p:attrName>ppt_x</p:attrName>
                                        </p:attrNameLst>
                                      </p:cBhvr>
                                      <p:tavLst>
                                        <p:tav tm="0">
                                          <p:val>
                                            <p:strVal val="ppt_x"/>
                                          </p:val>
                                        </p:tav>
                                        <p:tav tm="100000">
                                          <p:val>
                                            <p:strVal val="1+ppt_w/2"/>
                                          </p:val>
                                        </p:tav>
                                      </p:tavLst>
                                    </p:anim>
                                    <p:anim calcmode="lin" valueType="num">
                                      <p:cBhvr additive="base">
                                        <p:cTn id="869" dur="4000"/>
                                        <p:tgtEl>
                                          <p:spTgt spid="55"/>
                                        </p:tgtEl>
                                        <p:attrNameLst>
                                          <p:attrName>ppt_y</p:attrName>
                                        </p:attrNameLst>
                                      </p:cBhvr>
                                      <p:tavLst>
                                        <p:tav tm="0">
                                          <p:val>
                                            <p:strVal val="ppt_y"/>
                                          </p:val>
                                        </p:tav>
                                        <p:tav tm="100000">
                                          <p:val>
                                            <p:strVal val="ppt_y"/>
                                          </p:val>
                                        </p:tav>
                                      </p:tavLst>
                                    </p:anim>
                                    <p:set>
                                      <p:cBhvr>
                                        <p:cTn id="870" dur="1" fill="hold">
                                          <p:stCondLst>
                                            <p:cond delay="3999"/>
                                          </p:stCondLst>
                                        </p:cTn>
                                        <p:tgtEl>
                                          <p:spTgt spid="55"/>
                                        </p:tgtEl>
                                        <p:attrNameLst>
                                          <p:attrName>style.visibility</p:attrName>
                                        </p:attrNameLst>
                                      </p:cBhvr>
                                      <p:to>
                                        <p:strVal val="hidden"/>
                                      </p:to>
                                    </p:set>
                                  </p:childTnLst>
                                </p:cTn>
                              </p:par>
                              <p:par>
                                <p:cTn id="871" presetID="3" presetClass="exit" presetSubtype="5" fill="hold" grpId="2" nodeType="withEffect">
                                  <p:stCondLst>
                                    <p:cond delay="0"/>
                                  </p:stCondLst>
                                  <p:childTnLst>
                                    <p:animEffect transition="out" filter="blinds(vertical)">
                                      <p:cBhvr>
                                        <p:cTn id="872" dur="4000"/>
                                        <p:tgtEl>
                                          <p:spTgt spid="55"/>
                                        </p:tgtEl>
                                      </p:cBhvr>
                                    </p:animEffect>
                                    <p:set>
                                      <p:cBhvr>
                                        <p:cTn id="873" dur="1" fill="hold">
                                          <p:stCondLst>
                                            <p:cond delay="3999"/>
                                          </p:stCondLst>
                                        </p:cTn>
                                        <p:tgtEl>
                                          <p:spTgt spid="55"/>
                                        </p:tgtEl>
                                        <p:attrNameLst>
                                          <p:attrName>style.visibility</p:attrName>
                                        </p:attrNameLst>
                                      </p:cBhvr>
                                      <p:to>
                                        <p:strVal val="hidden"/>
                                      </p:to>
                                    </p:set>
                                  </p:childTnLst>
                                </p:cTn>
                              </p:par>
                              <p:par>
                                <p:cTn id="874" presetID="8" presetClass="emph" presetSubtype="0" fill="hold" grpId="3" nodeType="withEffect">
                                  <p:stCondLst>
                                    <p:cond delay="0"/>
                                  </p:stCondLst>
                                  <p:childTnLst>
                                    <p:animRot by="21600000">
                                      <p:cBhvr>
                                        <p:cTn id="875" dur="4000" fill="hold"/>
                                        <p:tgtEl>
                                          <p:spTgt spid="55"/>
                                        </p:tgtEl>
                                        <p:attrNameLst>
                                          <p:attrName>r</p:attrName>
                                        </p:attrNameLst>
                                      </p:cBhvr>
                                    </p:animRot>
                                  </p:childTnLst>
                                </p:cTn>
                              </p:par>
                              <p:par>
                                <p:cTn id="876" presetID="2" presetClass="entr" presetSubtype="8" fill="hold" grpId="0" nodeType="withEffect">
                                  <p:stCondLst>
                                    <p:cond delay="0"/>
                                  </p:stCondLst>
                                  <p:childTnLst>
                                    <p:set>
                                      <p:cBhvr>
                                        <p:cTn id="877" dur="1" fill="hold">
                                          <p:stCondLst>
                                            <p:cond delay="0"/>
                                          </p:stCondLst>
                                        </p:cTn>
                                        <p:tgtEl>
                                          <p:spTgt spid="89"/>
                                        </p:tgtEl>
                                        <p:attrNameLst>
                                          <p:attrName>style.visibility</p:attrName>
                                        </p:attrNameLst>
                                      </p:cBhvr>
                                      <p:to>
                                        <p:strVal val="visible"/>
                                      </p:to>
                                    </p:set>
                                    <p:anim calcmode="lin" valueType="num">
                                      <p:cBhvr additive="base">
                                        <p:cTn id="878" dur="4100" fill="hold"/>
                                        <p:tgtEl>
                                          <p:spTgt spid="89"/>
                                        </p:tgtEl>
                                        <p:attrNameLst>
                                          <p:attrName>ppt_x</p:attrName>
                                        </p:attrNameLst>
                                      </p:cBhvr>
                                      <p:tavLst>
                                        <p:tav tm="0">
                                          <p:val>
                                            <p:strVal val="0-#ppt_w/2"/>
                                          </p:val>
                                        </p:tav>
                                        <p:tav tm="100000">
                                          <p:val>
                                            <p:strVal val="#ppt_x"/>
                                          </p:val>
                                        </p:tav>
                                      </p:tavLst>
                                    </p:anim>
                                    <p:anim calcmode="lin" valueType="num">
                                      <p:cBhvr additive="base">
                                        <p:cTn id="879" dur="4100" fill="hold"/>
                                        <p:tgtEl>
                                          <p:spTgt spid="89"/>
                                        </p:tgtEl>
                                        <p:attrNameLst>
                                          <p:attrName>ppt_y</p:attrName>
                                        </p:attrNameLst>
                                      </p:cBhvr>
                                      <p:tavLst>
                                        <p:tav tm="0">
                                          <p:val>
                                            <p:strVal val="#ppt_y"/>
                                          </p:val>
                                        </p:tav>
                                        <p:tav tm="100000">
                                          <p:val>
                                            <p:strVal val="#ppt_y"/>
                                          </p:val>
                                        </p:tav>
                                      </p:tavLst>
                                    </p:anim>
                                  </p:childTnLst>
                                </p:cTn>
                              </p:par>
                              <p:par>
                                <p:cTn id="880" presetID="2" presetClass="exit" presetSubtype="2" fill="hold" grpId="1" nodeType="withEffect">
                                  <p:stCondLst>
                                    <p:cond delay="0"/>
                                  </p:stCondLst>
                                  <p:childTnLst>
                                    <p:anim calcmode="lin" valueType="num">
                                      <p:cBhvr additive="base">
                                        <p:cTn id="881" dur="4100"/>
                                        <p:tgtEl>
                                          <p:spTgt spid="89"/>
                                        </p:tgtEl>
                                        <p:attrNameLst>
                                          <p:attrName>ppt_x</p:attrName>
                                        </p:attrNameLst>
                                      </p:cBhvr>
                                      <p:tavLst>
                                        <p:tav tm="0">
                                          <p:val>
                                            <p:strVal val="ppt_x"/>
                                          </p:val>
                                        </p:tav>
                                        <p:tav tm="100000">
                                          <p:val>
                                            <p:strVal val="1+ppt_w/2"/>
                                          </p:val>
                                        </p:tav>
                                      </p:tavLst>
                                    </p:anim>
                                    <p:anim calcmode="lin" valueType="num">
                                      <p:cBhvr additive="base">
                                        <p:cTn id="882" dur="4100"/>
                                        <p:tgtEl>
                                          <p:spTgt spid="89"/>
                                        </p:tgtEl>
                                        <p:attrNameLst>
                                          <p:attrName>ppt_y</p:attrName>
                                        </p:attrNameLst>
                                      </p:cBhvr>
                                      <p:tavLst>
                                        <p:tav tm="0">
                                          <p:val>
                                            <p:strVal val="ppt_y"/>
                                          </p:val>
                                        </p:tav>
                                        <p:tav tm="100000">
                                          <p:val>
                                            <p:strVal val="ppt_y"/>
                                          </p:val>
                                        </p:tav>
                                      </p:tavLst>
                                    </p:anim>
                                    <p:set>
                                      <p:cBhvr>
                                        <p:cTn id="883" dur="1" fill="hold">
                                          <p:stCondLst>
                                            <p:cond delay="4099"/>
                                          </p:stCondLst>
                                        </p:cTn>
                                        <p:tgtEl>
                                          <p:spTgt spid="89"/>
                                        </p:tgtEl>
                                        <p:attrNameLst>
                                          <p:attrName>style.visibility</p:attrName>
                                        </p:attrNameLst>
                                      </p:cBhvr>
                                      <p:to>
                                        <p:strVal val="hidden"/>
                                      </p:to>
                                    </p:set>
                                  </p:childTnLst>
                                </p:cTn>
                              </p:par>
                              <p:par>
                                <p:cTn id="884" presetID="3" presetClass="exit" presetSubtype="5" fill="hold" grpId="2" nodeType="withEffect">
                                  <p:stCondLst>
                                    <p:cond delay="0"/>
                                  </p:stCondLst>
                                  <p:childTnLst>
                                    <p:animEffect transition="out" filter="blinds(vertical)">
                                      <p:cBhvr>
                                        <p:cTn id="885" dur="4100"/>
                                        <p:tgtEl>
                                          <p:spTgt spid="89"/>
                                        </p:tgtEl>
                                      </p:cBhvr>
                                    </p:animEffect>
                                    <p:set>
                                      <p:cBhvr>
                                        <p:cTn id="886" dur="1" fill="hold">
                                          <p:stCondLst>
                                            <p:cond delay="4099"/>
                                          </p:stCondLst>
                                        </p:cTn>
                                        <p:tgtEl>
                                          <p:spTgt spid="89"/>
                                        </p:tgtEl>
                                        <p:attrNameLst>
                                          <p:attrName>style.visibility</p:attrName>
                                        </p:attrNameLst>
                                      </p:cBhvr>
                                      <p:to>
                                        <p:strVal val="hidden"/>
                                      </p:to>
                                    </p:set>
                                  </p:childTnLst>
                                </p:cTn>
                              </p:par>
                              <p:par>
                                <p:cTn id="887" presetID="8" presetClass="emph" presetSubtype="0" fill="hold" grpId="3" nodeType="withEffect">
                                  <p:stCondLst>
                                    <p:cond delay="0"/>
                                  </p:stCondLst>
                                  <p:childTnLst>
                                    <p:animRot by="21600000">
                                      <p:cBhvr>
                                        <p:cTn id="888" dur="4100" fill="hold"/>
                                        <p:tgtEl>
                                          <p:spTgt spid="89"/>
                                        </p:tgtEl>
                                        <p:attrNameLst>
                                          <p:attrName>r</p:attrName>
                                        </p:attrNameLst>
                                      </p:cBhvr>
                                    </p:animRot>
                                  </p:childTnLst>
                                </p:cTn>
                              </p:par>
                              <p:par>
                                <p:cTn id="889" presetID="2" presetClass="entr" presetSubtype="8" fill="hold" grpId="0" nodeType="withEffect">
                                  <p:stCondLst>
                                    <p:cond delay="0"/>
                                  </p:stCondLst>
                                  <p:childTnLst>
                                    <p:set>
                                      <p:cBhvr>
                                        <p:cTn id="890" dur="1" fill="hold">
                                          <p:stCondLst>
                                            <p:cond delay="0"/>
                                          </p:stCondLst>
                                        </p:cTn>
                                        <p:tgtEl>
                                          <p:spTgt spid="151"/>
                                        </p:tgtEl>
                                        <p:attrNameLst>
                                          <p:attrName>style.visibility</p:attrName>
                                        </p:attrNameLst>
                                      </p:cBhvr>
                                      <p:to>
                                        <p:strVal val="visible"/>
                                      </p:to>
                                    </p:set>
                                    <p:anim calcmode="lin" valueType="num">
                                      <p:cBhvr additive="base">
                                        <p:cTn id="891" dur="4300" fill="hold"/>
                                        <p:tgtEl>
                                          <p:spTgt spid="151"/>
                                        </p:tgtEl>
                                        <p:attrNameLst>
                                          <p:attrName>ppt_x</p:attrName>
                                        </p:attrNameLst>
                                      </p:cBhvr>
                                      <p:tavLst>
                                        <p:tav tm="0">
                                          <p:val>
                                            <p:strVal val="0-#ppt_w/2"/>
                                          </p:val>
                                        </p:tav>
                                        <p:tav tm="100000">
                                          <p:val>
                                            <p:strVal val="#ppt_x"/>
                                          </p:val>
                                        </p:tav>
                                      </p:tavLst>
                                    </p:anim>
                                    <p:anim calcmode="lin" valueType="num">
                                      <p:cBhvr additive="base">
                                        <p:cTn id="892" dur="4300" fill="hold"/>
                                        <p:tgtEl>
                                          <p:spTgt spid="151"/>
                                        </p:tgtEl>
                                        <p:attrNameLst>
                                          <p:attrName>ppt_y</p:attrName>
                                        </p:attrNameLst>
                                      </p:cBhvr>
                                      <p:tavLst>
                                        <p:tav tm="0">
                                          <p:val>
                                            <p:strVal val="#ppt_y"/>
                                          </p:val>
                                        </p:tav>
                                        <p:tav tm="100000">
                                          <p:val>
                                            <p:strVal val="#ppt_y"/>
                                          </p:val>
                                        </p:tav>
                                      </p:tavLst>
                                    </p:anim>
                                  </p:childTnLst>
                                </p:cTn>
                              </p:par>
                              <p:par>
                                <p:cTn id="893" presetID="2" presetClass="exit" presetSubtype="8" fill="hold" grpId="1" nodeType="withEffect">
                                  <p:stCondLst>
                                    <p:cond delay="0"/>
                                  </p:stCondLst>
                                  <p:childTnLst>
                                    <p:anim calcmode="lin" valueType="num">
                                      <p:cBhvr additive="base">
                                        <p:cTn id="894" dur="4300"/>
                                        <p:tgtEl>
                                          <p:spTgt spid="151"/>
                                        </p:tgtEl>
                                        <p:attrNameLst>
                                          <p:attrName>ppt_x</p:attrName>
                                        </p:attrNameLst>
                                      </p:cBhvr>
                                      <p:tavLst>
                                        <p:tav tm="0">
                                          <p:val>
                                            <p:strVal val="ppt_x"/>
                                          </p:val>
                                        </p:tav>
                                        <p:tav tm="100000">
                                          <p:val>
                                            <p:strVal val="0-ppt_w/2"/>
                                          </p:val>
                                        </p:tav>
                                      </p:tavLst>
                                    </p:anim>
                                    <p:anim calcmode="lin" valueType="num">
                                      <p:cBhvr additive="base">
                                        <p:cTn id="895" dur="4300"/>
                                        <p:tgtEl>
                                          <p:spTgt spid="151"/>
                                        </p:tgtEl>
                                        <p:attrNameLst>
                                          <p:attrName>ppt_y</p:attrName>
                                        </p:attrNameLst>
                                      </p:cBhvr>
                                      <p:tavLst>
                                        <p:tav tm="0">
                                          <p:val>
                                            <p:strVal val="ppt_y"/>
                                          </p:val>
                                        </p:tav>
                                        <p:tav tm="100000">
                                          <p:val>
                                            <p:strVal val="ppt_y"/>
                                          </p:val>
                                        </p:tav>
                                      </p:tavLst>
                                    </p:anim>
                                    <p:set>
                                      <p:cBhvr>
                                        <p:cTn id="896" dur="1" fill="hold">
                                          <p:stCondLst>
                                            <p:cond delay="4299"/>
                                          </p:stCondLst>
                                        </p:cTn>
                                        <p:tgtEl>
                                          <p:spTgt spid="151"/>
                                        </p:tgtEl>
                                        <p:attrNameLst>
                                          <p:attrName>style.visibility</p:attrName>
                                        </p:attrNameLst>
                                      </p:cBhvr>
                                      <p:to>
                                        <p:strVal val="hidden"/>
                                      </p:to>
                                    </p:set>
                                  </p:childTnLst>
                                </p:cTn>
                              </p:par>
                              <p:par>
                                <p:cTn id="897" presetID="3" presetClass="exit" presetSubtype="5" fill="hold" grpId="2" nodeType="withEffect">
                                  <p:stCondLst>
                                    <p:cond delay="0"/>
                                  </p:stCondLst>
                                  <p:childTnLst>
                                    <p:animEffect transition="out" filter="blinds(vertical)">
                                      <p:cBhvr>
                                        <p:cTn id="898" dur="4300"/>
                                        <p:tgtEl>
                                          <p:spTgt spid="151"/>
                                        </p:tgtEl>
                                      </p:cBhvr>
                                    </p:animEffect>
                                    <p:set>
                                      <p:cBhvr>
                                        <p:cTn id="899" dur="1" fill="hold">
                                          <p:stCondLst>
                                            <p:cond delay="4299"/>
                                          </p:stCondLst>
                                        </p:cTn>
                                        <p:tgtEl>
                                          <p:spTgt spid="151"/>
                                        </p:tgtEl>
                                        <p:attrNameLst>
                                          <p:attrName>style.visibility</p:attrName>
                                        </p:attrNameLst>
                                      </p:cBhvr>
                                      <p:to>
                                        <p:strVal val="hidden"/>
                                      </p:to>
                                    </p:set>
                                  </p:childTnLst>
                                </p:cTn>
                              </p:par>
                              <p:par>
                                <p:cTn id="900" presetID="8" presetClass="emph" presetSubtype="0" fill="hold" grpId="3" nodeType="withEffect">
                                  <p:stCondLst>
                                    <p:cond delay="0"/>
                                  </p:stCondLst>
                                  <p:childTnLst>
                                    <p:animRot by="-21600000">
                                      <p:cBhvr>
                                        <p:cTn id="901" dur="4300" fill="hold"/>
                                        <p:tgtEl>
                                          <p:spTgt spid="151"/>
                                        </p:tgtEl>
                                        <p:attrNameLst>
                                          <p:attrName>r</p:attrName>
                                        </p:attrNameLst>
                                      </p:cBhvr>
                                    </p:animRot>
                                  </p:childTnLst>
                                </p:cTn>
                              </p:par>
                              <p:par>
                                <p:cTn id="902" presetID="2" presetClass="entr" presetSubtype="8" fill="hold" grpId="0" nodeType="withEffect">
                                  <p:stCondLst>
                                    <p:cond delay="0"/>
                                  </p:stCondLst>
                                  <p:childTnLst>
                                    <p:set>
                                      <p:cBhvr>
                                        <p:cTn id="903" dur="1" fill="hold">
                                          <p:stCondLst>
                                            <p:cond delay="0"/>
                                          </p:stCondLst>
                                        </p:cTn>
                                        <p:tgtEl>
                                          <p:spTgt spid="171"/>
                                        </p:tgtEl>
                                        <p:attrNameLst>
                                          <p:attrName>style.visibility</p:attrName>
                                        </p:attrNameLst>
                                      </p:cBhvr>
                                      <p:to>
                                        <p:strVal val="visible"/>
                                      </p:to>
                                    </p:set>
                                    <p:anim calcmode="lin" valueType="num">
                                      <p:cBhvr additive="base">
                                        <p:cTn id="904" dur="4200" fill="hold"/>
                                        <p:tgtEl>
                                          <p:spTgt spid="171"/>
                                        </p:tgtEl>
                                        <p:attrNameLst>
                                          <p:attrName>ppt_x</p:attrName>
                                        </p:attrNameLst>
                                      </p:cBhvr>
                                      <p:tavLst>
                                        <p:tav tm="0">
                                          <p:val>
                                            <p:strVal val="0-#ppt_w/2"/>
                                          </p:val>
                                        </p:tav>
                                        <p:tav tm="100000">
                                          <p:val>
                                            <p:strVal val="#ppt_x"/>
                                          </p:val>
                                        </p:tav>
                                      </p:tavLst>
                                    </p:anim>
                                    <p:anim calcmode="lin" valueType="num">
                                      <p:cBhvr additive="base">
                                        <p:cTn id="905" dur="4200" fill="hold"/>
                                        <p:tgtEl>
                                          <p:spTgt spid="171"/>
                                        </p:tgtEl>
                                        <p:attrNameLst>
                                          <p:attrName>ppt_y</p:attrName>
                                        </p:attrNameLst>
                                      </p:cBhvr>
                                      <p:tavLst>
                                        <p:tav tm="0">
                                          <p:val>
                                            <p:strVal val="#ppt_y"/>
                                          </p:val>
                                        </p:tav>
                                        <p:tav tm="100000">
                                          <p:val>
                                            <p:strVal val="#ppt_y"/>
                                          </p:val>
                                        </p:tav>
                                      </p:tavLst>
                                    </p:anim>
                                  </p:childTnLst>
                                </p:cTn>
                              </p:par>
                              <p:par>
                                <p:cTn id="906" presetID="2" presetClass="exit" presetSubtype="8" fill="hold" grpId="1" nodeType="withEffect">
                                  <p:stCondLst>
                                    <p:cond delay="0"/>
                                  </p:stCondLst>
                                  <p:childTnLst>
                                    <p:anim calcmode="lin" valueType="num">
                                      <p:cBhvr additive="base">
                                        <p:cTn id="907" dur="4200"/>
                                        <p:tgtEl>
                                          <p:spTgt spid="171"/>
                                        </p:tgtEl>
                                        <p:attrNameLst>
                                          <p:attrName>ppt_x</p:attrName>
                                        </p:attrNameLst>
                                      </p:cBhvr>
                                      <p:tavLst>
                                        <p:tav tm="0">
                                          <p:val>
                                            <p:strVal val="ppt_x"/>
                                          </p:val>
                                        </p:tav>
                                        <p:tav tm="100000">
                                          <p:val>
                                            <p:strVal val="0-ppt_w/2"/>
                                          </p:val>
                                        </p:tav>
                                      </p:tavLst>
                                    </p:anim>
                                    <p:anim calcmode="lin" valueType="num">
                                      <p:cBhvr additive="base">
                                        <p:cTn id="908" dur="4200"/>
                                        <p:tgtEl>
                                          <p:spTgt spid="171"/>
                                        </p:tgtEl>
                                        <p:attrNameLst>
                                          <p:attrName>ppt_y</p:attrName>
                                        </p:attrNameLst>
                                      </p:cBhvr>
                                      <p:tavLst>
                                        <p:tav tm="0">
                                          <p:val>
                                            <p:strVal val="ppt_y"/>
                                          </p:val>
                                        </p:tav>
                                        <p:tav tm="100000">
                                          <p:val>
                                            <p:strVal val="ppt_y"/>
                                          </p:val>
                                        </p:tav>
                                      </p:tavLst>
                                    </p:anim>
                                    <p:set>
                                      <p:cBhvr>
                                        <p:cTn id="909" dur="1" fill="hold">
                                          <p:stCondLst>
                                            <p:cond delay="4199"/>
                                          </p:stCondLst>
                                        </p:cTn>
                                        <p:tgtEl>
                                          <p:spTgt spid="171"/>
                                        </p:tgtEl>
                                        <p:attrNameLst>
                                          <p:attrName>style.visibility</p:attrName>
                                        </p:attrNameLst>
                                      </p:cBhvr>
                                      <p:to>
                                        <p:strVal val="hidden"/>
                                      </p:to>
                                    </p:set>
                                  </p:childTnLst>
                                </p:cTn>
                              </p:par>
                              <p:par>
                                <p:cTn id="910" presetID="3" presetClass="exit" presetSubtype="5" fill="hold" grpId="2" nodeType="withEffect">
                                  <p:stCondLst>
                                    <p:cond delay="0"/>
                                  </p:stCondLst>
                                  <p:childTnLst>
                                    <p:animEffect transition="out" filter="blinds(vertical)">
                                      <p:cBhvr>
                                        <p:cTn id="911" dur="4200"/>
                                        <p:tgtEl>
                                          <p:spTgt spid="171"/>
                                        </p:tgtEl>
                                      </p:cBhvr>
                                    </p:animEffect>
                                    <p:set>
                                      <p:cBhvr>
                                        <p:cTn id="912" dur="1" fill="hold">
                                          <p:stCondLst>
                                            <p:cond delay="4199"/>
                                          </p:stCondLst>
                                        </p:cTn>
                                        <p:tgtEl>
                                          <p:spTgt spid="171"/>
                                        </p:tgtEl>
                                        <p:attrNameLst>
                                          <p:attrName>style.visibility</p:attrName>
                                        </p:attrNameLst>
                                      </p:cBhvr>
                                      <p:to>
                                        <p:strVal val="hidden"/>
                                      </p:to>
                                    </p:set>
                                  </p:childTnLst>
                                </p:cTn>
                              </p:par>
                              <p:par>
                                <p:cTn id="913" presetID="8" presetClass="emph" presetSubtype="0" fill="hold" grpId="3" nodeType="withEffect">
                                  <p:stCondLst>
                                    <p:cond delay="0"/>
                                  </p:stCondLst>
                                  <p:childTnLst>
                                    <p:animRot by="-21600000">
                                      <p:cBhvr>
                                        <p:cTn id="914" dur="4200" fill="hold"/>
                                        <p:tgtEl>
                                          <p:spTgt spid="171"/>
                                        </p:tgtEl>
                                        <p:attrNameLst>
                                          <p:attrName>r</p:attrName>
                                        </p:attrNameLst>
                                      </p:cBhvr>
                                    </p:animRot>
                                  </p:childTnLst>
                                </p:cTn>
                              </p:par>
                              <p:par>
                                <p:cTn id="915" presetID="2" presetClass="entr" presetSubtype="8" fill="hold" grpId="0" nodeType="withEffect">
                                  <p:stCondLst>
                                    <p:cond delay="0"/>
                                  </p:stCondLst>
                                  <p:childTnLst>
                                    <p:set>
                                      <p:cBhvr>
                                        <p:cTn id="916" dur="1" fill="hold">
                                          <p:stCondLst>
                                            <p:cond delay="0"/>
                                          </p:stCondLst>
                                        </p:cTn>
                                        <p:tgtEl>
                                          <p:spTgt spid="111"/>
                                        </p:tgtEl>
                                        <p:attrNameLst>
                                          <p:attrName>style.visibility</p:attrName>
                                        </p:attrNameLst>
                                      </p:cBhvr>
                                      <p:to>
                                        <p:strVal val="visible"/>
                                      </p:to>
                                    </p:set>
                                    <p:anim calcmode="lin" valueType="num">
                                      <p:cBhvr additive="base">
                                        <p:cTn id="917" dur="4100" fill="hold"/>
                                        <p:tgtEl>
                                          <p:spTgt spid="111"/>
                                        </p:tgtEl>
                                        <p:attrNameLst>
                                          <p:attrName>ppt_x</p:attrName>
                                        </p:attrNameLst>
                                      </p:cBhvr>
                                      <p:tavLst>
                                        <p:tav tm="0">
                                          <p:val>
                                            <p:strVal val="0-#ppt_w/2"/>
                                          </p:val>
                                        </p:tav>
                                        <p:tav tm="100000">
                                          <p:val>
                                            <p:strVal val="#ppt_x"/>
                                          </p:val>
                                        </p:tav>
                                      </p:tavLst>
                                    </p:anim>
                                    <p:anim calcmode="lin" valueType="num">
                                      <p:cBhvr additive="base">
                                        <p:cTn id="918" dur="4100" fill="hold"/>
                                        <p:tgtEl>
                                          <p:spTgt spid="111"/>
                                        </p:tgtEl>
                                        <p:attrNameLst>
                                          <p:attrName>ppt_y</p:attrName>
                                        </p:attrNameLst>
                                      </p:cBhvr>
                                      <p:tavLst>
                                        <p:tav tm="0">
                                          <p:val>
                                            <p:strVal val="#ppt_y"/>
                                          </p:val>
                                        </p:tav>
                                        <p:tav tm="100000">
                                          <p:val>
                                            <p:strVal val="#ppt_y"/>
                                          </p:val>
                                        </p:tav>
                                      </p:tavLst>
                                    </p:anim>
                                  </p:childTnLst>
                                </p:cTn>
                              </p:par>
                              <p:par>
                                <p:cTn id="919" presetID="2" presetClass="exit" presetSubtype="8" fill="hold" grpId="1" nodeType="withEffect">
                                  <p:stCondLst>
                                    <p:cond delay="0"/>
                                  </p:stCondLst>
                                  <p:childTnLst>
                                    <p:anim calcmode="lin" valueType="num">
                                      <p:cBhvr additive="base">
                                        <p:cTn id="920" dur="4100"/>
                                        <p:tgtEl>
                                          <p:spTgt spid="111"/>
                                        </p:tgtEl>
                                        <p:attrNameLst>
                                          <p:attrName>ppt_x</p:attrName>
                                        </p:attrNameLst>
                                      </p:cBhvr>
                                      <p:tavLst>
                                        <p:tav tm="0">
                                          <p:val>
                                            <p:strVal val="ppt_x"/>
                                          </p:val>
                                        </p:tav>
                                        <p:tav tm="100000">
                                          <p:val>
                                            <p:strVal val="0-ppt_w/2"/>
                                          </p:val>
                                        </p:tav>
                                      </p:tavLst>
                                    </p:anim>
                                    <p:anim calcmode="lin" valueType="num">
                                      <p:cBhvr additive="base">
                                        <p:cTn id="921" dur="4100"/>
                                        <p:tgtEl>
                                          <p:spTgt spid="111"/>
                                        </p:tgtEl>
                                        <p:attrNameLst>
                                          <p:attrName>ppt_y</p:attrName>
                                        </p:attrNameLst>
                                      </p:cBhvr>
                                      <p:tavLst>
                                        <p:tav tm="0">
                                          <p:val>
                                            <p:strVal val="ppt_y"/>
                                          </p:val>
                                        </p:tav>
                                        <p:tav tm="100000">
                                          <p:val>
                                            <p:strVal val="ppt_y"/>
                                          </p:val>
                                        </p:tav>
                                      </p:tavLst>
                                    </p:anim>
                                    <p:set>
                                      <p:cBhvr>
                                        <p:cTn id="922" dur="1" fill="hold">
                                          <p:stCondLst>
                                            <p:cond delay="4099"/>
                                          </p:stCondLst>
                                        </p:cTn>
                                        <p:tgtEl>
                                          <p:spTgt spid="111"/>
                                        </p:tgtEl>
                                        <p:attrNameLst>
                                          <p:attrName>style.visibility</p:attrName>
                                        </p:attrNameLst>
                                      </p:cBhvr>
                                      <p:to>
                                        <p:strVal val="hidden"/>
                                      </p:to>
                                    </p:set>
                                  </p:childTnLst>
                                </p:cTn>
                              </p:par>
                              <p:par>
                                <p:cTn id="923" presetID="3" presetClass="exit" presetSubtype="5" fill="hold" grpId="2" nodeType="withEffect">
                                  <p:stCondLst>
                                    <p:cond delay="0"/>
                                  </p:stCondLst>
                                  <p:childTnLst>
                                    <p:animEffect transition="out" filter="blinds(vertical)">
                                      <p:cBhvr>
                                        <p:cTn id="924" dur="4100"/>
                                        <p:tgtEl>
                                          <p:spTgt spid="111"/>
                                        </p:tgtEl>
                                      </p:cBhvr>
                                    </p:animEffect>
                                    <p:set>
                                      <p:cBhvr>
                                        <p:cTn id="925" dur="1" fill="hold">
                                          <p:stCondLst>
                                            <p:cond delay="4099"/>
                                          </p:stCondLst>
                                        </p:cTn>
                                        <p:tgtEl>
                                          <p:spTgt spid="111"/>
                                        </p:tgtEl>
                                        <p:attrNameLst>
                                          <p:attrName>style.visibility</p:attrName>
                                        </p:attrNameLst>
                                      </p:cBhvr>
                                      <p:to>
                                        <p:strVal val="hidden"/>
                                      </p:to>
                                    </p:set>
                                  </p:childTnLst>
                                </p:cTn>
                              </p:par>
                              <p:par>
                                <p:cTn id="926" presetID="8" presetClass="emph" presetSubtype="0" fill="hold" grpId="3" nodeType="withEffect">
                                  <p:stCondLst>
                                    <p:cond delay="0"/>
                                  </p:stCondLst>
                                  <p:childTnLst>
                                    <p:animRot by="-21600000">
                                      <p:cBhvr>
                                        <p:cTn id="927" dur="4100" fill="hold"/>
                                        <p:tgtEl>
                                          <p:spTgt spid="111"/>
                                        </p:tgtEl>
                                        <p:attrNameLst>
                                          <p:attrName>r</p:attrName>
                                        </p:attrNameLst>
                                      </p:cBhvr>
                                    </p:animRot>
                                  </p:childTnLst>
                                </p:cTn>
                              </p:par>
                              <p:par>
                                <p:cTn id="928" presetID="2" presetClass="entr" presetSubtype="8" fill="hold" grpId="0" nodeType="withEffect">
                                  <p:stCondLst>
                                    <p:cond delay="0"/>
                                  </p:stCondLst>
                                  <p:childTnLst>
                                    <p:set>
                                      <p:cBhvr>
                                        <p:cTn id="929" dur="1" fill="hold">
                                          <p:stCondLst>
                                            <p:cond delay="0"/>
                                          </p:stCondLst>
                                        </p:cTn>
                                        <p:tgtEl>
                                          <p:spTgt spid="131"/>
                                        </p:tgtEl>
                                        <p:attrNameLst>
                                          <p:attrName>style.visibility</p:attrName>
                                        </p:attrNameLst>
                                      </p:cBhvr>
                                      <p:to>
                                        <p:strVal val="visible"/>
                                      </p:to>
                                    </p:set>
                                    <p:anim calcmode="lin" valueType="num">
                                      <p:cBhvr additive="base">
                                        <p:cTn id="930" dur="4000" fill="hold"/>
                                        <p:tgtEl>
                                          <p:spTgt spid="131"/>
                                        </p:tgtEl>
                                        <p:attrNameLst>
                                          <p:attrName>ppt_x</p:attrName>
                                        </p:attrNameLst>
                                      </p:cBhvr>
                                      <p:tavLst>
                                        <p:tav tm="0">
                                          <p:val>
                                            <p:strVal val="0-#ppt_w/2"/>
                                          </p:val>
                                        </p:tav>
                                        <p:tav tm="100000">
                                          <p:val>
                                            <p:strVal val="#ppt_x"/>
                                          </p:val>
                                        </p:tav>
                                      </p:tavLst>
                                    </p:anim>
                                    <p:anim calcmode="lin" valueType="num">
                                      <p:cBhvr additive="base">
                                        <p:cTn id="931" dur="4000" fill="hold"/>
                                        <p:tgtEl>
                                          <p:spTgt spid="131"/>
                                        </p:tgtEl>
                                        <p:attrNameLst>
                                          <p:attrName>ppt_y</p:attrName>
                                        </p:attrNameLst>
                                      </p:cBhvr>
                                      <p:tavLst>
                                        <p:tav tm="0">
                                          <p:val>
                                            <p:strVal val="#ppt_y"/>
                                          </p:val>
                                        </p:tav>
                                        <p:tav tm="100000">
                                          <p:val>
                                            <p:strVal val="#ppt_y"/>
                                          </p:val>
                                        </p:tav>
                                      </p:tavLst>
                                    </p:anim>
                                  </p:childTnLst>
                                </p:cTn>
                              </p:par>
                              <p:par>
                                <p:cTn id="932" presetID="2" presetClass="exit" presetSubtype="8" fill="hold" grpId="1" nodeType="withEffect">
                                  <p:stCondLst>
                                    <p:cond delay="0"/>
                                  </p:stCondLst>
                                  <p:childTnLst>
                                    <p:anim calcmode="lin" valueType="num">
                                      <p:cBhvr additive="base">
                                        <p:cTn id="933" dur="4000"/>
                                        <p:tgtEl>
                                          <p:spTgt spid="131"/>
                                        </p:tgtEl>
                                        <p:attrNameLst>
                                          <p:attrName>ppt_x</p:attrName>
                                        </p:attrNameLst>
                                      </p:cBhvr>
                                      <p:tavLst>
                                        <p:tav tm="0">
                                          <p:val>
                                            <p:strVal val="ppt_x"/>
                                          </p:val>
                                        </p:tav>
                                        <p:tav tm="100000">
                                          <p:val>
                                            <p:strVal val="0-ppt_w/2"/>
                                          </p:val>
                                        </p:tav>
                                      </p:tavLst>
                                    </p:anim>
                                    <p:anim calcmode="lin" valueType="num">
                                      <p:cBhvr additive="base">
                                        <p:cTn id="934" dur="4000"/>
                                        <p:tgtEl>
                                          <p:spTgt spid="131"/>
                                        </p:tgtEl>
                                        <p:attrNameLst>
                                          <p:attrName>ppt_y</p:attrName>
                                        </p:attrNameLst>
                                      </p:cBhvr>
                                      <p:tavLst>
                                        <p:tav tm="0">
                                          <p:val>
                                            <p:strVal val="ppt_y"/>
                                          </p:val>
                                        </p:tav>
                                        <p:tav tm="100000">
                                          <p:val>
                                            <p:strVal val="ppt_y"/>
                                          </p:val>
                                        </p:tav>
                                      </p:tavLst>
                                    </p:anim>
                                    <p:set>
                                      <p:cBhvr>
                                        <p:cTn id="935" dur="1" fill="hold">
                                          <p:stCondLst>
                                            <p:cond delay="3999"/>
                                          </p:stCondLst>
                                        </p:cTn>
                                        <p:tgtEl>
                                          <p:spTgt spid="131"/>
                                        </p:tgtEl>
                                        <p:attrNameLst>
                                          <p:attrName>style.visibility</p:attrName>
                                        </p:attrNameLst>
                                      </p:cBhvr>
                                      <p:to>
                                        <p:strVal val="hidden"/>
                                      </p:to>
                                    </p:set>
                                  </p:childTnLst>
                                </p:cTn>
                              </p:par>
                              <p:par>
                                <p:cTn id="936" presetID="3" presetClass="exit" presetSubtype="5" fill="hold" grpId="2" nodeType="withEffect">
                                  <p:stCondLst>
                                    <p:cond delay="0"/>
                                  </p:stCondLst>
                                  <p:childTnLst>
                                    <p:animEffect transition="out" filter="blinds(vertical)">
                                      <p:cBhvr>
                                        <p:cTn id="937" dur="4000"/>
                                        <p:tgtEl>
                                          <p:spTgt spid="131"/>
                                        </p:tgtEl>
                                      </p:cBhvr>
                                    </p:animEffect>
                                    <p:set>
                                      <p:cBhvr>
                                        <p:cTn id="938" dur="1" fill="hold">
                                          <p:stCondLst>
                                            <p:cond delay="3999"/>
                                          </p:stCondLst>
                                        </p:cTn>
                                        <p:tgtEl>
                                          <p:spTgt spid="131"/>
                                        </p:tgtEl>
                                        <p:attrNameLst>
                                          <p:attrName>style.visibility</p:attrName>
                                        </p:attrNameLst>
                                      </p:cBhvr>
                                      <p:to>
                                        <p:strVal val="hidden"/>
                                      </p:to>
                                    </p:set>
                                  </p:childTnLst>
                                </p:cTn>
                              </p:par>
                              <p:par>
                                <p:cTn id="939" presetID="8" presetClass="emph" presetSubtype="0" fill="hold" grpId="3" nodeType="withEffect">
                                  <p:stCondLst>
                                    <p:cond delay="0"/>
                                  </p:stCondLst>
                                  <p:childTnLst>
                                    <p:animRot by="-21600000">
                                      <p:cBhvr>
                                        <p:cTn id="940" dur="4000" fill="hold"/>
                                        <p:tgtEl>
                                          <p:spTgt spid="131"/>
                                        </p:tgtEl>
                                        <p:attrNameLst>
                                          <p:attrName>r</p:attrName>
                                        </p:attrNameLst>
                                      </p:cBhvr>
                                    </p:animRot>
                                  </p:childTnLst>
                                </p:cTn>
                              </p:par>
                              <p:par>
                                <p:cTn id="941" presetID="2" presetClass="entr" presetSubtype="8" fill="hold" grpId="0" nodeType="withEffect">
                                  <p:stCondLst>
                                    <p:cond delay="0"/>
                                  </p:stCondLst>
                                  <p:childTnLst>
                                    <p:set>
                                      <p:cBhvr>
                                        <p:cTn id="942" dur="1" fill="hold">
                                          <p:stCondLst>
                                            <p:cond delay="0"/>
                                          </p:stCondLst>
                                        </p:cTn>
                                        <p:tgtEl>
                                          <p:spTgt spid="133"/>
                                        </p:tgtEl>
                                        <p:attrNameLst>
                                          <p:attrName>style.visibility</p:attrName>
                                        </p:attrNameLst>
                                      </p:cBhvr>
                                      <p:to>
                                        <p:strVal val="visible"/>
                                      </p:to>
                                    </p:set>
                                    <p:anim calcmode="lin" valueType="num">
                                      <p:cBhvr additive="base">
                                        <p:cTn id="943" dur="4000" fill="hold"/>
                                        <p:tgtEl>
                                          <p:spTgt spid="133"/>
                                        </p:tgtEl>
                                        <p:attrNameLst>
                                          <p:attrName>ppt_x</p:attrName>
                                        </p:attrNameLst>
                                      </p:cBhvr>
                                      <p:tavLst>
                                        <p:tav tm="0">
                                          <p:val>
                                            <p:strVal val="0-#ppt_w/2"/>
                                          </p:val>
                                        </p:tav>
                                        <p:tav tm="100000">
                                          <p:val>
                                            <p:strVal val="#ppt_x"/>
                                          </p:val>
                                        </p:tav>
                                      </p:tavLst>
                                    </p:anim>
                                    <p:anim calcmode="lin" valueType="num">
                                      <p:cBhvr additive="base">
                                        <p:cTn id="944" dur="4000" fill="hold"/>
                                        <p:tgtEl>
                                          <p:spTgt spid="133"/>
                                        </p:tgtEl>
                                        <p:attrNameLst>
                                          <p:attrName>ppt_y</p:attrName>
                                        </p:attrNameLst>
                                      </p:cBhvr>
                                      <p:tavLst>
                                        <p:tav tm="0">
                                          <p:val>
                                            <p:strVal val="#ppt_y"/>
                                          </p:val>
                                        </p:tav>
                                        <p:tav tm="100000">
                                          <p:val>
                                            <p:strVal val="#ppt_y"/>
                                          </p:val>
                                        </p:tav>
                                      </p:tavLst>
                                    </p:anim>
                                  </p:childTnLst>
                                </p:cTn>
                              </p:par>
                              <p:par>
                                <p:cTn id="945" presetID="2" presetClass="exit" presetSubtype="8" fill="hold" grpId="1" nodeType="withEffect">
                                  <p:stCondLst>
                                    <p:cond delay="0"/>
                                  </p:stCondLst>
                                  <p:childTnLst>
                                    <p:anim calcmode="lin" valueType="num">
                                      <p:cBhvr additive="base">
                                        <p:cTn id="946" dur="4000"/>
                                        <p:tgtEl>
                                          <p:spTgt spid="133"/>
                                        </p:tgtEl>
                                        <p:attrNameLst>
                                          <p:attrName>ppt_x</p:attrName>
                                        </p:attrNameLst>
                                      </p:cBhvr>
                                      <p:tavLst>
                                        <p:tav tm="0">
                                          <p:val>
                                            <p:strVal val="ppt_x"/>
                                          </p:val>
                                        </p:tav>
                                        <p:tav tm="100000">
                                          <p:val>
                                            <p:strVal val="0-ppt_w/2"/>
                                          </p:val>
                                        </p:tav>
                                      </p:tavLst>
                                    </p:anim>
                                    <p:anim calcmode="lin" valueType="num">
                                      <p:cBhvr additive="base">
                                        <p:cTn id="947" dur="4000"/>
                                        <p:tgtEl>
                                          <p:spTgt spid="133"/>
                                        </p:tgtEl>
                                        <p:attrNameLst>
                                          <p:attrName>ppt_y</p:attrName>
                                        </p:attrNameLst>
                                      </p:cBhvr>
                                      <p:tavLst>
                                        <p:tav tm="0">
                                          <p:val>
                                            <p:strVal val="ppt_y"/>
                                          </p:val>
                                        </p:tav>
                                        <p:tav tm="100000">
                                          <p:val>
                                            <p:strVal val="ppt_y"/>
                                          </p:val>
                                        </p:tav>
                                      </p:tavLst>
                                    </p:anim>
                                    <p:set>
                                      <p:cBhvr>
                                        <p:cTn id="948" dur="1" fill="hold">
                                          <p:stCondLst>
                                            <p:cond delay="3999"/>
                                          </p:stCondLst>
                                        </p:cTn>
                                        <p:tgtEl>
                                          <p:spTgt spid="133"/>
                                        </p:tgtEl>
                                        <p:attrNameLst>
                                          <p:attrName>style.visibility</p:attrName>
                                        </p:attrNameLst>
                                      </p:cBhvr>
                                      <p:to>
                                        <p:strVal val="hidden"/>
                                      </p:to>
                                    </p:set>
                                  </p:childTnLst>
                                </p:cTn>
                              </p:par>
                              <p:par>
                                <p:cTn id="949" presetID="3" presetClass="exit" presetSubtype="5" fill="hold" grpId="2" nodeType="withEffect">
                                  <p:stCondLst>
                                    <p:cond delay="0"/>
                                  </p:stCondLst>
                                  <p:childTnLst>
                                    <p:animEffect transition="out" filter="blinds(vertical)">
                                      <p:cBhvr>
                                        <p:cTn id="950" dur="4000"/>
                                        <p:tgtEl>
                                          <p:spTgt spid="133"/>
                                        </p:tgtEl>
                                      </p:cBhvr>
                                    </p:animEffect>
                                    <p:set>
                                      <p:cBhvr>
                                        <p:cTn id="951" dur="1" fill="hold">
                                          <p:stCondLst>
                                            <p:cond delay="3999"/>
                                          </p:stCondLst>
                                        </p:cTn>
                                        <p:tgtEl>
                                          <p:spTgt spid="133"/>
                                        </p:tgtEl>
                                        <p:attrNameLst>
                                          <p:attrName>style.visibility</p:attrName>
                                        </p:attrNameLst>
                                      </p:cBhvr>
                                      <p:to>
                                        <p:strVal val="hidden"/>
                                      </p:to>
                                    </p:set>
                                  </p:childTnLst>
                                </p:cTn>
                              </p:par>
                              <p:par>
                                <p:cTn id="952" presetID="8" presetClass="emph" presetSubtype="0" fill="hold" grpId="3" nodeType="withEffect">
                                  <p:stCondLst>
                                    <p:cond delay="0"/>
                                  </p:stCondLst>
                                  <p:childTnLst>
                                    <p:animRot by="-21600000">
                                      <p:cBhvr>
                                        <p:cTn id="953" dur="4000" fill="hold"/>
                                        <p:tgtEl>
                                          <p:spTgt spid="133"/>
                                        </p:tgtEl>
                                        <p:attrNameLst>
                                          <p:attrName>r</p:attrName>
                                        </p:attrNameLst>
                                      </p:cBhvr>
                                    </p:animRot>
                                  </p:childTnLst>
                                </p:cTn>
                              </p:par>
                              <p:par>
                                <p:cTn id="954" presetID="2" presetClass="entr" presetSubtype="8" fill="hold" grpId="0" nodeType="withEffect">
                                  <p:stCondLst>
                                    <p:cond delay="0"/>
                                  </p:stCondLst>
                                  <p:childTnLst>
                                    <p:set>
                                      <p:cBhvr>
                                        <p:cTn id="955" dur="1" fill="hold">
                                          <p:stCondLst>
                                            <p:cond delay="0"/>
                                          </p:stCondLst>
                                        </p:cTn>
                                        <p:tgtEl>
                                          <p:spTgt spid="113"/>
                                        </p:tgtEl>
                                        <p:attrNameLst>
                                          <p:attrName>style.visibility</p:attrName>
                                        </p:attrNameLst>
                                      </p:cBhvr>
                                      <p:to>
                                        <p:strVal val="visible"/>
                                      </p:to>
                                    </p:set>
                                    <p:anim calcmode="lin" valueType="num">
                                      <p:cBhvr additive="base">
                                        <p:cTn id="956" dur="4100" fill="hold"/>
                                        <p:tgtEl>
                                          <p:spTgt spid="113"/>
                                        </p:tgtEl>
                                        <p:attrNameLst>
                                          <p:attrName>ppt_x</p:attrName>
                                        </p:attrNameLst>
                                      </p:cBhvr>
                                      <p:tavLst>
                                        <p:tav tm="0">
                                          <p:val>
                                            <p:strVal val="0-#ppt_w/2"/>
                                          </p:val>
                                        </p:tav>
                                        <p:tav tm="100000">
                                          <p:val>
                                            <p:strVal val="#ppt_x"/>
                                          </p:val>
                                        </p:tav>
                                      </p:tavLst>
                                    </p:anim>
                                    <p:anim calcmode="lin" valueType="num">
                                      <p:cBhvr additive="base">
                                        <p:cTn id="957" dur="4100" fill="hold"/>
                                        <p:tgtEl>
                                          <p:spTgt spid="113"/>
                                        </p:tgtEl>
                                        <p:attrNameLst>
                                          <p:attrName>ppt_y</p:attrName>
                                        </p:attrNameLst>
                                      </p:cBhvr>
                                      <p:tavLst>
                                        <p:tav tm="0">
                                          <p:val>
                                            <p:strVal val="#ppt_y"/>
                                          </p:val>
                                        </p:tav>
                                        <p:tav tm="100000">
                                          <p:val>
                                            <p:strVal val="#ppt_y"/>
                                          </p:val>
                                        </p:tav>
                                      </p:tavLst>
                                    </p:anim>
                                  </p:childTnLst>
                                </p:cTn>
                              </p:par>
                              <p:par>
                                <p:cTn id="958" presetID="2" presetClass="exit" presetSubtype="8" fill="hold" grpId="1" nodeType="withEffect">
                                  <p:stCondLst>
                                    <p:cond delay="0"/>
                                  </p:stCondLst>
                                  <p:childTnLst>
                                    <p:anim calcmode="lin" valueType="num">
                                      <p:cBhvr additive="base">
                                        <p:cTn id="959" dur="4100"/>
                                        <p:tgtEl>
                                          <p:spTgt spid="113"/>
                                        </p:tgtEl>
                                        <p:attrNameLst>
                                          <p:attrName>ppt_x</p:attrName>
                                        </p:attrNameLst>
                                      </p:cBhvr>
                                      <p:tavLst>
                                        <p:tav tm="0">
                                          <p:val>
                                            <p:strVal val="ppt_x"/>
                                          </p:val>
                                        </p:tav>
                                        <p:tav tm="100000">
                                          <p:val>
                                            <p:strVal val="0-ppt_w/2"/>
                                          </p:val>
                                        </p:tav>
                                      </p:tavLst>
                                    </p:anim>
                                    <p:anim calcmode="lin" valueType="num">
                                      <p:cBhvr additive="base">
                                        <p:cTn id="960" dur="4100"/>
                                        <p:tgtEl>
                                          <p:spTgt spid="113"/>
                                        </p:tgtEl>
                                        <p:attrNameLst>
                                          <p:attrName>ppt_y</p:attrName>
                                        </p:attrNameLst>
                                      </p:cBhvr>
                                      <p:tavLst>
                                        <p:tav tm="0">
                                          <p:val>
                                            <p:strVal val="ppt_y"/>
                                          </p:val>
                                        </p:tav>
                                        <p:tav tm="100000">
                                          <p:val>
                                            <p:strVal val="ppt_y"/>
                                          </p:val>
                                        </p:tav>
                                      </p:tavLst>
                                    </p:anim>
                                    <p:set>
                                      <p:cBhvr>
                                        <p:cTn id="961" dur="1" fill="hold">
                                          <p:stCondLst>
                                            <p:cond delay="4099"/>
                                          </p:stCondLst>
                                        </p:cTn>
                                        <p:tgtEl>
                                          <p:spTgt spid="113"/>
                                        </p:tgtEl>
                                        <p:attrNameLst>
                                          <p:attrName>style.visibility</p:attrName>
                                        </p:attrNameLst>
                                      </p:cBhvr>
                                      <p:to>
                                        <p:strVal val="hidden"/>
                                      </p:to>
                                    </p:set>
                                  </p:childTnLst>
                                </p:cTn>
                              </p:par>
                              <p:par>
                                <p:cTn id="962" presetID="3" presetClass="exit" presetSubtype="5" fill="hold" grpId="2" nodeType="withEffect">
                                  <p:stCondLst>
                                    <p:cond delay="0"/>
                                  </p:stCondLst>
                                  <p:childTnLst>
                                    <p:animEffect transition="out" filter="blinds(vertical)">
                                      <p:cBhvr>
                                        <p:cTn id="963" dur="4100"/>
                                        <p:tgtEl>
                                          <p:spTgt spid="113"/>
                                        </p:tgtEl>
                                      </p:cBhvr>
                                    </p:animEffect>
                                    <p:set>
                                      <p:cBhvr>
                                        <p:cTn id="964" dur="1" fill="hold">
                                          <p:stCondLst>
                                            <p:cond delay="4099"/>
                                          </p:stCondLst>
                                        </p:cTn>
                                        <p:tgtEl>
                                          <p:spTgt spid="113"/>
                                        </p:tgtEl>
                                        <p:attrNameLst>
                                          <p:attrName>style.visibility</p:attrName>
                                        </p:attrNameLst>
                                      </p:cBhvr>
                                      <p:to>
                                        <p:strVal val="hidden"/>
                                      </p:to>
                                    </p:set>
                                  </p:childTnLst>
                                </p:cTn>
                              </p:par>
                              <p:par>
                                <p:cTn id="965" presetID="8" presetClass="emph" presetSubtype="0" fill="hold" grpId="3" nodeType="withEffect">
                                  <p:stCondLst>
                                    <p:cond delay="0"/>
                                  </p:stCondLst>
                                  <p:childTnLst>
                                    <p:animRot by="-21600000">
                                      <p:cBhvr>
                                        <p:cTn id="966" dur="4100" fill="hold"/>
                                        <p:tgtEl>
                                          <p:spTgt spid="113"/>
                                        </p:tgtEl>
                                        <p:attrNameLst>
                                          <p:attrName>r</p:attrName>
                                        </p:attrNameLst>
                                      </p:cBhvr>
                                    </p:animRot>
                                  </p:childTnLst>
                                </p:cTn>
                              </p:par>
                              <p:par>
                                <p:cTn id="967" presetID="2" presetClass="entr" presetSubtype="8" fill="hold" grpId="0" nodeType="withEffect">
                                  <p:stCondLst>
                                    <p:cond delay="0"/>
                                  </p:stCondLst>
                                  <p:childTnLst>
                                    <p:set>
                                      <p:cBhvr>
                                        <p:cTn id="968" dur="1" fill="hold">
                                          <p:stCondLst>
                                            <p:cond delay="0"/>
                                          </p:stCondLst>
                                        </p:cTn>
                                        <p:tgtEl>
                                          <p:spTgt spid="173"/>
                                        </p:tgtEl>
                                        <p:attrNameLst>
                                          <p:attrName>style.visibility</p:attrName>
                                        </p:attrNameLst>
                                      </p:cBhvr>
                                      <p:to>
                                        <p:strVal val="visible"/>
                                      </p:to>
                                    </p:set>
                                    <p:anim calcmode="lin" valueType="num">
                                      <p:cBhvr additive="base">
                                        <p:cTn id="969" dur="4200" fill="hold"/>
                                        <p:tgtEl>
                                          <p:spTgt spid="173"/>
                                        </p:tgtEl>
                                        <p:attrNameLst>
                                          <p:attrName>ppt_x</p:attrName>
                                        </p:attrNameLst>
                                      </p:cBhvr>
                                      <p:tavLst>
                                        <p:tav tm="0">
                                          <p:val>
                                            <p:strVal val="0-#ppt_w/2"/>
                                          </p:val>
                                        </p:tav>
                                        <p:tav tm="100000">
                                          <p:val>
                                            <p:strVal val="#ppt_x"/>
                                          </p:val>
                                        </p:tav>
                                      </p:tavLst>
                                    </p:anim>
                                    <p:anim calcmode="lin" valueType="num">
                                      <p:cBhvr additive="base">
                                        <p:cTn id="970" dur="4200" fill="hold"/>
                                        <p:tgtEl>
                                          <p:spTgt spid="173"/>
                                        </p:tgtEl>
                                        <p:attrNameLst>
                                          <p:attrName>ppt_y</p:attrName>
                                        </p:attrNameLst>
                                      </p:cBhvr>
                                      <p:tavLst>
                                        <p:tav tm="0">
                                          <p:val>
                                            <p:strVal val="#ppt_y"/>
                                          </p:val>
                                        </p:tav>
                                        <p:tav tm="100000">
                                          <p:val>
                                            <p:strVal val="#ppt_y"/>
                                          </p:val>
                                        </p:tav>
                                      </p:tavLst>
                                    </p:anim>
                                  </p:childTnLst>
                                </p:cTn>
                              </p:par>
                              <p:par>
                                <p:cTn id="971" presetID="2" presetClass="exit" presetSubtype="8" fill="hold" grpId="1" nodeType="withEffect">
                                  <p:stCondLst>
                                    <p:cond delay="0"/>
                                  </p:stCondLst>
                                  <p:childTnLst>
                                    <p:anim calcmode="lin" valueType="num">
                                      <p:cBhvr additive="base">
                                        <p:cTn id="972" dur="4200"/>
                                        <p:tgtEl>
                                          <p:spTgt spid="173"/>
                                        </p:tgtEl>
                                        <p:attrNameLst>
                                          <p:attrName>ppt_x</p:attrName>
                                        </p:attrNameLst>
                                      </p:cBhvr>
                                      <p:tavLst>
                                        <p:tav tm="0">
                                          <p:val>
                                            <p:strVal val="ppt_x"/>
                                          </p:val>
                                        </p:tav>
                                        <p:tav tm="100000">
                                          <p:val>
                                            <p:strVal val="0-ppt_w/2"/>
                                          </p:val>
                                        </p:tav>
                                      </p:tavLst>
                                    </p:anim>
                                    <p:anim calcmode="lin" valueType="num">
                                      <p:cBhvr additive="base">
                                        <p:cTn id="973" dur="4200"/>
                                        <p:tgtEl>
                                          <p:spTgt spid="173"/>
                                        </p:tgtEl>
                                        <p:attrNameLst>
                                          <p:attrName>ppt_y</p:attrName>
                                        </p:attrNameLst>
                                      </p:cBhvr>
                                      <p:tavLst>
                                        <p:tav tm="0">
                                          <p:val>
                                            <p:strVal val="ppt_y"/>
                                          </p:val>
                                        </p:tav>
                                        <p:tav tm="100000">
                                          <p:val>
                                            <p:strVal val="ppt_y"/>
                                          </p:val>
                                        </p:tav>
                                      </p:tavLst>
                                    </p:anim>
                                    <p:set>
                                      <p:cBhvr>
                                        <p:cTn id="974" dur="1" fill="hold">
                                          <p:stCondLst>
                                            <p:cond delay="4199"/>
                                          </p:stCondLst>
                                        </p:cTn>
                                        <p:tgtEl>
                                          <p:spTgt spid="173"/>
                                        </p:tgtEl>
                                        <p:attrNameLst>
                                          <p:attrName>style.visibility</p:attrName>
                                        </p:attrNameLst>
                                      </p:cBhvr>
                                      <p:to>
                                        <p:strVal val="hidden"/>
                                      </p:to>
                                    </p:set>
                                  </p:childTnLst>
                                </p:cTn>
                              </p:par>
                              <p:par>
                                <p:cTn id="975" presetID="3" presetClass="exit" presetSubtype="5" fill="hold" grpId="2" nodeType="withEffect">
                                  <p:stCondLst>
                                    <p:cond delay="0"/>
                                  </p:stCondLst>
                                  <p:childTnLst>
                                    <p:animEffect transition="out" filter="blinds(vertical)">
                                      <p:cBhvr>
                                        <p:cTn id="976" dur="4200"/>
                                        <p:tgtEl>
                                          <p:spTgt spid="173"/>
                                        </p:tgtEl>
                                      </p:cBhvr>
                                    </p:animEffect>
                                    <p:set>
                                      <p:cBhvr>
                                        <p:cTn id="977" dur="1" fill="hold">
                                          <p:stCondLst>
                                            <p:cond delay="4199"/>
                                          </p:stCondLst>
                                        </p:cTn>
                                        <p:tgtEl>
                                          <p:spTgt spid="173"/>
                                        </p:tgtEl>
                                        <p:attrNameLst>
                                          <p:attrName>style.visibility</p:attrName>
                                        </p:attrNameLst>
                                      </p:cBhvr>
                                      <p:to>
                                        <p:strVal val="hidden"/>
                                      </p:to>
                                    </p:set>
                                  </p:childTnLst>
                                </p:cTn>
                              </p:par>
                              <p:par>
                                <p:cTn id="978" presetID="8" presetClass="emph" presetSubtype="0" fill="hold" grpId="3" nodeType="withEffect">
                                  <p:stCondLst>
                                    <p:cond delay="0"/>
                                  </p:stCondLst>
                                  <p:childTnLst>
                                    <p:animRot by="-21600000">
                                      <p:cBhvr>
                                        <p:cTn id="979" dur="4200" fill="hold"/>
                                        <p:tgtEl>
                                          <p:spTgt spid="173"/>
                                        </p:tgtEl>
                                        <p:attrNameLst>
                                          <p:attrName>r</p:attrName>
                                        </p:attrNameLst>
                                      </p:cBhvr>
                                    </p:animRot>
                                  </p:childTnLst>
                                </p:cTn>
                              </p:par>
                              <p:par>
                                <p:cTn id="980" presetID="2" presetClass="entr" presetSubtype="8" fill="hold" grpId="0" nodeType="withEffect">
                                  <p:stCondLst>
                                    <p:cond delay="0"/>
                                  </p:stCondLst>
                                  <p:childTnLst>
                                    <p:set>
                                      <p:cBhvr>
                                        <p:cTn id="981" dur="1" fill="hold">
                                          <p:stCondLst>
                                            <p:cond delay="0"/>
                                          </p:stCondLst>
                                        </p:cTn>
                                        <p:tgtEl>
                                          <p:spTgt spid="153"/>
                                        </p:tgtEl>
                                        <p:attrNameLst>
                                          <p:attrName>style.visibility</p:attrName>
                                        </p:attrNameLst>
                                      </p:cBhvr>
                                      <p:to>
                                        <p:strVal val="visible"/>
                                      </p:to>
                                    </p:set>
                                    <p:anim calcmode="lin" valueType="num">
                                      <p:cBhvr additive="base">
                                        <p:cTn id="982" dur="4300" fill="hold"/>
                                        <p:tgtEl>
                                          <p:spTgt spid="153"/>
                                        </p:tgtEl>
                                        <p:attrNameLst>
                                          <p:attrName>ppt_x</p:attrName>
                                        </p:attrNameLst>
                                      </p:cBhvr>
                                      <p:tavLst>
                                        <p:tav tm="0">
                                          <p:val>
                                            <p:strVal val="0-#ppt_w/2"/>
                                          </p:val>
                                        </p:tav>
                                        <p:tav tm="100000">
                                          <p:val>
                                            <p:strVal val="#ppt_x"/>
                                          </p:val>
                                        </p:tav>
                                      </p:tavLst>
                                    </p:anim>
                                    <p:anim calcmode="lin" valueType="num">
                                      <p:cBhvr additive="base">
                                        <p:cTn id="983" dur="4300" fill="hold"/>
                                        <p:tgtEl>
                                          <p:spTgt spid="153"/>
                                        </p:tgtEl>
                                        <p:attrNameLst>
                                          <p:attrName>ppt_y</p:attrName>
                                        </p:attrNameLst>
                                      </p:cBhvr>
                                      <p:tavLst>
                                        <p:tav tm="0">
                                          <p:val>
                                            <p:strVal val="#ppt_y"/>
                                          </p:val>
                                        </p:tav>
                                        <p:tav tm="100000">
                                          <p:val>
                                            <p:strVal val="#ppt_y"/>
                                          </p:val>
                                        </p:tav>
                                      </p:tavLst>
                                    </p:anim>
                                  </p:childTnLst>
                                </p:cTn>
                              </p:par>
                              <p:par>
                                <p:cTn id="984" presetID="2" presetClass="exit" presetSubtype="8" fill="hold" grpId="1" nodeType="withEffect">
                                  <p:stCondLst>
                                    <p:cond delay="0"/>
                                  </p:stCondLst>
                                  <p:childTnLst>
                                    <p:anim calcmode="lin" valueType="num">
                                      <p:cBhvr additive="base">
                                        <p:cTn id="985" dur="4300"/>
                                        <p:tgtEl>
                                          <p:spTgt spid="153"/>
                                        </p:tgtEl>
                                        <p:attrNameLst>
                                          <p:attrName>ppt_x</p:attrName>
                                        </p:attrNameLst>
                                      </p:cBhvr>
                                      <p:tavLst>
                                        <p:tav tm="0">
                                          <p:val>
                                            <p:strVal val="ppt_x"/>
                                          </p:val>
                                        </p:tav>
                                        <p:tav tm="100000">
                                          <p:val>
                                            <p:strVal val="0-ppt_w/2"/>
                                          </p:val>
                                        </p:tav>
                                      </p:tavLst>
                                    </p:anim>
                                    <p:anim calcmode="lin" valueType="num">
                                      <p:cBhvr additive="base">
                                        <p:cTn id="986" dur="4300"/>
                                        <p:tgtEl>
                                          <p:spTgt spid="153"/>
                                        </p:tgtEl>
                                        <p:attrNameLst>
                                          <p:attrName>ppt_y</p:attrName>
                                        </p:attrNameLst>
                                      </p:cBhvr>
                                      <p:tavLst>
                                        <p:tav tm="0">
                                          <p:val>
                                            <p:strVal val="ppt_y"/>
                                          </p:val>
                                        </p:tav>
                                        <p:tav tm="100000">
                                          <p:val>
                                            <p:strVal val="ppt_y"/>
                                          </p:val>
                                        </p:tav>
                                      </p:tavLst>
                                    </p:anim>
                                    <p:set>
                                      <p:cBhvr>
                                        <p:cTn id="987" dur="1" fill="hold">
                                          <p:stCondLst>
                                            <p:cond delay="4299"/>
                                          </p:stCondLst>
                                        </p:cTn>
                                        <p:tgtEl>
                                          <p:spTgt spid="153"/>
                                        </p:tgtEl>
                                        <p:attrNameLst>
                                          <p:attrName>style.visibility</p:attrName>
                                        </p:attrNameLst>
                                      </p:cBhvr>
                                      <p:to>
                                        <p:strVal val="hidden"/>
                                      </p:to>
                                    </p:set>
                                  </p:childTnLst>
                                </p:cTn>
                              </p:par>
                              <p:par>
                                <p:cTn id="988" presetID="3" presetClass="exit" presetSubtype="5" fill="hold" grpId="2" nodeType="withEffect">
                                  <p:stCondLst>
                                    <p:cond delay="0"/>
                                  </p:stCondLst>
                                  <p:childTnLst>
                                    <p:animEffect transition="out" filter="blinds(vertical)">
                                      <p:cBhvr>
                                        <p:cTn id="989" dur="4300"/>
                                        <p:tgtEl>
                                          <p:spTgt spid="153"/>
                                        </p:tgtEl>
                                      </p:cBhvr>
                                    </p:animEffect>
                                    <p:set>
                                      <p:cBhvr>
                                        <p:cTn id="990" dur="1" fill="hold">
                                          <p:stCondLst>
                                            <p:cond delay="4299"/>
                                          </p:stCondLst>
                                        </p:cTn>
                                        <p:tgtEl>
                                          <p:spTgt spid="153"/>
                                        </p:tgtEl>
                                        <p:attrNameLst>
                                          <p:attrName>style.visibility</p:attrName>
                                        </p:attrNameLst>
                                      </p:cBhvr>
                                      <p:to>
                                        <p:strVal val="hidden"/>
                                      </p:to>
                                    </p:set>
                                  </p:childTnLst>
                                </p:cTn>
                              </p:par>
                              <p:par>
                                <p:cTn id="991" presetID="8" presetClass="emph" presetSubtype="0" fill="hold" grpId="3" nodeType="withEffect">
                                  <p:stCondLst>
                                    <p:cond delay="0"/>
                                  </p:stCondLst>
                                  <p:childTnLst>
                                    <p:animRot by="-21600000">
                                      <p:cBhvr>
                                        <p:cTn id="992" dur="4300" fill="hold"/>
                                        <p:tgtEl>
                                          <p:spTgt spid="153"/>
                                        </p:tgtEl>
                                        <p:attrNameLst>
                                          <p:attrName>r</p:attrName>
                                        </p:attrNameLst>
                                      </p:cBhvr>
                                    </p:animRot>
                                  </p:childTnLst>
                                </p:cTn>
                              </p:par>
                              <p:par>
                                <p:cTn id="993" presetID="2" presetClass="entr" presetSubtype="8" fill="hold" grpId="0" nodeType="withEffect">
                                  <p:stCondLst>
                                    <p:cond delay="0"/>
                                  </p:stCondLst>
                                  <p:childTnLst>
                                    <p:set>
                                      <p:cBhvr>
                                        <p:cTn id="994" dur="1" fill="hold">
                                          <p:stCondLst>
                                            <p:cond delay="0"/>
                                          </p:stCondLst>
                                        </p:cTn>
                                        <p:tgtEl>
                                          <p:spTgt spid="160"/>
                                        </p:tgtEl>
                                        <p:attrNameLst>
                                          <p:attrName>style.visibility</p:attrName>
                                        </p:attrNameLst>
                                      </p:cBhvr>
                                      <p:to>
                                        <p:strVal val="visible"/>
                                      </p:to>
                                    </p:set>
                                    <p:anim calcmode="lin" valueType="num">
                                      <p:cBhvr additive="base">
                                        <p:cTn id="995" dur="4300" fill="hold"/>
                                        <p:tgtEl>
                                          <p:spTgt spid="160"/>
                                        </p:tgtEl>
                                        <p:attrNameLst>
                                          <p:attrName>ppt_x</p:attrName>
                                        </p:attrNameLst>
                                      </p:cBhvr>
                                      <p:tavLst>
                                        <p:tav tm="0">
                                          <p:val>
                                            <p:strVal val="0-#ppt_w/2"/>
                                          </p:val>
                                        </p:tav>
                                        <p:tav tm="100000">
                                          <p:val>
                                            <p:strVal val="#ppt_x"/>
                                          </p:val>
                                        </p:tav>
                                      </p:tavLst>
                                    </p:anim>
                                    <p:anim calcmode="lin" valueType="num">
                                      <p:cBhvr additive="base">
                                        <p:cTn id="996" dur="4300" fill="hold"/>
                                        <p:tgtEl>
                                          <p:spTgt spid="160"/>
                                        </p:tgtEl>
                                        <p:attrNameLst>
                                          <p:attrName>ppt_y</p:attrName>
                                        </p:attrNameLst>
                                      </p:cBhvr>
                                      <p:tavLst>
                                        <p:tav tm="0">
                                          <p:val>
                                            <p:strVal val="#ppt_y"/>
                                          </p:val>
                                        </p:tav>
                                        <p:tav tm="100000">
                                          <p:val>
                                            <p:strVal val="#ppt_y"/>
                                          </p:val>
                                        </p:tav>
                                      </p:tavLst>
                                    </p:anim>
                                  </p:childTnLst>
                                </p:cTn>
                              </p:par>
                              <p:par>
                                <p:cTn id="997" presetID="2" presetClass="exit" presetSubtype="8" fill="hold" grpId="1" nodeType="withEffect">
                                  <p:stCondLst>
                                    <p:cond delay="0"/>
                                  </p:stCondLst>
                                  <p:childTnLst>
                                    <p:anim calcmode="lin" valueType="num">
                                      <p:cBhvr additive="base">
                                        <p:cTn id="998" dur="4300"/>
                                        <p:tgtEl>
                                          <p:spTgt spid="160"/>
                                        </p:tgtEl>
                                        <p:attrNameLst>
                                          <p:attrName>ppt_x</p:attrName>
                                        </p:attrNameLst>
                                      </p:cBhvr>
                                      <p:tavLst>
                                        <p:tav tm="0">
                                          <p:val>
                                            <p:strVal val="ppt_x"/>
                                          </p:val>
                                        </p:tav>
                                        <p:tav tm="100000">
                                          <p:val>
                                            <p:strVal val="0-ppt_w/2"/>
                                          </p:val>
                                        </p:tav>
                                      </p:tavLst>
                                    </p:anim>
                                    <p:anim calcmode="lin" valueType="num">
                                      <p:cBhvr additive="base">
                                        <p:cTn id="999" dur="4300"/>
                                        <p:tgtEl>
                                          <p:spTgt spid="160"/>
                                        </p:tgtEl>
                                        <p:attrNameLst>
                                          <p:attrName>ppt_y</p:attrName>
                                        </p:attrNameLst>
                                      </p:cBhvr>
                                      <p:tavLst>
                                        <p:tav tm="0">
                                          <p:val>
                                            <p:strVal val="ppt_y"/>
                                          </p:val>
                                        </p:tav>
                                        <p:tav tm="100000">
                                          <p:val>
                                            <p:strVal val="ppt_y"/>
                                          </p:val>
                                        </p:tav>
                                      </p:tavLst>
                                    </p:anim>
                                    <p:set>
                                      <p:cBhvr>
                                        <p:cTn id="1000" dur="1" fill="hold">
                                          <p:stCondLst>
                                            <p:cond delay="4299"/>
                                          </p:stCondLst>
                                        </p:cTn>
                                        <p:tgtEl>
                                          <p:spTgt spid="160"/>
                                        </p:tgtEl>
                                        <p:attrNameLst>
                                          <p:attrName>style.visibility</p:attrName>
                                        </p:attrNameLst>
                                      </p:cBhvr>
                                      <p:to>
                                        <p:strVal val="hidden"/>
                                      </p:to>
                                    </p:set>
                                  </p:childTnLst>
                                </p:cTn>
                              </p:par>
                              <p:par>
                                <p:cTn id="1001" presetID="3" presetClass="exit" presetSubtype="5" fill="hold" grpId="2" nodeType="withEffect">
                                  <p:stCondLst>
                                    <p:cond delay="0"/>
                                  </p:stCondLst>
                                  <p:childTnLst>
                                    <p:animEffect transition="out" filter="blinds(vertical)">
                                      <p:cBhvr>
                                        <p:cTn id="1002" dur="4300"/>
                                        <p:tgtEl>
                                          <p:spTgt spid="160"/>
                                        </p:tgtEl>
                                      </p:cBhvr>
                                    </p:animEffect>
                                    <p:set>
                                      <p:cBhvr>
                                        <p:cTn id="1003" dur="1" fill="hold">
                                          <p:stCondLst>
                                            <p:cond delay="4299"/>
                                          </p:stCondLst>
                                        </p:cTn>
                                        <p:tgtEl>
                                          <p:spTgt spid="160"/>
                                        </p:tgtEl>
                                        <p:attrNameLst>
                                          <p:attrName>style.visibility</p:attrName>
                                        </p:attrNameLst>
                                      </p:cBhvr>
                                      <p:to>
                                        <p:strVal val="hidden"/>
                                      </p:to>
                                    </p:set>
                                  </p:childTnLst>
                                </p:cTn>
                              </p:par>
                              <p:par>
                                <p:cTn id="1004" presetID="8" presetClass="emph" presetSubtype="0" fill="hold" grpId="3" nodeType="withEffect">
                                  <p:stCondLst>
                                    <p:cond delay="0"/>
                                  </p:stCondLst>
                                  <p:childTnLst>
                                    <p:animRot by="-21600000">
                                      <p:cBhvr>
                                        <p:cTn id="1005" dur="4300" fill="hold"/>
                                        <p:tgtEl>
                                          <p:spTgt spid="160"/>
                                        </p:tgtEl>
                                        <p:attrNameLst>
                                          <p:attrName>r</p:attrName>
                                        </p:attrNameLst>
                                      </p:cBhvr>
                                    </p:animRot>
                                  </p:childTnLst>
                                </p:cTn>
                              </p:par>
                              <p:par>
                                <p:cTn id="1006" presetID="2" presetClass="entr" presetSubtype="8" fill="hold" grpId="0" nodeType="withEffect">
                                  <p:stCondLst>
                                    <p:cond delay="0"/>
                                  </p:stCondLst>
                                  <p:childTnLst>
                                    <p:set>
                                      <p:cBhvr>
                                        <p:cTn id="1007" dur="1" fill="hold">
                                          <p:stCondLst>
                                            <p:cond delay="0"/>
                                          </p:stCondLst>
                                        </p:cTn>
                                        <p:tgtEl>
                                          <p:spTgt spid="180"/>
                                        </p:tgtEl>
                                        <p:attrNameLst>
                                          <p:attrName>style.visibility</p:attrName>
                                        </p:attrNameLst>
                                      </p:cBhvr>
                                      <p:to>
                                        <p:strVal val="visible"/>
                                      </p:to>
                                    </p:set>
                                    <p:anim calcmode="lin" valueType="num">
                                      <p:cBhvr additive="base">
                                        <p:cTn id="1008" dur="4200" fill="hold"/>
                                        <p:tgtEl>
                                          <p:spTgt spid="180"/>
                                        </p:tgtEl>
                                        <p:attrNameLst>
                                          <p:attrName>ppt_x</p:attrName>
                                        </p:attrNameLst>
                                      </p:cBhvr>
                                      <p:tavLst>
                                        <p:tav tm="0">
                                          <p:val>
                                            <p:strVal val="0-#ppt_w/2"/>
                                          </p:val>
                                        </p:tav>
                                        <p:tav tm="100000">
                                          <p:val>
                                            <p:strVal val="#ppt_x"/>
                                          </p:val>
                                        </p:tav>
                                      </p:tavLst>
                                    </p:anim>
                                    <p:anim calcmode="lin" valueType="num">
                                      <p:cBhvr additive="base">
                                        <p:cTn id="1009" dur="4200" fill="hold"/>
                                        <p:tgtEl>
                                          <p:spTgt spid="180"/>
                                        </p:tgtEl>
                                        <p:attrNameLst>
                                          <p:attrName>ppt_y</p:attrName>
                                        </p:attrNameLst>
                                      </p:cBhvr>
                                      <p:tavLst>
                                        <p:tav tm="0">
                                          <p:val>
                                            <p:strVal val="#ppt_y"/>
                                          </p:val>
                                        </p:tav>
                                        <p:tav tm="100000">
                                          <p:val>
                                            <p:strVal val="#ppt_y"/>
                                          </p:val>
                                        </p:tav>
                                      </p:tavLst>
                                    </p:anim>
                                  </p:childTnLst>
                                </p:cTn>
                              </p:par>
                              <p:par>
                                <p:cTn id="1010" presetID="2" presetClass="exit" presetSubtype="8" fill="hold" grpId="1" nodeType="withEffect">
                                  <p:stCondLst>
                                    <p:cond delay="0"/>
                                  </p:stCondLst>
                                  <p:childTnLst>
                                    <p:anim calcmode="lin" valueType="num">
                                      <p:cBhvr additive="base">
                                        <p:cTn id="1011" dur="4200"/>
                                        <p:tgtEl>
                                          <p:spTgt spid="180"/>
                                        </p:tgtEl>
                                        <p:attrNameLst>
                                          <p:attrName>ppt_x</p:attrName>
                                        </p:attrNameLst>
                                      </p:cBhvr>
                                      <p:tavLst>
                                        <p:tav tm="0">
                                          <p:val>
                                            <p:strVal val="ppt_x"/>
                                          </p:val>
                                        </p:tav>
                                        <p:tav tm="100000">
                                          <p:val>
                                            <p:strVal val="0-ppt_w/2"/>
                                          </p:val>
                                        </p:tav>
                                      </p:tavLst>
                                    </p:anim>
                                    <p:anim calcmode="lin" valueType="num">
                                      <p:cBhvr additive="base">
                                        <p:cTn id="1012" dur="4200"/>
                                        <p:tgtEl>
                                          <p:spTgt spid="180"/>
                                        </p:tgtEl>
                                        <p:attrNameLst>
                                          <p:attrName>ppt_y</p:attrName>
                                        </p:attrNameLst>
                                      </p:cBhvr>
                                      <p:tavLst>
                                        <p:tav tm="0">
                                          <p:val>
                                            <p:strVal val="ppt_y"/>
                                          </p:val>
                                        </p:tav>
                                        <p:tav tm="100000">
                                          <p:val>
                                            <p:strVal val="ppt_y"/>
                                          </p:val>
                                        </p:tav>
                                      </p:tavLst>
                                    </p:anim>
                                    <p:set>
                                      <p:cBhvr>
                                        <p:cTn id="1013" dur="1" fill="hold">
                                          <p:stCondLst>
                                            <p:cond delay="4199"/>
                                          </p:stCondLst>
                                        </p:cTn>
                                        <p:tgtEl>
                                          <p:spTgt spid="180"/>
                                        </p:tgtEl>
                                        <p:attrNameLst>
                                          <p:attrName>style.visibility</p:attrName>
                                        </p:attrNameLst>
                                      </p:cBhvr>
                                      <p:to>
                                        <p:strVal val="hidden"/>
                                      </p:to>
                                    </p:set>
                                  </p:childTnLst>
                                </p:cTn>
                              </p:par>
                              <p:par>
                                <p:cTn id="1014" presetID="3" presetClass="exit" presetSubtype="5" fill="hold" grpId="2" nodeType="withEffect">
                                  <p:stCondLst>
                                    <p:cond delay="0"/>
                                  </p:stCondLst>
                                  <p:childTnLst>
                                    <p:animEffect transition="out" filter="blinds(vertical)">
                                      <p:cBhvr>
                                        <p:cTn id="1015" dur="4200"/>
                                        <p:tgtEl>
                                          <p:spTgt spid="180"/>
                                        </p:tgtEl>
                                      </p:cBhvr>
                                    </p:animEffect>
                                    <p:set>
                                      <p:cBhvr>
                                        <p:cTn id="1016" dur="1" fill="hold">
                                          <p:stCondLst>
                                            <p:cond delay="4199"/>
                                          </p:stCondLst>
                                        </p:cTn>
                                        <p:tgtEl>
                                          <p:spTgt spid="180"/>
                                        </p:tgtEl>
                                        <p:attrNameLst>
                                          <p:attrName>style.visibility</p:attrName>
                                        </p:attrNameLst>
                                      </p:cBhvr>
                                      <p:to>
                                        <p:strVal val="hidden"/>
                                      </p:to>
                                    </p:set>
                                  </p:childTnLst>
                                </p:cTn>
                              </p:par>
                              <p:par>
                                <p:cTn id="1017" presetID="8" presetClass="emph" presetSubtype="0" fill="hold" grpId="3" nodeType="withEffect">
                                  <p:stCondLst>
                                    <p:cond delay="0"/>
                                  </p:stCondLst>
                                  <p:childTnLst>
                                    <p:animRot by="-21600000">
                                      <p:cBhvr>
                                        <p:cTn id="1018" dur="4200" fill="hold"/>
                                        <p:tgtEl>
                                          <p:spTgt spid="180"/>
                                        </p:tgtEl>
                                        <p:attrNameLst>
                                          <p:attrName>r</p:attrName>
                                        </p:attrNameLst>
                                      </p:cBhvr>
                                    </p:animRot>
                                  </p:childTnLst>
                                </p:cTn>
                              </p:par>
                              <p:par>
                                <p:cTn id="1019" presetID="2" presetClass="entr" presetSubtype="8" fill="hold" grpId="0" nodeType="withEffect">
                                  <p:stCondLst>
                                    <p:cond delay="0"/>
                                  </p:stCondLst>
                                  <p:childTnLst>
                                    <p:set>
                                      <p:cBhvr>
                                        <p:cTn id="1020" dur="1" fill="hold">
                                          <p:stCondLst>
                                            <p:cond delay="0"/>
                                          </p:stCondLst>
                                        </p:cTn>
                                        <p:tgtEl>
                                          <p:spTgt spid="120"/>
                                        </p:tgtEl>
                                        <p:attrNameLst>
                                          <p:attrName>style.visibility</p:attrName>
                                        </p:attrNameLst>
                                      </p:cBhvr>
                                      <p:to>
                                        <p:strVal val="visible"/>
                                      </p:to>
                                    </p:set>
                                    <p:anim calcmode="lin" valueType="num">
                                      <p:cBhvr additive="base">
                                        <p:cTn id="1021" dur="4100" fill="hold"/>
                                        <p:tgtEl>
                                          <p:spTgt spid="120"/>
                                        </p:tgtEl>
                                        <p:attrNameLst>
                                          <p:attrName>ppt_x</p:attrName>
                                        </p:attrNameLst>
                                      </p:cBhvr>
                                      <p:tavLst>
                                        <p:tav tm="0">
                                          <p:val>
                                            <p:strVal val="0-#ppt_w/2"/>
                                          </p:val>
                                        </p:tav>
                                        <p:tav tm="100000">
                                          <p:val>
                                            <p:strVal val="#ppt_x"/>
                                          </p:val>
                                        </p:tav>
                                      </p:tavLst>
                                    </p:anim>
                                    <p:anim calcmode="lin" valueType="num">
                                      <p:cBhvr additive="base">
                                        <p:cTn id="1022" dur="4100" fill="hold"/>
                                        <p:tgtEl>
                                          <p:spTgt spid="120"/>
                                        </p:tgtEl>
                                        <p:attrNameLst>
                                          <p:attrName>ppt_y</p:attrName>
                                        </p:attrNameLst>
                                      </p:cBhvr>
                                      <p:tavLst>
                                        <p:tav tm="0">
                                          <p:val>
                                            <p:strVal val="#ppt_y"/>
                                          </p:val>
                                        </p:tav>
                                        <p:tav tm="100000">
                                          <p:val>
                                            <p:strVal val="#ppt_y"/>
                                          </p:val>
                                        </p:tav>
                                      </p:tavLst>
                                    </p:anim>
                                  </p:childTnLst>
                                </p:cTn>
                              </p:par>
                              <p:par>
                                <p:cTn id="1023" presetID="2" presetClass="exit" presetSubtype="8" fill="hold" grpId="1" nodeType="withEffect">
                                  <p:stCondLst>
                                    <p:cond delay="0"/>
                                  </p:stCondLst>
                                  <p:childTnLst>
                                    <p:anim calcmode="lin" valueType="num">
                                      <p:cBhvr additive="base">
                                        <p:cTn id="1024" dur="4100"/>
                                        <p:tgtEl>
                                          <p:spTgt spid="120"/>
                                        </p:tgtEl>
                                        <p:attrNameLst>
                                          <p:attrName>ppt_x</p:attrName>
                                        </p:attrNameLst>
                                      </p:cBhvr>
                                      <p:tavLst>
                                        <p:tav tm="0">
                                          <p:val>
                                            <p:strVal val="ppt_x"/>
                                          </p:val>
                                        </p:tav>
                                        <p:tav tm="100000">
                                          <p:val>
                                            <p:strVal val="0-ppt_w/2"/>
                                          </p:val>
                                        </p:tav>
                                      </p:tavLst>
                                    </p:anim>
                                    <p:anim calcmode="lin" valueType="num">
                                      <p:cBhvr additive="base">
                                        <p:cTn id="1025" dur="4100"/>
                                        <p:tgtEl>
                                          <p:spTgt spid="120"/>
                                        </p:tgtEl>
                                        <p:attrNameLst>
                                          <p:attrName>ppt_y</p:attrName>
                                        </p:attrNameLst>
                                      </p:cBhvr>
                                      <p:tavLst>
                                        <p:tav tm="0">
                                          <p:val>
                                            <p:strVal val="ppt_y"/>
                                          </p:val>
                                        </p:tav>
                                        <p:tav tm="100000">
                                          <p:val>
                                            <p:strVal val="ppt_y"/>
                                          </p:val>
                                        </p:tav>
                                      </p:tavLst>
                                    </p:anim>
                                    <p:set>
                                      <p:cBhvr>
                                        <p:cTn id="1026" dur="1" fill="hold">
                                          <p:stCondLst>
                                            <p:cond delay="4099"/>
                                          </p:stCondLst>
                                        </p:cTn>
                                        <p:tgtEl>
                                          <p:spTgt spid="120"/>
                                        </p:tgtEl>
                                        <p:attrNameLst>
                                          <p:attrName>style.visibility</p:attrName>
                                        </p:attrNameLst>
                                      </p:cBhvr>
                                      <p:to>
                                        <p:strVal val="hidden"/>
                                      </p:to>
                                    </p:set>
                                  </p:childTnLst>
                                </p:cTn>
                              </p:par>
                              <p:par>
                                <p:cTn id="1027" presetID="3" presetClass="exit" presetSubtype="5" fill="hold" grpId="2" nodeType="withEffect">
                                  <p:stCondLst>
                                    <p:cond delay="0"/>
                                  </p:stCondLst>
                                  <p:childTnLst>
                                    <p:animEffect transition="out" filter="blinds(vertical)">
                                      <p:cBhvr>
                                        <p:cTn id="1028" dur="4100"/>
                                        <p:tgtEl>
                                          <p:spTgt spid="120"/>
                                        </p:tgtEl>
                                      </p:cBhvr>
                                    </p:animEffect>
                                    <p:set>
                                      <p:cBhvr>
                                        <p:cTn id="1029" dur="1" fill="hold">
                                          <p:stCondLst>
                                            <p:cond delay="4099"/>
                                          </p:stCondLst>
                                        </p:cTn>
                                        <p:tgtEl>
                                          <p:spTgt spid="120"/>
                                        </p:tgtEl>
                                        <p:attrNameLst>
                                          <p:attrName>style.visibility</p:attrName>
                                        </p:attrNameLst>
                                      </p:cBhvr>
                                      <p:to>
                                        <p:strVal val="hidden"/>
                                      </p:to>
                                    </p:set>
                                  </p:childTnLst>
                                </p:cTn>
                              </p:par>
                              <p:par>
                                <p:cTn id="1030" presetID="8" presetClass="emph" presetSubtype="0" fill="hold" grpId="3" nodeType="withEffect">
                                  <p:stCondLst>
                                    <p:cond delay="0"/>
                                  </p:stCondLst>
                                  <p:childTnLst>
                                    <p:animRot by="-21600000">
                                      <p:cBhvr>
                                        <p:cTn id="1031" dur="4100" fill="hold"/>
                                        <p:tgtEl>
                                          <p:spTgt spid="120"/>
                                        </p:tgtEl>
                                        <p:attrNameLst>
                                          <p:attrName>r</p:attrName>
                                        </p:attrNameLst>
                                      </p:cBhvr>
                                    </p:animRot>
                                  </p:childTnLst>
                                </p:cTn>
                              </p:par>
                              <p:par>
                                <p:cTn id="1032" presetID="2" presetClass="entr" presetSubtype="8" fill="hold" grpId="0" nodeType="withEffect">
                                  <p:stCondLst>
                                    <p:cond delay="0"/>
                                  </p:stCondLst>
                                  <p:childTnLst>
                                    <p:set>
                                      <p:cBhvr>
                                        <p:cTn id="1033" dur="1" fill="hold">
                                          <p:stCondLst>
                                            <p:cond delay="0"/>
                                          </p:stCondLst>
                                        </p:cTn>
                                        <p:tgtEl>
                                          <p:spTgt spid="140"/>
                                        </p:tgtEl>
                                        <p:attrNameLst>
                                          <p:attrName>style.visibility</p:attrName>
                                        </p:attrNameLst>
                                      </p:cBhvr>
                                      <p:to>
                                        <p:strVal val="visible"/>
                                      </p:to>
                                    </p:set>
                                    <p:anim calcmode="lin" valueType="num">
                                      <p:cBhvr additive="base">
                                        <p:cTn id="1034" dur="4000" fill="hold"/>
                                        <p:tgtEl>
                                          <p:spTgt spid="140"/>
                                        </p:tgtEl>
                                        <p:attrNameLst>
                                          <p:attrName>ppt_x</p:attrName>
                                        </p:attrNameLst>
                                      </p:cBhvr>
                                      <p:tavLst>
                                        <p:tav tm="0">
                                          <p:val>
                                            <p:strVal val="0-#ppt_w/2"/>
                                          </p:val>
                                        </p:tav>
                                        <p:tav tm="100000">
                                          <p:val>
                                            <p:strVal val="#ppt_x"/>
                                          </p:val>
                                        </p:tav>
                                      </p:tavLst>
                                    </p:anim>
                                    <p:anim calcmode="lin" valueType="num">
                                      <p:cBhvr additive="base">
                                        <p:cTn id="1035" dur="4000" fill="hold"/>
                                        <p:tgtEl>
                                          <p:spTgt spid="140"/>
                                        </p:tgtEl>
                                        <p:attrNameLst>
                                          <p:attrName>ppt_y</p:attrName>
                                        </p:attrNameLst>
                                      </p:cBhvr>
                                      <p:tavLst>
                                        <p:tav tm="0">
                                          <p:val>
                                            <p:strVal val="#ppt_y"/>
                                          </p:val>
                                        </p:tav>
                                        <p:tav tm="100000">
                                          <p:val>
                                            <p:strVal val="#ppt_y"/>
                                          </p:val>
                                        </p:tav>
                                      </p:tavLst>
                                    </p:anim>
                                  </p:childTnLst>
                                </p:cTn>
                              </p:par>
                              <p:par>
                                <p:cTn id="1036" presetID="2" presetClass="exit" presetSubtype="8" fill="hold" grpId="1" nodeType="withEffect">
                                  <p:stCondLst>
                                    <p:cond delay="0"/>
                                  </p:stCondLst>
                                  <p:childTnLst>
                                    <p:anim calcmode="lin" valueType="num">
                                      <p:cBhvr additive="base">
                                        <p:cTn id="1037" dur="4000"/>
                                        <p:tgtEl>
                                          <p:spTgt spid="140"/>
                                        </p:tgtEl>
                                        <p:attrNameLst>
                                          <p:attrName>ppt_x</p:attrName>
                                        </p:attrNameLst>
                                      </p:cBhvr>
                                      <p:tavLst>
                                        <p:tav tm="0">
                                          <p:val>
                                            <p:strVal val="ppt_x"/>
                                          </p:val>
                                        </p:tav>
                                        <p:tav tm="100000">
                                          <p:val>
                                            <p:strVal val="0-ppt_w/2"/>
                                          </p:val>
                                        </p:tav>
                                      </p:tavLst>
                                    </p:anim>
                                    <p:anim calcmode="lin" valueType="num">
                                      <p:cBhvr additive="base">
                                        <p:cTn id="1038" dur="4000"/>
                                        <p:tgtEl>
                                          <p:spTgt spid="140"/>
                                        </p:tgtEl>
                                        <p:attrNameLst>
                                          <p:attrName>ppt_y</p:attrName>
                                        </p:attrNameLst>
                                      </p:cBhvr>
                                      <p:tavLst>
                                        <p:tav tm="0">
                                          <p:val>
                                            <p:strVal val="ppt_y"/>
                                          </p:val>
                                        </p:tav>
                                        <p:tav tm="100000">
                                          <p:val>
                                            <p:strVal val="ppt_y"/>
                                          </p:val>
                                        </p:tav>
                                      </p:tavLst>
                                    </p:anim>
                                    <p:set>
                                      <p:cBhvr>
                                        <p:cTn id="1039" dur="1" fill="hold">
                                          <p:stCondLst>
                                            <p:cond delay="3999"/>
                                          </p:stCondLst>
                                        </p:cTn>
                                        <p:tgtEl>
                                          <p:spTgt spid="140"/>
                                        </p:tgtEl>
                                        <p:attrNameLst>
                                          <p:attrName>style.visibility</p:attrName>
                                        </p:attrNameLst>
                                      </p:cBhvr>
                                      <p:to>
                                        <p:strVal val="hidden"/>
                                      </p:to>
                                    </p:set>
                                  </p:childTnLst>
                                </p:cTn>
                              </p:par>
                              <p:par>
                                <p:cTn id="1040" presetID="3" presetClass="exit" presetSubtype="5" fill="hold" grpId="2" nodeType="withEffect">
                                  <p:stCondLst>
                                    <p:cond delay="0"/>
                                  </p:stCondLst>
                                  <p:childTnLst>
                                    <p:animEffect transition="out" filter="blinds(vertical)">
                                      <p:cBhvr>
                                        <p:cTn id="1041" dur="4000"/>
                                        <p:tgtEl>
                                          <p:spTgt spid="140"/>
                                        </p:tgtEl>
                                      </p:cBhvr>
                                    </p:animEffect>
                                    <p:set>
                                      <p:cBhvr>
                                        <p:cTn id="1042" dur="1" fill="hold">
                                          <p:stCondLst>
                                            <p:cond delay="3999"/>
                                          </p:stCondLst>
                                        </p:cTn>
                                        <p:tgtEl>
                                          <p:spTgt spid="140"/>
                                        </p:tgtEl>
                                        <p:attrNameLst>
                                          <p:attrName>style.visibility</p:attrName>
                                        </p:attrNameLst>
                                      </p:cBhvr>
                                      <p:to>
                                        <p:strVal val="hidden"/>
                                      </p:to>
                                    </p:set>
                                  </p:childTnLst>
                                </p:cTn>
                              </p:par>
                              <p:par>
                                <p:cTn id="1043" presetID="8" presetClass="emph" presetSubtype="0" fill="hold" grpId="3" nodeType="withEffect">
                                  <p:stCondLst>
                                    <p:cond delay="0"/>
                                  </p:stCondLst>
                                  <p:childTnLst>
                                    <p:animRot by="-21600000">
                                      <p:cBhvr>
                                        <p:cTn id="1044" dur="4000" fill="hold"/>
                                        <p:tgtEl>
                                          <p:spTgt spid="140"/>
                                        </p:tgtEl>
                                        <p:attrNameLst>
                                          <p:attrName>r</p:attrName>
                                        </p:attrNameLst>
                                      </p:cBhvr>
                                    </p:animRot>
                                  </p:childTnLst>
                                </p:cTn>
                              </p:par>
                              <p:par>
                                <p:cTn id="1045" presetID="2" presetClass="entr" presetSubtype="8" fill="hold" grpId="0" nodeType="withEffect">
                                  <p:stCondLst>
                                    <p:cond delay="0"/>
                                  </p:stCondLst>
                                  <p:childTnLst>
                                    <p:set>
                                      <p:cBhvr>
                                        <p:cTn id="1046" dur="1" fill="hold">
                                          <p:stCondLst>
                                            <p:cond delay="0"/>
                                          </p:stCondLst>
                                        </p:cTn>
                                        <p:tgtEl>
                                          <p:spTgt spid="139"/>
                                        </p:tgtEl>
                                        <p:attrNameLst>
                                          <p:attrName>style.visibility</p:attrName>
                                        </p:attrNameLst>
                                      </p:cBhvr>
                                      <p:to>
                                        <p:strVal val="visible"/>
                                      </p:to>
                                    </p:set>
                                    <p:anim calcmode="lin" valueType="num">
                                      <p:cBhvr additive="base">
                                        <p:cTn id="1047" dur="4000" fill="hold"/>
                                        <p:tgtEl>
                                          <p:spTgt spid="139"/>
                                        </p:tgtEl>
                                        <p:attrNameLst>
                                          <p:attrName>ppt_x</p:attrName>
                                        </p:attrNameLst>
                                      </p:cBhvr>
                                      <p:tavLst>
                                        <p:tav tm="0">
                                          <p:val>
                                            <p:strVal val="0-#ppt_w/2"/>
                                          </p:val>
                                        </p:tav>
                                        <p:tav tm="100000">
                                          <p:val>
                                            <p:strVal val="#ppt_x"/>
                                          </p:val>
                                        </p:tav>
                                      </p:tavLst>
                                    </p:anim>
                                    <p:anim calcmode="lin" valueType="num">
                                      <p:cBhvr additive="base">
                                        <p:cTn id="1048" dur="4000" fill="hold"/>
                                        <p:tgtEl>
                                          <p:spTgt spid="139"/>
                                        </p:tgtEl>
                                        <p:attrNameLst>
                                          <p:attrName>ppt_y</p:attrName>
                                        </p:attrNameLst>
                                      </p:cBhvr>
                                      <p:tavLst>
                                        <p:tav tm="0">
                                          <p:val>
                                            <p:strVal val="#ppt_y"/>
                                          </p:val>
                                        </p:tav>
                                        <p:tav tm="100000">
                                          <p:val>
                                            <p:strVal val="#ppt_y"/>
                                          </p:val>
                                        </p:tav>
                                      </p:tavLst>
                                    </p:anim>
                                  </p:childTnLst>
                                </p:cTn>
                              </p:par>
                              <p:par>
                                <p:cTn id="1049" presetID="2" presetClass="exit" presetSubtype="8" fill="hold" grpId="1" nodeType="withEffect">
                                  <p:stCondLst>
                                    <p:cond delay="0"/>
                                  </p:stCondLst>
                                  <p:childTnLst>
                                    <p:anim calcmode="lin" valueType="num">
                                      <p:cBhvr additive="base">
                                        <p:cTn id="1050" dur="4000"/>
                                        <p:tgtEl>
                                          <p:spTgt spid="139"/>
                                        </p:tgtEl>
                                        <p:attrNameLst>
                                          <p:attrName>ppt_x</p:attrName>
                                        </p:attrNameLst>
                                      </p:cBhvr>
                                      <p:tavLst>
                                        <p:tav tm="0">
                                          <p:val>
                                            <p:strVal val="ppt_x"/>
                                          </p:val>
                                        </p:tav>
                                        <p:tav tm="100000">
                                          <p:val>
                                            <p:strVal val="0-ppt_w/2"/>
                                          </p:val>
                                        </p:tav>
                                      </p:tavLst>
                                    </p:anim>
                                    <p:anim calcmode="lin" valueType="num">
                                      <p:cBhvr additive="base">
                                        <p:cTn id="1051" dur="4000"/>
                                        <p:tgtEl>
                                          <p:spTgt spid="139"/>
                                        </p:tgtEl>
                                        <p:attrNameLst>
                                          <p:attrName>ppt_y</p:attrName>
                                        </p:attrNameLst>
                                      </p:cBhvr>
                                      <p:tavLst>
                                        <p:tav tm="0">
                                          <p:val>
                                            <p:strVal val="ppt_y"/>
                                          </p:val>
                                        </p:tav>
                                        <p:tav tm="100000">
                                          <p:val>
                                            <p:strVal val="ppt_y"/>
                                          </p:val>
                                        </p:tav>
                                      </p:tavLst>
                                    </p:anim>
                                    <p:set>
                                      <p:cBhvr>
                                        <p:cTn id="1052" dur="1" fill="hold">
                                          <p:stCondLst>
                                            <p:cond delay="3999"/>
                                          </p:stCondLst>
                                        </p:cTn>
                                        <p:tgtEl>
                                          <p:spTgt spid="139"/>
                                        </p:tgtEl>
                                        <p:attrNameLst>
                                          <p:attrName>style.visibility</p:attrName>
                                        </p:attrNameLst>
                                      </p:cBhvr>
                                      <p:to>
                                        <p:strVal val="hidden"/>
                                      </p:to>
                                    </p:set>
                                  </p:childTnLst>
                                </p:cTn>
                              </p:par>
                              <p:par>
                                <p:cTn id="1053" presetID="3" presetClass="exit" presetSubtype="5" fill="hold" grpId="2" nodeType="withEffect">
                                  <p:stCondLst>
                                    <p:cond delay="0"/>
                                  </p:stCondLst>
                                  <p:childTnLst>
                                    <p:animEffect transition="out" filter="blinds(vertical)">
                                      <p:cBhvr>
                                        <p:cTn id="1054" dur="4000"/>
                                        <p:tgtEl>
                                          <p:spTgt spid="139"/>
                                        </p:tgtEl>
                                      </p:cBhvr>
                                    </p:animEffect>
                                    <p:set>
                                      <p:cBhvr>
                                        <p:cTn id="1055" dur="1" fill="hold">
                                          <p:stCondLst>
                                            <p:cond delay="3999"/>
                                          </p:stCondLst>
                                        </p:cTn>
                                        <p:tgtEl>
                                          <p:spTgt spid="139"/>
                                        </p:tgtEl>
                                        <p:attrNameLst>
                                          <p:attrName>style.visibility</p:attrName>
                                        </p:attrNameLst>
                                      </p:cBhvr>
                                      <p:to>
                                        <p:strVal val="hidden"/>
                                      </p:to>
                                    </p:set>
                                  </p:childTnLst>
                                </p:cTn>
                              </p:par>
                              <p:par>
                                <p:cTn id="1056" presetID="8" presetClass="emph" presetSubtype="0" fill="hold" grpId="3" nodeType="withEffect">
                                  <p:stCondLst>
                                    <p:cond delay="0"/>
                                  </p:stCondLst>
                                  <p:childTnLst>
                                    <p:animRot by="-21600000">
                                      <p:cBhvr>
                                        <p:cTn id="1057" dur="4000" fill="hold"/>
                                        <p:tgtEl>
                                          <p:spTgt spid="139"/>
                                        </p:tgtEl>
                                        <p:attrNameLst>
                                          <p:attrName>r</p:attrName>
                                        </p:attrNameLst>
                                      </p:cBhvr>
                                    </p:animRot>
                                  </p:childTnLst>
                                </p:cTn>
                              </p:par>
                              <p:par>
                                <p:cTn id="1058" presetID="2" presetClass="entr" presetSubtype="8" fill="hold" grpId="0" nodeType="withEffect">
                                  <p:stCondLst>
                                    <p:cond delay="0"/>
                                  </p:stCondLst>
                                  <p:childTnLst>
                                    <p:set>
                                      <p:cBhvr>
                                        <p:cTn id="1059" dur="1" fill="hold">
                                          <p:stCondLst>
                                            <p:cond delay="0"/>
                                          </p:stCondLst>
                                        </p:cTn>
                                        <p:tgtEl>
                                          <p:spTgt spid="119"/>
                                        </p:tgtEl>
                                        <p:attrNameLst>
                                          <p:attrName>style.visibility</p:attrName>
                                        </p:attrNameLst>
                                      </p:cBhvr>
                                      <p:to>
                                        <p:strVal val="visible"/>
                                      </p:to>
                                    </p:set>
                                    <p:anim calcmode="lin" valueType="num">
                                      <p:cBhvr additive="base">
                                        <p:cTn id="1060" dur="4100" fill="hold"/>
                                        <p:tgtEl>
                                          <p:spTgt spid="119"/>
                                        </p:tgtEl>
                                        <p:attrNameLst>
                                          <p:attrName>ppt_x</p:attrName>
                                        </p:attrNameLst>
                                      </p:cBhvr>
                                      <p:tavLst>
                                        <p:tav tm="0">
                                          <p:val>
                                            <p:strVal val="0-#ppt_w/2"/>
                                          </p:val>
                                        </p:tav>
                                        <p:tav tm="100000">
                                          <p:val>
                                            <p:strVal val="#ppt_x"/>
                                          </p:val>
                                        </p:tav>
                                      </p:tavLst>
                                    </p:anim>
                                    <p:anim calcmode="lin" valueType="num">
                                      <p:cBhvr additive="base">
                                        <p:cTn id="1061" dur="4100" fill="hold"/>
                                        <p:tgtEl>
                                          <p:spTgt spid="119"/>
                                        </p:tgtEl>
                                        <p:attrNameLst>
                                          <p:attrName>ppt_y</p:attrName>
                                        </p:attrNameLst>
                                      </p:cBhvr>
                                      <p:tavLst>
                                        <p:tav tm="0">
                                          <p:val>
                                            <p:strVal val="#ppt_y"/>
                                          </p:val>
                                        </p:tav>
                                        <p:tav tm="100000">
                                          <p:val>
                                            <p:strVal val="#ppt_y"/>
                                          </p:val>
                                        </p:tav>
                                      </p:tavLst>
                                    </p:anim>
                                  </p:childTnLst>
                                </p:cTn>
                              </p:par>
                              <p:par>
                                <p:cTn id="1062" presetID="2" presetClass="exit" presetSubtype="8" fill="hold" grpId="1" nodeType="withEffect">
                                  <p:stCondLst>
                                    <p:cond delay="0"/>
                                  </p:stCondLst>
                                  <p:childTnLst>
                                    <p:anim calcmode="lin" valueType="num">
                                      <p:cBhvr additive="base">
                                        <p:cTn id="1063" dur="4100"/>
                                        <p:tgtEl>
                                          <p:spTgt spid="119"/>
                                        </p:tgtEl>
                                        <p:attrNameLst>
                                          <p:attrName>ppt_x</p:attrName>
                                        </p:attrNameLst>
                                      </p:cBhvr>
                                      <p:tavLst>
                                        <p:tav tm="0">
                                          <p:val>
                                            <p:strVal val="ppt_x"/>
                                          </p:val>
                                        </p:tav>
                                        <p:tav tm="100000">
                                          <p:val>
                                            <p:strVal val="0-ppt_w/2"/>
                                          </p:val>
                                        </p:tav>
                                      </p:tavLst>
                                    </p:anim>
                                    <p:anim calcmode="lin" valueType="num">
                                      <p:cBhvr additive="base">
                                        <p:cTn id="1064" dur="4100"/>
                                        <p:tgtEl>
                                          <p:spTgt spid="119"/>
                                        </p:tgtEl>
                                        <p:attrNameLst>
                                          <p:attrName>ppt_y</p:attrName>
                                        </p:attrNameLst>
                                      </p:cBhvr>
                                      <p:tavLst>
                                        <p:tav tm="0">
                                          <p:val>
                                            <p:strVal val="ppt_y"/>
                                          </p:val>
                                        </p:tav>
                                        <p:tav tm="100000">
                                          <p:val>
                                            <p:strVal val="ppt_y"/>
                                          </p:val>
                                        </p:tav>
                                      </p:tavLst>
                                    </p:anim>
                                    <p:set>
                                      <p:cBhvr>
                                        <p:cTn id="1065" dur="1" fill="hold">
                                          <p:stCondLst>
                                            <p:cond delay="4099"/>
                                          </p:stCondLst>
                                        </p:cTn>
                                        <p:tgtEl>
                                          <p:spTgt spid="119"/>
                                        </p:tgtEl>
                                        <p:attrNameLst>
                                          <p:attrName>style.visibility</p:attrName>
                                        </p:attrNameLst>
                                      </p:cBhvr>
                                      <p:to>
                                        <p:strVal val="hidden"/>
                                      </p:to>
                                    </p:set>
                                  </p:childTnLst>
                                </p:cTn>
                              </p:par>
                              <p:par>
                                <p:cTn id="1066" presetID="3" presetClass="exit" presetSubtype="5" fill="hold" grpId="2" nodeType="withEffect">
                                  <p:stCondLst>
                                    <p:cond delay="0"/>
                                  </p:stCondLst>
                                  <p:childTnLst>
                                    <p:animEffect transition="out" filter="blinds(vertical)">
                                      <p:cBhvr>
                                        <p:cTn id="1067" dur="4100"/>
                                        <p:tgtEl>
                                          <p:spTgt spid="119"/>
                                        </p:tgtEl>
                                      </p:cBhvr>
                                    </p:animEffect>
                                    <p:set>
                                      <p:cBhvr>
                                        <p:cTn id="1068" dur="1" fill="hold">
                                          <p:stCondLst>
                                            <p:cond delay="4099"/>
                                          </p:stCondLst>
                                        </p:cTn>
                                        <p:tgtEl>
                                          <p:spTgt spid="119"/>
                                        </p:tgtEl>
                                        <p:attrNameLst>
                                          <p:attrName>style.visibility</p:attrName>
                                        </p:attrNameLst>
                                      </p:cBhvr>
                                      <p:to>
                                        <p:strVal val="hidden"/>
                                      </p:to>
                                    </p:set>
                                  </p:childTnLst>
                                </p:cTn>
                              </p:par>
                              <p:par>
                                <p:cTn id="1069" presetID="8" presetClass="emph" presetSubtype="0" fill="hold" grpId="3" nodeType="withEffect">
                                  <p:stCondLst>
                                    <p:cond delay="0"/>
                                  </p:stCondLst>
                                  <p:childTnLst>
                                    <p:animRot by="-21600000">
                                      <p:cBhvr>
                                        <p:cTn id="1070" dur="4100" fill="hold"/>
                                        <p:tgtEl>
                                          <p:spTgt spid="119"/>
                                        </p:tgtEl>
                                        <p:attrNameLst>
                                          <p:attrName>r</p:attrName>
                                        </p:attrNameLst>
                                      </p:cBhvr>
                                    </p:animRot>
                                  </p:childTnLst>
                                </p:cTn>
                              </p:par>
                              <p:par>
                                <p:cTn id="1071" presetID="2" presetClass="entr" presetSubtype="8" fill="hold" grpId="0" nodeType="withEffect">
                                  <p:stCondLst>
                                    <p:cond delay="0"/>
                                  </p:stCondLst>
                                  <p:childTnLst>
                                    <p:set>
                                      <p:cBhvr>
                                        <p:cTn id="1072" dur="1" fill="hold">
                                          <p:stCondLst>
                                            <p:cond delay="0"/>
                                          </p:stCondLst>
                                        </p:cTn>
                                        <p:tgtEl>
                                          <p:spTgt spid="179"/>
                                        </p:tgtEl>
                                        <p:attrNameLst>
                                          <p:attrName>style.visibility</p:attrName>
                                        </p:attrNameLst>
                                      </p:cBhvr>
                                      <p:to>
                                        <p:strVal val="visible"/>
                                      </p:to>
                                    </p:set>
                                    <p:anim calcmode="lin" valueType="num">
                                      <p:cBhvr additive="base">
                                        <p:cTn id="1073" dur="4200" fill="hold"/>
                                        <p:tgtEl>
                                          <p:spTgt spid="179"/>
                                        </p:tgtEl>
                                        <p:attrNameLst>
                                          <p:attrName>ppt_x</p:attrName>
                                        </p:attrNameLst>
                                      </p:cBhvr>
                                      <p:tavLst>
                                        <p:tav tm="0">
                                          <p:val>
                                            <p:strVal val="0-#ppt_w/2"/>
                                          </p:val>
                                        </p:tav>
                                        <p:tav tm="100000">
                                          <p:val>
                                            <p:strVal val="#ppt_x"/>
                                          </p:val>
                                        </p:tav>
                                      </p:tavLst>
                                    </p:anim>
                                    <p:anim calcmode="lin" valueType="num">
                                      <p:cBhvr additive="base">
                                        <p:cTn id="1074" dur="4200" fill="hold"/>
                                        <p:tgtEl>
                                          <p:spTgt spid="179"/>
                                        </p:tgtEl>
                                        <p:attrNameLst>
                                          <p:attrName>ppt_y</p:attrName>
                                        </p:attrNameLst>
                                      </p:cBhvr>
                                      <p:tavLst>
                                        <p:tav tm="0">
                                          <p:val>
                                            <p:strVal val="#ppt_y"/>
                                          </p:val>
                                        </p:tav>
                                        <p:tav tm="100000">
                                          <p:val>
                                            <p:strVal val="#ppt_y"/>
                                          </p:val>
                                        </p:tav>
                                      </p:tavLst>
                                    </p:anim>
                                  </p:childTnLst>
                                </p:cTn>
                              </p:par>
                              <p:par>
                                <p:cTn id="1075" presetID="2" presetClass="exit" presetSubtype="8" fill="hold" grpId="1" nodeType="withEffect">
                                  <p:stCondLst>
                                    <p:cond delay="0"/>
                                  </p:stCondLst>
                                  <p:childTnLst>
                                    <p:anim calcmode="lin" valueType="num">
                                      <p:cBhvr additive="base">
                                        <p:cTn id="1076" dur="4200"/>
                                        <p:tgtEl>
                                          <p:spTgt spid="179"/>
                                        </p:tgtEl>
                                        <p:attrNameLst>
                                          <p:attrName>ppt_x</p:attrName>
                                        </p:attrNameLst>
                                      </p:cBhvr>
                                      <p:tavLst>
                                        <p:tav tm="0">
                                          <p:val>
                                            <p:strVal val="ppt_x"/>
                                          </p:val>
                                        </p:tav>
                                        <p:tav tm="100000">
                                          <p:val>
                                            <p:strVal val="0-ppt_w/2"/>
                                          </p:val>
                                        </p:tav>
                                      </p:tavLst>
                                    </p:anim>
                                    <p:anim calcmode="lin" valueType="num">
                                      <p:cBhvr additive="base">
                                        <p:cTn id="1077" dur="4200"/>
                                        <p:tgtEl>
                                          <p:spTgt spid="179"/>
                                        </p:tgtEl>
                                        <p:attrNameLst>
                                          <p:attrName>ppt_y</p:attrName>
                                        </p:attrNameLst>
                                      </p:cBhvr>
                                      <p:tavLst>
                                        <p:tav tm="0">
                                          <p:val>
                                            <p:strVal val="ppt_y"/>
                                          </p:val>
                                        </p:tav>
                                        <p:tav tm="100000">
                                          <p:val>
                                            <p:strVal val="ppt_y"/>
                                          </p:val>
                                        </p:tav>
                                      </p:tavLst>
                                    </p:anim>
                                    <p:set>
                                      <p:cBhvr>
                                        <p:cTn id="1078" dur="1" fill="hold">
                                          <p:stCondLst>
                                            <p:cond delay="4199"/>
                                          </p:stCondLst>
                                        </p:cTn>
                                        <p:tgtEl>
                                          <p:spTgt spid="179"/>
                                        </p:tgtEl>
                                        <p:attrNameLst>
                                          <p:attrName>style.visibility</p:attrName>
                                        </p:attrNameLst>
                                      </p:cBhvr>
                                      <p:to>
                                        <p:strVal val="hidden"/>
                                      </p:to>
                                    </p:set>
                                  </p:childTnLst>
                                </p:cTn>
                              </p:par>
                              <p:par>
                                <p:cTn id="1079" presetID="3" presetClass="exit" presetSubtype="5" fill="hold" grpId="2" nodeType="withEffect">
                                  <p:stCondLst>
                                    <p:cond delay="0"/>
                                  </p:stCondLst>
                                  <p:childTnLst>
                                    <p:animEffect transition="out" filter="blinds(vertical)">
                                      <p:cBhvr>
                                        <p:cTn id="1080" dur="4200"/>
                                        <p:tgtEl>
                                          <p:spTgt spid="179"/>
                                        </p:tgtEl>
                                      </p:cBhvr>
                                    </p:animEffect>
                                    <p:set>
                                      <p:cBhvr>
                                        <p:cTn id="1081" dur="1" fill="hold">
                                          <p:stCondLst>
                                            <p:cond delay="4199"/>
                                          </p:stCondLst>
                                        </p:cTn>
                                        <p:tgtEl>
                                          <p:spTgt spid="179"/>
                                        </p:tgtEl>
                                        <p:attrNameLst>
                                          <p:attrName>style.visibility</p:attrName>
                                        </p:attrNameLst>
                                      </p:cBhvr>
                                      <p:to>
                                        <p:strVal val="hidden"/>
                                      </p:to>
                                    </p:set>
                                  </p:childTnLst>
                                </p:cTn>
                              </p:par>
                              <p:par>
                                <p:cTn id="1082" presetID="8" presetClass="emph" presetSubtype="0" fill="hold" grpId="3" nodeType="withEffect">
                                  <p:stCondLst>
                                    <p:cond delay="0"/>
                                  </p:stCondLst>
                                  <p:childTnLst>
                                    <p:animRot by="-21600000">
                                      <p:cBhvr>
                                        <p:cTn id="1083" dur="4200" fill="hold"/>
                                        <p:tgtEl>
                                          <p:spTgt spid="179"/>
                                        </p:tgtEl>
                                        <p:attrNameLst>
                                          <p:attrName>r</p:attrName>
                                        </p:attrNameLst>
                                      </p:cBhvr>
                                    </p:animRot>
                                  </p:childTnLst>
                                </p:cTn>
                              </p:par>
                              <p:par>
                                <p:cTn id="1084" presetID="2" presetClass="entr" presetSubtype="8" fill="hold" grpId="0" nodeType="withEffect">
                                  <p:stCondLst>
                                    <p:cond delay="0"/>
                                  </p:stCondLst>
                                  <p:childTnLst>
                                    <p:set>
                                      <p:cBhvr>
                                        <p:cTn id="1085" dur="1" fill="hold">
                                          <p:stCondLst>
                                            <p:cond delay="0"/>
                                          </p:stCondLst>
                                        </p:cTn>
                                        <p:tgtEl>
                                          <p:spTgt spid="159"/>
                                        </p:tgtEl>
                                        <p:attrNameLst>
                                          <p:attrName>style.visibility</p:attrName>
                                        </p:attrNameLst>
                                      </p:cBhvr>
                                      <p:to>
                                        <p:strVal val="visible"/>
                                      </p:to>
                                    </p:set>
                                    <p:anim calcmode="lin" valueType="num">
                                      <p:cBhvr additive="base">
                                        <p:cTn id="1086" dur="4300" fill="hold"/>
                                        <p:tgtEl>
                                          <p:spTgt spid="159"/>
                                        </p:tgtEl>
                                        <p:attrNameLst>
                                          <p:attrName>ppt_x</p:attrName>
                                        </p:attrNameLst>
                                      </p:cBhvr>
                                      <p:tavLst>
                                        <p:tav tm="0">
                                          <p:val>
                                            <p:strVal val="0-#ppt_w/2"/>
                                          </p:val>
                                        </p:tav>
                                        <p:tav tm="100000">
                                          <p:val>
                                            <p:strVal val="#ppt_x"/>
                                          </p:val>
                                        </p:tav>
                                      </p:tavLst>
                                    </p:anim>
                                    <p:anim calcmode="lin" valueType="num">
                                      <p:cBhvr additive="base">
                                        <p:cTn id="1087" dur="4300" fill="hold"/>
                                        <p:tgtEl>
                                          <p:spTgt spid="159"/>
                                        </p:tgtEl>
                                        <p:attrNameLst>
                                          <p:attrName>ppt_y</p:attrName>
                                        </p:attrNameLst>
                                      </p:cBhvr>
                                      <p:tavLst>
                                        <p:tav tm="0">
                                          <p:val>
                                            <p:strVal val="#ppt_y"/>
                                          </p:val>
                                        </p:tav>
                                        <p:tav tm="100000">
                                          <p:val>
                                            <p:strVal val="#ppt_y"/>
                                          </p:val>
                                        </p:tav>
                                      </p:tavLst>
                                    </p:anim>
                                  </p:childTnLst>
                                </p:cTn>
                              </p:par>
                              <p:par>
                                <p:cTn id="1088" presetID="2" presetClass="exit" presetSubtype="8" fill="hold" grpId="1" nodeType="withEffect">
                                  <p:stCondLst>
                                    <p:cond delay="0"/>
                                  </p:stCondLst>
                                  <p:childTnLst>
                                    <p:anim calcmode="lin" valueType="num">
                                      <p:cBhvr additive="base">
                                        <p:cTn id="1089" dur="4300"/>
                                        <p:tgtEl>
                                          <p:spTgt spid="159"/>
                                        </p:tgtEl>
                                        <p:attrNameLst>
                                          <p:attrName>ppt_x</p:attrName>
                                        </p:attrNameLst>
                                      </p:cBhvr>
                                      <p:tavLst>
                                        <p:tav tm="0">
                                          <p:val>
                                            <p:strVal val="ppt_x"/>
                                          </p:val>
                                        </p:tav>
                                        <p:tav tm="100000">
                                          <p:val>
                                            <p:strVal val="0-ppt_w/2"/>
                                          </p:val>
                                        </p:tav>
                                      </p:tavLst>
                                    </p:anim>
                                    <p:anim calcmode="lin" valueType="num">
                                      <p:cBhvr additive="base">
                                        <p:cTn id="1090" dur="4300"/>
                                        <p:tgtEl>
                                          <p:spTgt spid="159"/>
                                        </p:tgtEl>
                                        <p:attrNameLst>
                                          <p:attrName>ppt_y</p:attrName>
                                        </p:attrNameLst>
                                      </p:cBhvr>
                                      <p:tavLst>
                                        <p:tav tm="0">
                                          <p:val>
                                            <p:strVal val="ppt_y"/>
                                          </p:val>
                                        </p:tav>
                                        <p:tav tm="100000">
                                          <p:val>
                                            <p:strVal val="ppt_y"/>
                                          </p:val>
                                        </p:tav>
                                      </p:tavLst>
                                    </p:anim>
                                    <p:set>
                                      <p:cBhvr>
                                        <p:cTn id="1091" dur="1" fill="hold">
                                          <p:stCondLst>
                                            <p:cond delay="4299"/>
                                          </p:stCondLst>
                                        </p:cTn>
                                        <p:tgtEl>
                                          <p:spTgt spid="159"/>
                                        </p:tgtEl>
                                        <p:attrNameLst>
                                          <p:attrName>style.visibility</p:attrName>
                                        </p:attrNameLst>
                                      </p:cBhvr>
                                      <p:to>
                                        <p:strVal val="hidden"/>
                                      </p:to>
                                    </p:set>
                                  </p:childTnLst>
                                </p:cTn>
                              </p:par>
                              <p:par>
                                <p:cTn id="1092" presetID="3" presetClass="exit" presetSubtype="5" fill="hold" grpId="2" nodeType="withEffect">
                                  <p:stCondLst>
                                    <p:cond delay="0"/>
                                  </p:stCondLst>
                                  <p:childTnLst>
                                    <p:animEffect transition="out" filter="blinds(vertical)">
                                      <p:cBhvr>
                                        <p:cTn id="1093" dur="4300"/>
                                        <p:tgtEl>
                                          <p:spTgt spid="159"/>
                                        </p:tgtEl>
                                      </p:cBhvr>
                                    </p:animEffect>
                                    <p:set>
                                      <p:cBhvr>
                                        <p:cTn id="1094" dur="1" fill="hold">
                                          <p:stCondLst>
                                            <p:cond delay="4299"/>
                                          </p:stCondLst>
                                        </p:cTn>
                                        <p:tgtEl>
                                          <p:spTgt spid="159"/>
                                        </p:tgtEl>
                                        <p:attrNameLst>
                                          <p:attrName>style.visibility</p:attrName>
                                        </p:attrNameLst>
                                      </p:cBhvr>
                                      <p:to>
                                        <p:strVal val="hidden"/>
                                      </p:to>
                                    </p:set>
                                  </p:childTnLst>
                                </p:cTn>
                              </p:par>
                              <p:par>
                                <p:cTn id="1095" presetID="8" presetClass="emph" presetSubtype="0" fill="hold" grpId="3" nodeType="withEffect">
                                  <p:stCondLst>
                                    <p:cond delay="0"/>
                                  </p:stCondLst>
                                  <p:childTnLst>
                                    <p:animRot by="-21600000">
                                      <p:cBhvr>
                                        <p:cTn id="1096" dur="4300" fill="hold"/>
                                        <p:tgtEl>
                                          <p:spTgt spid="159"/>
                                        </p:tgtEl>
                                        <p:attrNameLst>
                                          <p:attrName>r</p:attrName>
                                        </p:attrNameLst>
                                      </p:cBhvr>
                                    </p:animRot>
                                  </p:childTnLst>
                                </p:cTn>
                              </p:par>
                              <p:par>
                                <p:cTn id="1097" presetID="2" presetClass="entr" presetSubtype="8" fill="hold" grpId="0" nodeType="withEffect">
                                  <p:stCondLst>
                                    <p:cond delay="0"/>
                                  </p:stCondLst>
                                  <p:childTnLst>
                                    <p:set>
                                      <p:cBhvr>
                                        <p:cTn id="1098" dur="1" fill="hold">
                                          <p:stCondLst>
                                            <p:cond delay="0"/>
                                          </p:stCondLst>
                                        </p:cTn>
                                        <p:tgtEl>
                                          <p:spTgt spid="138"/>
                                        </p:tgtEl>
                                        <p:attrNameLst>
                                          <p:attrName>style.visibility</p:attrName>
                                        </p:attrNameLst>
                                      </p:cBhvr>
                                      <p:to>
                                        <p:strVal val="visible"/>
                                      </p:to>
                                    </p:set>
                                    <p:anim calcmode="lin" valueType="num">
                                      <p:cBhvr additive="base">
                                        <p:cTn id="1099" dur="4000" fill="hold"/>
                                        <p:tgtEl>
                                          <p:spTgt spid="138"/>
                                        </p:tgtEl>
                                        <p:attrNameLst>
                                          <p:attrName>ppt_x</p:attrName>
                                        </p:attrNameLst>
                                      </p:cBhvr>
                                      <p:tavLst>
                                        <p:tav tm="0">
                                          <p:val>
                                            <p:strVal val="0-#ppt_w/2"/>
                                          </p:val>
                                        </p:tav>
                                        <p:tav tm="100000">
                                          <p:val>
                                            <p:strVal val="#ppt_x"/>
                                          </p:val>
                                        </p:tav>
                                      </p:tavLst>
                                    </p:anim>
                                    <p:anim calcmode="lin" valueType="num">
                                      <p:cBhvr additive="base">
                                        <p:cTn id="1100" dur="4000" fill="hold"/>
                                        <p:tgtEl>
                                          <p:spTgt spid="138"/>
                                        </p:tgtEl>
                                        <p:attrNameLst>
                                          <p:attrName>ppt_y</p:attrName>
                                        </p:attrNameLst>
                                      </p:cBhvr>
                                      <p:tavLst>
                                        <p:tav tm="0">
                                          <p:val>
                                            <p:strVal val="#ppt_y"/>
                                          </p:val>
                                        </p:tav>
                                        <p:tav tm="100000">
                                          <p:val>
                                            <p:strVal val="#ppt_y"/>
                                          </p:val>
                                        </p:tav>
                                      </p:tavLst>
                                    </p:anim>
                                  </p:childTnLst>
                                </p:cTn>
                              </p:par>
                              <p:par>
                                <p:cTn id="1101" presetID="2" presetClass="exit" presetSubtype="8" fill="hold" grpId="1" nodeType="withEffect">
                                  <p:stCondLst>
                                    <p:cond delay="0"/>
                                  </p:stCondLst>
                                  <p:childTnLst>
                                    <p:anim calcmode="lin" valueType="num">
                                      <p:cBhvr additive="base">
                                        <p:cTn id="1102" dur="4000"/>
                                        <p:tgtEl>
                                          <p:spTgt spid="138"/>
                                        </p:tgtEl>
                                        <p:attrNameLst>
                                          <p:attrName>ppt_x</p:attrName>
                                        </p:attrNameLst>
                                      </p:cBhvr>
                                      <p:tavLst>
                                        <p:tav tm="0">
                                          <p:val>
                                            <p:strVal val="ppt_x"/>
                                          </p:val>
                                        </p:tav>
                                        <p:tav tm="100000">
                                          <p:val>
                                            <p:strVal val="0-ppt_w/2"/>
                                          </p:val>
                                        </p:tav>
                                      </p:tavLst>
                                    </p:anim>
                                    <p:anim calcmode="lin" valueType="num">
                                      <p:cBhvr additive="base">
                                        <p:cTn id="1103" dur="4000"/>
                                        <p:tgtEl>
                                          <p:spTgt spid="138"/>
                                        </p:tgtEl>
                                        <p:attrNameLst>
                                          <p:attrName>ppt_y</p:attrName>
                                        </p:attrNameLst>
                                      </p:cBhvr>
                                      <p:tavLst>
                                        <p:tav tm="0">
                                          <p:val>
                                            <p:strVal val="ppt_y"/>
                                          </p:val>
                                        </p:tav>
                                        <p:tav tm="100000">
                                          <p:val>
                                            <p:strVal val="ppt_y"/>
                                          </p:val>
                                        </p:tav>
                                      </p:tavLst>
                                    </p:anim>
                                    <p:set>
                                      <p:cBhvr>
                                        <p:cTn id="1104" dur="1" fill="hold">
                                          <p:stCondLst>
                                            <p:cond delay="3999"/>
                                          </p:stCondLst>
                                        </p:cTn>
                                        <p:tgtEl>
                                          <p:spTgt spid="138"/>
                                        </p:tgtEl>
                                        <p:attrNameLst>
                                          <p:attrName>style.visibility</p:attrName>
                                        </p:attrNameLst>
                                      </p:cBhvr>
                                      <p:to>
                                        <p:strVal val="hidden"/>
                                      </p:to>
                                    </p:set>
                                  </p:childTnLst>
                                </p:cTn>
                              </p:par>
                              <p:par>
                                <p:cTn id="1105" presetID="3" presetClass="exit" presetSubtype="5" fill="hold" grpId="2" nodeType="withEffect">
                                  <p:stCondLst>
                                    <p:cond delay="0"/>
                                  </p:stCondLst>
                                  <p:childTnLst>
                                    <p:animEffect transition="out" filter="blinds(vertical)">
                                      <p:cBhvr>
                                        <p:cTn id="1106" dur="4000"/>
                                        <p:tgtEl>
                                          <p:spTgt spid="138"/>
                                        </p:tgtEl>
                                      </p:cBhvr>
                                    </p:animEffect>
                                    <p:set>
                                      <p:cBhvr>
                                        <p:cTn id="1107" dur="1" fill="hold">
                                          <p:stCondLst>
                                            <p:cond delay="3999"/>
                                          </p:stCondLst>
                                        </p:cTn>
                                        <p:tgtEl>
                                          <p:spTgt spid="138"/>
                                        </p:tgtEl>
                                        <p:attrNameLst>
                                          <p:attrName>style.visibility</p:attrName>
                                        </p:attrNameLst>
                                      </p:cBhvr>
                                      <p:to>
                                        <p:strVal val="hidden"/>
                                      </p:to>
                                    </p:set>
                                  </p:childTnLst>
                                </p:cTn>
                              </p:par>
                              <p:par>
                                <p:cTn id="1108" presetID="8" presetClass="emph" presetSubtype="0" fill="hold" grpId="3" nodeType="withEffect">
                                  <p:stCondLst>
                                    <p:cond delay="0"/>
                                  </p:stCondLst>
                                  <p:childTnLst>
                                    <p:animRot by="-21600000">
                                      <p:cBhvr>
                                        <p:cTn id="1109" dur="4000" fill="hold"/>
                                        <p:tgtEl>
                                          <p:spTgt spid="138"/>
                                        </p:tgtEl>
                                        <p:attrNameLst>
                                          <p:attrName>r</p:attrName>
                                        </p:attrNameLst>
                                      </p:cBhvr>
                                    </p:animRot>
                                  </p:childTnLst>
                                </p:cTn>
                              </p:par>
                              <p:par>
                                <p:cTn id="1110" presetID="2" presetClass="entr" presetSubtype="8" fill="hold" grpId="0" nodeType="withEffect">
                                  <p:stCondLst>
                                    <p:cond delay="0"/>
                                  </p:stCondLst>
                                  <p:childTnLst>
                                    <p:set>
                                      <p:cBhvr>
                                        <p:cTn id="1111" dur="1" fill="hold">
                                          <p:stCondLst>
                                            <p:cond delay="0"/>
                                          </p:stCondLst>
                                        </p:cTn>
                                        <p:tgtEl>
                                          <p:spTgt spid="118"/>
                                        </p:tgtEl>
                                        <p:attrNameLst>
                                          <p:attrName>style.visibility</p:attrName>
                                        </p:attrNameLst>
                                      </p:cBhvr>
                                      <p:to>
                                        <p:strVal val="visible"/>
                                      </p:to>
                                    </p:set>
                                    <p:anim calcmode="lin" valueType="num">
                                      <p:cBhvr additive="base">
                                        <p:cTn id="1112" dur="4100" fill="hold"/>
                                        <p:tgtEl>
                                          <p:spTgt spid="118"/>
                                        </p:tgtEl>
                                        <p:attrNameLst>
                                          <p:attrName>ppt_x</p:attrName>
                                        </p:attrNameLst>
                                      </p:cBhvr>
                                      <p:tavLst>
                                        <p:tav tm="0">
                                          <p:val>
                                            <p:strVal val="0-#ppt_w/2"/>
                                          </p:val>
                                        </p:tav>
                                        <p:tav tm="100000">
                                          <p:val>
                                            <p:strVal val="#ppt_x"/>
                                          </p:val>
                                        </p:tav>
                                      </p:tavLst>
                                    </p:anim>
                                    <p:anim calcmode="lin" valueType="num">
                                      <p:cBhvr additive="base">
                                        <p:cTn id="1113" dur="4100" fill="hold"/>
                                        <p:tgtEl>
                                          <p:spTgt spid="118"/>
                                        </p:tgtEl>
                                        <p:attrNameLst>
                                          <p:attrName>ppt_y</p:attrName>
                                        </p:attrNameLst>
                                      </p:cBhvr>
                                      <p:tavLst>
                                        <p:tav tm="0">
                                          <p:val>
                                            <p:strVal val="#ppt_y"/>
                                          </p:val>
                                        </p:tav>
                                        <p:tav tm="100000">
                                          <p:val>
                                            <p:strVal val="#ppt_y"/>
                                          </p:val>
                                        </p:tav>
                                      </p:tavLst>
                                    </p:anim>
                                  </p:childTnLst>
                                </p:cTn>
                              </p:par>
                              <p:par>
                                <p:cTn id="1114" presetID="2" presetClass="exit" presetSubtype="8" fill="hold" grpId="1" nodeType="withEffect">
                                  <p:stCondLst>
                                    <p:cond delay="0"/>
                                  </p:stCondLst>
                                  <p:childTnLst>
                                    <p:anim calcmode="lin" valueType="num">
                                      <p:cBhvr additive="base">
                                        <p:cTn id="1115" dur="4100"/>
                                        <p:tgtEl>
                                          <p:spTgt spid="118"/>
                                        </p:tgtEl>
                                        <p:attrNameLst>
                                          <p:attrName>ppt_x</p:attrName>
                                        </p:attrNameLst>
                                      </p:cBhvr>
                                      <p:tavLst>
                                        <p:tav tm="0">
                                          <p:val>
                                            <p:strVal val="ppt_x"/>
                                          </p:val>
                                        </p:tav>
                                        <p:tav tm="100000">
                                          <p:val>
                                            <p:strVal val="0-ppt_w/2"/>
                                          </p:val>
                                        </p:tav>
                                      </p:tavLst>
                                    </p:anim>
                                    <p:anim calcmode="lin" valueType="num">
                                      <p:cBhvr additive="base">
                                        <p:cTn id="1116" dur="4100"/>
                                        <p:tgtEl>
                                          <p:spTgt spid="118"/>
                                        </p:tgtEl>
                                        <p:attrNameLst>
                                          <p:attrName>ppt_y</p:attrName>
                                        </p:attrNameLst>
                                      </p:cBhvr>
                                      <p:tavLst>
                                        <p:tav tm="0">
                                          <p:val>
                                            <p:strVal val="ppt_y"/>
                                          </p:val>
                                        </p:tav>
                                        <p:tav tm="100000">
                                          <p:val>
                                            <p:strVal val="ppt_y"/>
                                          </p:val>
                                        </p:tav>
                                      </p:tavLst>
                                    </p:anim>
                                    <p:set>
                                      <p:cBhvr>
                                        <p:cTn id="1117" dur="1" fill="hold">
                                          <p:stCondLst>
                                            <p:cond delay="4099"/>
                                          </p:stCondLst>
                                        </p:cTn>
                                        <p:tgtEl>
                                          <p:spTgt spid="118"/>
                                        </p:tgtEl>
                                        <p:attrNameLst>
                                          <p:attrName>style.visibility</p:attrName>
                                        </p:attrNameLst>
                                      </p:cBhvr>
                                      <p:to>
                                        <p:strVal val="hidden"/>
                                      </p:to>
                                    </p:set>
                                  </p:childTnLst>
                                </p:cTn>
                              </p:par>
                              <p:par>
                                <p:cTn id="1118" presetID="3" presetClass="exit" presetSubtype="5" fill="hold" grpId="2" nodeType="withEffect">
                                  <p:stCondLst>
                                    <p:cond delay="0"/>
                                  </p:stCondLst>
                                  <p:childTnLst>
                                    <p:animEffect transition="out" filter="blinds(vertical)">
                                      <p:cBhvr>
                                        <p:cTn id="1119" dur="4100"/>
                                        <p:tgtEl>
                                          <p:spTgt spid="118"/>
                                        </p:tgtEl>
                                      </p:cBhvr>
                                    </p:animEffect>
                                    <p:set>
                                      <p:cBhvr>
                                        <p:cTn id="1120" dur="1" fill="hold">
                                          <p:stCondLst>
                                            <p:cond delay="4099"/>
                                          </p:stCondLst>
                                        </p:cTn>
                                        <p:tgtEl>
                                          <p:spTgt spid="118"/>
                                        </p:tgtEl>
                                        <p:attrNameLst>
                                          <p:attrName>style.visibility</p:attrName>
                                        </p:attrNameLst>
                                      </p:cBhvr>
                                      <p:to>
                                        <p:strVal val="hidden"/>
                                      </p:to>
                                    </p:set>
                                  </p:childTnLst>
                                </p:cTn>
                              </p:par>
                              <p:par>
                                <p:cTn id="1121" presetID="8" presetClass="emph" presetSubtype="0" fill="hold" grpId="3" nodeType="withEffect">
                                  <p:stCondLst>
                                    <p:cond delay="0"/>
                                  </p:stCondLst>
                                  <p:childTnLst>
                                    <p:animRot by="-21600000">
                                      <p:cBhvr>
                                        <p:cTn id="1122" dur="4100" fill="hold"/>
                                        <p:tgtEl>
                                          <p:spTgt spid="118"/>
                                        </p:tgtEl>
                                        <p:attrNameLst>
                                          <p:attrName>r</p:attrName>
                                        </p:attrNameLst>
                                      </p:cBhvr>
                                    </p:animRot>
                                  </p:childTnLst>
                                </p:cTn>
                              </p:par>
                              <p:par>
                                <p:cTn id="1123" presetID="2" presetClass="entr" presetSubtype="8" fill="hold" grpId="0" nodeType="withEffect">
                                  <p:stCondLst>
                                    <p:cond delay="0"/>
                                  </p:stCondLst>
                                  <p:childTnLst>
                                    <p:set>
                                      <p:cBhvr>
                                        <p:cTn id="1124" dur="1" fill="hold">
                                          <p:stCondLst>
                                            <p:cond delay="0"/>
                                          </p:stCondLst>
                                        </p:cTn>
                                        <p:tgtEl>
                                          <p:spTgt spid="178"/>
                                        </p:tgtEl>
                                        <p:attrNameLst>
                                          <p:attrName>style.visibility</p:attrName>
                                        </p:attrNameLst>
                                      </p:cBhvr>
                                      <p:to>
                                        <p:strVal val="visible"/>
                                      </p:to>
                                    </p:set>
                                    <p:anim calcmode="lin" valueType="num">
                                      <p:cBhvr additive="base">
                                        <p:cTn id="1125" dur="4200" fill="hold"/>
                                        <p:tgtEl>
                                          <p:spTgt spid="178"/>
                                        </p:tgtEl>
                                        <p:attrNameLst>
                                          <p:attrName>ppt_x</p:attrName>
                                        </p:attrNameLst>
                                      </p:cBhvr>
                                      <p:tavLst>
                                        <p:tav tm="0">
                                          <p:val>
                                            <p:strVal val="0-#ppt_w/2"/>
                                          </p:val>
                                        </p:tav>
                                        <p:tav tm="100000">
                                          <p:val>
                                            <p:strVal val="#ppt_x"/>
                                          </p:val>
                                        </p:tav>
                                      </p:tavLst>
                                    </p:anim>
                                    <p:anim calcmode="lin" valueType="num">
                                      <p:cBhvr additive="base">
                                        <p:cTn id="1126" dur="4200" fill="hold"/>
                                        <p:tgtEl>
                                          <p:spTgt spid="178"/>
                                        </p:tgtEl>
                                        <p:attrNameLst>
                                          <p:attrName>ppt_y</p:attrName>
                                        </p:attrNameLst>
                                      </p:cBhvr>
                                      <p:tavLst>
                                        <p:tav tm="0">
                                          <p:val>
                                            <p:strVal val="#ppt_y"/>
                                          </p:val>
                                        </p:tav>
                                        <p:tav tm="100000">
                                          <p:val>
                                            <p:strVal val="#ppt_y"/>
                                          </p:val>
                                        </p:tav>
                                      </p:tavLst>
                                    </p:anim>
                                  </p:childTnLst>
                                </p:cTn>
                              </p:par>
                              <p:par>
                                <p:cTn id="1127" presetID="2" presetClass="exit" presetSubtype="8" fill="hold" grpId="1" nodeType="withEffect">
                                  <p:stCondLst>
                                    <p:cond delay="0"/>
                                  </p:stCondLst>
                                  <p:childTnLst>
                                    <p:anim calcmode="lin" valueType="num">
                                      <p:cBhvr additive="base">
                                        <p:cTn id="1128" dur="4200"/>
                                        <p:tgtEl>
                                          <p:spTgt spid="178"/>
                                        </p:tgtEl>
                                        <p:attrNameLst>
                                          <p:attrName>ppt_x</p:attrName>
                                        </p:attrNameLst>
                                      </p:cBhvr>
                                      <p:tavLst>
                                        <p:tav tm="0">
                                          <p:val>
                                            <p:strVal val="ppt_x"/>
                                          </p:val>
                                        </p:tav>
                                        <p:tav tm="100000">
                                          <p:val>
                                            <p:strVal val="0-ppt_w/2"/>
                                          </p:val>
                                        </p:tav>
                                      </p:tavLst>
                                    </p:anim>
                                    <p:anim calcmode="lin" valueType="num">
                                      <p:cBhvr additive="base">
                                        <p:cTn id="1129" dur="4200"/>
                                        <p:tgtEl>
                                          <p:spTgt spid="178"/>
                                        </p:tgtEl>
                                        <p:attrNameLst>
                                          <p:attrName>ppt_y</p:attrName>
                                        </p:attrNameLst>
                                      </p:cBhvr>
                                      <p:tavLst>
                                        <p:tav tm="0">
                                          <p:val>
                                            <p:strVal val="ppt_y"/>
                                          </p:val>
                                        </p:tav>
                                        <p:tav tm="100000">
                                          <p:val>
                                            <p:strVal val="ppt_y"/>
                                          </p:val>
                                        </p:tav>
                                      </p:tavLst>
                                    </p:anim>
                                    <p:set>
                                      <p:cBhvr>
                                        <p:cTn id="1130" dur="1" fill="hold">
                                          <p:stCondLst>
                                            <p:cond delay="4199"/>
                                          </p:stCondLst>
                                        </p:cTn>
                                        <p:tgtEl>
                                          <p:spTgt spid="178"/>
                                        </p:tgtEl>
                                        <p:attrNameLst>
                                          <p:attrName>style.visibility</p:attrName>
                                        </p:attrNameLst>
                                      </p:cBhvr>
                                      <p:to>
                                        <p:strVal val="hidden"/>
                                      </p:to>
                                    </p:set>
                                  </p:childTnLst>
                                </p:cTn>
                              </p:par>
                              <p:par>
                                <p:cTn id="1131" presetID="3" presetClass="exit" presetSubtype="5" fill="hold" grpId="2" nodeType="withEffect">
                                  <p:stCondLst>
                                    <p:cond delay="0"/>
                                  </p:stCondLst>
                                  <p:childTnLst>
                                    <p:animEffect transition="out" filter="blinds(vertical)">
                                      <p:cBhvr>
                                        <p:cTn id="1132" dur="4200"/>
                                        <p:tgtEl>
                                          <p:spTgt spid="178"/>
                                        </p:tgtEl>
                                      </p:cBhvr>
                                    </p:animEffect>
                                    <p:set>
                                      <p:cBhvr>
                                        <p:cTn id="1133" dur="1" fill="hold">
                                          <p:stCondLst>
                                            <p:cond delay="4199"/>
                                          </p:stCondLst>
                                        </p:cTn>
                                        <p:tgtEl>
                                          <p:spTgt spid="178"/>
                                        </p:tgtEl>
                                        <p:attrNameLst>
                                          <p:attrName>style.visibility</p:attrName>
                                        </p:attrNameLst>
                                      </p:cBhvr>
                                      <p:to>
                                        <p:strVal val="hidden"/>
                                      </p:to>
                                    </p:set>
                                  </p:childTnLst>
                                </p:cTn>
                              </p:par>
                              <p:par>
                                <p:cTn id="1134" presetID="8" presetClass="emph" presetSubtype="0" fill="hold" grpId="3" nodeType="withEffect">
                                  <p:stCondLst>
                                    <p:cond delay="0"/>
                                  </p:stCondLst>
                                  <p:childTnLst>
                                    <p:animRot by="-21600000">
                                      <p:cBhvr>
                                        <p:cTn id="1135" dur="4200" fill="hold"/>
                                        <p:tgtEl>
                                          <p:spTgt spid="178"/>
                                        </p:tgtEl>
                                        <p:attrNameLst>
                                          <p:attrName>r</p:attrName>
                                        </p:attrNameLst>
                                      </p:cBhvr>
                                    </p:animRot>
                                  </p:childTnLst>
                                </p:cTn>
                              </p:par>
                              <p:par>
                                <p:cTn id="1136" presetID="2" presetClass="entr" presetSubtype="8" fill="hold" grpId="0" nodeType="withEffect">
                                  <p:stCondLst>
                                    <p:cond delay="0"/>
                                  </p:stCondLst>
                                  <p:childTnLst>
                                    <p:set>
                                      <p:cBhvr>
                                        <p:cTn id="1137" dur="1" fill="hold">
                                          <p:stCondLst>
                                            <p:cond delay="0"/>
                                          </p:stCondLst>
                                        </p:cTn>
                                        <p:tgtEl>
                                          <p:spTgt spid="158"/>
                                        </p:tgtEl>
                                        <p:attrNameLst>
                                          <p:attrName>style.visibility</p:attrName>
                                        </p:attrNameLst>
                                      </p:cBhvr>
                                      <p:to>
                                        <p:strVal val="visible"/>
                                      </p:to>
                                    </p:set>
                                    <p:anim calcmode="lin" valueType="num">
                                      <p:cBhvr additive="base">
                                        <p:cTn id="1138" dur="4300" fill="hold"/>
                                        <p:tgtEl>
                                          <p:spTgt spid="158"/>
                                        </p:tgtEl>
                                        <p:attrNameLst>
                                          <p:attrName>ppt_x</p:attrName>
                                        </p:attrNameLst>
                                      </p:cBhvr>
                                      <p:tavLst>
                                        <p:tav tm="0">
                                          <p:val>
                                            <p:strVal val="0-#ppt_w/2"/>
                                          </p:val>
                                        </p:tav>
                                        <p:tav tm="100000">
                                          <p:val>
                                            <p:strVal val="#ppt_x"/>
                                          </p:val>
                                        </p:tav>
                                      </p:tavLst>
                                    </p:anim>
                                    <p:anim calcmode="lin" valueType="num">
                                      <p:cBhvr additive="base">
                                        <p:cTn id="1139" dur="4300" fill="hold"/>
                                        <p:tgtEl>
                                          <p:spTgt spid="158"/>
                                        </p:tgtEl>
                                        <p:attrNameLst>
                                          <p:attrName>ppt_y</p:attrName>
                                        </p:attrNameLst>
                                      </p:cBhvr>
                                      <p:tavLst>
                                        <p:tav tm="0">
                                          <p:val>
                                            <p:strVal val="#ppt_y"/>
                                          </p:val>
                                        </p:tav>
                                        <p:tav tm="100000">
                                          <p:val>
                                            <p:strVal val="#ppt_y"/>
                                          </p:val>
                                        </p:tav>
                                      </p:tavLst>
                                    </p:anim>
                                  </p:childTnLst>
                                </p:cTn>
                              </p:par>
                              <p:par>
                                <p:cTn id="1140" presetID="2" presetClass="exit" presetSubtype="8" fill="hold" grpId="1" nodeType="withEffect">
                                  <p:stCondLst>
                                    <p:cond delay="0"/>
                                  </p:stCondLst>
                                  <p:childTnLst>
                                    <p:anim calcmode="lin" valueType="num">
                                      <p:cBhvr additive="base">
                                        <p:cTn id="1141" dur="4300"/>
                                        <p:tgtEl>
                                          <p:spTgt spid="158"/>
                                        </p:tgtEl>
                                        <p:attrNameLst>
                                          <p:attrName>ppt_x</p:attrName>
                                        </p:attrNameLst>
                                      </p:cBhvr>
                                      <p:tavLst>
                                        <p:tav tm="0">
                                          <p:val>
                                            <p:strVal val="ppt_x"/>
                                          </p:val>
                                        </p:tav>
                                        <p:tav tm="100000">
                                          <p:val>
                                            <p:strVal val="0-ppt_w/2"/>
                                          </p:val>
                                        </p:tav>
                                      </p:tavLst>
                                    </p:anim>
                                    <p:anim calcmode="lin" valueType="num">
                                      <p:cBhvr additive="base">
                                        <p:cTn id="1142" dur="4300"/>
                                        <p:tgtEl>
                                          <p:spTgt spid="158"/>
                                        </p:tgtEl>
                                        <p:attrNameLst>
                                          <p:attrName>ppt_y</p:attrName>
                                        </p:attrNameLst>
                                      </p:cBhvr>
                                      <p:tavLst>
                                        <p:tav tm="0">
                                          <p:val>
                                            <p:strVal val="ppt_y"/>
                                          </p:val>
                                        </p:tav>
                                        <p:tav tm="100000">
                                          <p:val>
                                            <p:strVal val="ppt_y"/>
                                          </p:val>
                                        </p:tav>
                                      </p:tavLst>
                                    </p:anim>
                                    <p:set>
                                      <p:cBhvr>
                                        <p:cTn id="1143" dur="1" fill="hold">
                                          <p:stCondLst>
                                            <p:cond delay="4299"/>
                                          </p:stCondLst>
                                        </p:cTn>
                                        <p:tgtEl>
                                          <p:spTgt spid="158"/>
                                        </p:tgtEl>
                                        <p:attrNameLst>
                                          <p:attrName>style.visibility</p:attrName>
                                        </p:attrNameLst>
                                      </p:cBhvr>
                                      <p:to>
                                        <p:strVal val="hidden"/>
                                      </p:to>
                                    </p:set>
                                  </p:childTnLst>
                                </p:cTn>
                              </p:par>
                              <p:par>
                                <p:cTn id="1144" presetID="3" presetClass="exit" presetSubtype="5" fill="hold" grpId="2" nodeType="withEffect">
                                  <p:stCondLst>
                                    <p:cond delay="0"/>
                                  </p:stCondLst>
                                  <p:childTnLst>
                                    <p:animEffect transition="out" filter="blinds(vertical)">
                                      <p:cBhvr>
                                        <p:cTn id="1145" dur="4300"/>
                                        <p:tgtEl>
                                          <p:spTgt spid="158"/>
                                        </p:tgtEl>
                                      </p:cBhvr>
                                    </p:animEffect>
                                    <p:set>
                                      <p:cBhvr>
                                        <p:cTn id="1146" dur="1" fill="hold">
                                          <p:stCondLst>
                                            <p:cond delay="4299"/>
                                          </p:stCondLst>
                                        </p:cTn>
                                        <p:tgtEl>
                                          <p:spTgt spid="158"/>
                                        </p:tgtEl>
                                        <p:attrNameLst>
                                          <p:attrName>style.visibility</p:attrName>
                                        </p:attrNameLst>
                                      </p:cBhvr>
                                      <p:to>
                                        <p:strVal val="hidden"/>
                                      </p:to>
                                    </p:set>
                                  </p:childTnLst>
                                </p:cTn>
                              </p:par>
                              <p:par>
                                <p:cTn id="1147" presetID="8" presetClass="emph" presetSubtype="0" fill="hold" grpId="3" nodeType="withEffect">
                                  <p:stCondLst>
                                    <p:cond delay="0"/>
                                  </p:stCondLst>
                                  <p:childTnLst>
                                    <p:animRot by="-21600000">
                                      <p:cBhvr>
                                        <p:cTn id="1148" dur="4300" fill="hold"/>
                                        <p:tgtEl>
                                          <p:spTgt spid="158"/>
                                        </p:tgtEl>
                                        <p:attrNameLst>
                                          <p:attrName>r</p:attrName>
                                        </p:attrNameLst>
                                      </p:cBhvr>
                                    </p:animRot>
                                  </p:childTnLst>
                                </p:cTn>
                              </p:par>
                              <p:par>
                                <p:cTn id="1149" presetID="2" presetClass="entr" presetSubtype="8" fill="hold" grpId="0" nodeType="withEffect">
                                  <p:stCondLst>
                                    <p:cond delay="0"/>
                                  </p:stCondLst>
                                  <p:childTnLst>
                                    <p:set>
                                      <p:cBhvr>
                                        <p:cTn id="1150" dur="1" fill="hold">
                                          <p:stCondLst>
                                            <p:cond delay="0"/>
                                          </p:stCondLst>
                                        </p:cTn>
                                        <p:tgtEl>
                                          <p:spTgt spid="137"/>
                                        </p:tgtEl>
                                        <p:attrNameLst>
                                          <p:attrName>style.visibility</p:attrName>
                                        </p:attrNameLst>
                                      </p:cBhvr>
                                      <p:to>
                                        <p:strVal val="visible"/>
                                      </p:to>
                                    </p:set>
                                    <p:anim calcmode="lin" valueType="num">
                                      <p:cBhvr additive="base">
                                        <p:cTn id="1151" dur="4000" fill="hold"/>
                                        <p:tgtEl>
                                          <p:spTgt spid="137"/>
                                        </p:tgtEl>
                                        <p:attrNameLst>
                                          <p:attrName>ppt_x</p:attrName>
                                        </p:attrNameLst>
                                      </p:cBhvr>
                                      <p:tavLst>
                                        <p:tav tm="0">
                                          <p:val>
                                            <p:strVal val="0-#ppt_w/2"/>
                                          </p:val>
                                        </p:tav>
                                        <p:tav tm="100000">
                                          <p:val>
                                            <p:strVal val="#ppt_x"/>
                                          </p:val>
                                        </p:tav>
                                      </p:tavLst>
                                    </p:anim>
                                    <p:anim calcmode="lin" valueType="num">
                                      <p:cBhvr additive="base">
                                        <p:cTn id="1152" dur="4000" fill="hold"/>
                                        <p:tgtEl>
                                          <p:spTgt spid="137"/>
                                        </p:tgtEl>
                                        <p:attrNameLst>
                                          <p:attrName>ppt_y</p:attrName>
                                        </p:attrNameLst>
                                      </p:cBhvr>
                                      <p:tavLst>
                                        <p:tav tm="0">
                                          <p:val>
                                            <p:strVal val="#ppt_y"/>
                                          </p:val>
                                        </p:tav>
                                        <p:tav tm="100000">
                                          <p:val>
                                            <p:strVal val="#ppt_y"/>
                                          </p:val>
                                        </p:tav>
                                      </p:tavLst>
                                    </p:anim>
                                  </p:childTnLst>
                                </p:cTn>
                              </p:par>
                              <p:par>
                                <p:cTn id="1153" presetID="2" presetClass="exit" presetSubtype="8" fill="hold" grpId="1" nodeType="withEffect">
                                  <p:stCondLst>
                                    <p:cond delay="0"/>
                                  </p:stCondLst>
                                  <p:childTnLst>
                                    <p:anim calcmode="lin" valueType="num">
                                      <p:cBhvr additive="base">
                                        <p:cTn id="1154" dur="4000"/>
                                        <p:tgtEl>
                                          <p:spTgt spid="137"/>
                                        </p:tgtEl>
                                        <p:attrNameLst>
                                          <p:attrName>ppt_x</p:attrName>
                                        </p:attrNameLst>
                                      </p:cBhvr>
                                      <p:tavLst>
                                        <p:tav tm="0">
                                          <p:val>
                                            <p:strVal val="ppt_x"/>
                                          </p:val>
                                        </p:tav>
                                        <p:tav tm="100000">
                                          <p:val>
                                            <p:strVal val="0-ppt_w/2"/>
                                          </p:val>
                                        </p:tav>
                                      </p:tavLst>
                                    </p:anim>
                                    <p:anim calcmode="lin" valueType="num">
                                      <p:cBhvr additive="base">
                                        <p:cTn id="1155" dur="4000"/>
                                        <p:tgtEl>
                                          <p:spTgt spid="137"/>
                                        </p:tgtEl>
                                        <p:attrNameLst>
                                          <p:attrName>ppt_y</p:attrName>
                                        </p:attrNameLst>
                                      </p:cBhvr>
                                      <p:tavLst>
                                        <p:tav tm="0">
                                          <p:val>
                                            <p:strVal val="ppt_y"/>
                                          </p:val>
                                        </p:tav>
                                        <p:tav tm="100000">
                                          <p:val>
                                            <p:strVal val="ppt_y"/>
                                          </p:val>
                                        </p:tav>
                                      </p:tavLst>
                                    </p:anim>
                                    <p:set>
                                      <p:cBhvr>
                                        <p:cTn id="1156" dur="1" fill="hold">
                                          <p:stCondLst>
                                            <p:cond delay="3999"/>
                                          </p:stCondLst>
                                        </p:cTn>
                                        <p:tgtEl>
                                          <p:spTgt spid="137"/>
                                        </p:tgtEl>
                                        <p:attrNameLst>
                                          <p:attrName>style.visibility</p:attrName>
                                        </p:attrNameLst>
                                      </p:cBhvr>
                                      <p:to>
                                        <p:strVal val="hidden"/>
                                      </p:to>
                                    </p:set>
                                  </p:childTnLst>
                                </p:cTn>
                              </p:par>
                              <p:par>
                                <p:cTn id="1157" presetID="3" presetClass="exit" presetSubtype="5" fill="hold" grpId="2" nodeType="withEffect">
                                  <p:stCondLst>
                                    <p:cond delay="0"/>
                                  </p:stCondLst>
                                  <p:childTnLst>
                                    <p:animEffect transition="out" filter="blinds(vertical)">
                                      <p:cBhvr>
                                        <p:cTn id="1158" dur="4000"/>
                                        <p:tgtEl>
                                          <p:spTgt spid="137"/>
                                        </p:tgtEl>
                                      </p:cBhvr>
                                    </p:animEffect>
                                    <p:set>
                                      <p:cBhvr>
                                        <p:cTn id="1159" dur="1" fill="hold">
                                          <p:stCondLst>
                                            <p:cond delay="3999"/>
                                          </p:stCondLst>
                                        </p:cTn>
                                        <p:tgtEl>
                                          <p:spTgt spid="137"/>
                                        </p:tgtEl>
                                        <p:attrNameLst>
                                          <p:attrName>style.visibility</p:attrName>
                                        </p:attrNameLst>
                                      </p:cBhvr>
                                      <p:to>
                                        <p:strVal val="hidden"/>
                                      </p:to>
                                    </p:set>
                                  </p:childTnLst>
                                </p:cTn>
                              </p:par>
                              <p:par>
                                <p:cTn id="1160" presetID="8" presetClass="emph" presetSubtype="0" fill="hold" grpId="3" nodeType="withEffect">
                                  <p:stCondLst>
                                    <p:cond delay="0"/>
                                  </p:stCondLst>
                                  <p:childTnLst>
                                    <p:animRot by="-21600000">
                                      <p:cBhvr>
                                        <p:cTn id="1161" dur="4000" fill="hold"/>
                                        <p:tgtEl>
                                          <p:spTgt spid="137"/>
                                        </p:tgtEl>
                                        <p:attrNameLst>
                                          <p:attrName>r</p:attrName>
                                        </p:attrNameLst>
                                      </p:cBhvr>
                                    </p:animRot>
                                  </p:childTnLst>
                                </p:cTn>
                              </p:par>
                              <p:par>
                                <p:cTn id="1162" presetID="2" presetClass="entr" presetSubtype="8" fill="hold" grpId="0" nodeType="withEffect">
                                  <p:stCondLst>
                                    <p:cond delay="0"/>
                                  </p:stCondLst>
                                  <p:childTnLst>
                                    <p:set>
                                      <p:cBhvr>
                                        <p:cTn id="1163" dur="1" fill="hold">
                                          <p:stCondLst>
                                            <p:cond delay="0"/>
                                          </p:stCondLst>
                                        </p:cTn>
                                        <p:tgtEl>
                                          <p:spTgt spid="117"/>
                                        </p:tgtEl>
                                        <p:attrNameLst>
                                          <p:attrName>style.visibility</p:attrName>
                                        </p:attrNameLst>
                                      </p:cBhvr>
                                      <p:to>
                                        <p:strVal val="visible"/>
                                      </p:to>
                                    </p:set>
                                    <p:anim calcmode="lin" valueType="num">
                                      <p:cBhvr additive="base">
                                        <p:cTn id="1164" dur="4100" fill="hold"/>
                                        <p:tgtEl>
                                          <p:spTgt spid="117"/>
                                        </p:tgtEl>
                                        <p:attrNameLst>
                                          <p:attrName>ppt_x</p:attrName>
                                        </p:attrNameLst>
                                      </p:cBhvr>
                                      <p:tavLst>
                                        <p:tav tm="0">
                                          <p:val>
                                            <p:strVal val="0-#ppt_w/2"/>
                                          </p:val>
                                        </p:tav>
                                        <p:tav tm="100000">
                                          <p:val>
                                            <p:strVal val="#ppt_x"/>
                                          </p:val>
                                        </p:tav>
                                      </p:tavLst>
                                    </p:anim>
                                    <p:anim calcmode="lin" valueType="num">
                                      <p:cBhvr additive="base">
                                        <p:cTn id="1165" dur="4100" fill="hold"/>
                                        <p:tgtEl>
                                          <p:spTgt spid="117"/>
                                        </p:tgtEl>
                                        <p:attrNameLst>
                                          <p:attrName>ppt_y</p:attrName>
                                        </p:attrNameLst>
                                      </p:cBhvr>
                                      <p:tavLst>
                                        <p:tav tm="0">
                                          <p:val>
                                            <p:strVal val="#ppt_y"/>
                                          </p:val>
                                        </p:tav>
                                        <p:tav tm="100000">
                                          <p:val>
                                            <p:strVal val="#ppt_y"/>
                                          </p:val>
                                        </p:tav>
                                      </p:tavLst>
                                    </p:anim>
                                  </p:childTnLst>
                                </p:cTn>
                              </p:par>
                              <p:par>
                                <p:cTn id="1166" presetID="2" presetClass="exit" presetSubtype="8" fill="hold" grpId="1" nodeType="withEffect">
                                  <p:stCondLst>
                                    <p:cond delay="0"/>
                                  </p:stCondLst>
                                  <p:childTnLst>
                                    <p:anim calcmode="lin" valueType="num">
                                      <p:cBhvr additive="base">
                                        <p:cTn id="1167" dur="4100"/>
                                        <p:tgtEl>
                                          <p:spTgt spid="117"/>
                                        </p:tgtEl>
                                        <p:attrNameLst>
                                          <p:attrName>ppt_x</p:attrName>
                                        </p:attrNameLst>
                                      </p:cBhvr>
                                      <p:tavLst>
                                        <p:tav tm="0">
                                          <p:val>
                                            <p:strVal val="ppt_x"/>
                                          </p:val>
                                        </p:tav>
                                        <p:tav tm="100000">
                                          <p:val>
                                            <p:strVal val="0-ppt_w/2"/>
                                          </p:val>
                                        </p:tav>
                                      </p:tavLst>
                                    </p:anim>
                                    <p:anim calcmode="lin" valueType="num">
                                      <p:cBhvr additive="base">
                                        <p:cTn id="1168" dur="4100"/>
                                        <p:tgtEl>
                                          <p:spTgt spid="117"/>
                                        </p:tgtEl>
                                        <p:attrNameLst>
                                          <p:attrName>ppt_y</p:attrName>
                                        </p:attrNameLst>
                                      </p:cBhvr>
                                      <p:tavLst>
                                        <p:tav tm="0">
                                          <p:val>
                                            <p:strVal val="ppt_y"/>
                                          </p:val>
                                        </p:tav>
                                        <p:tav tm="100000">
                                          <p:val>
                                            <p:strVal val="ppt_y"/>
                                          </p:val>
                                        </p:tav>
                                      </p:tavLst>
                                    </p:anim>
                                    <p:set>
                                      <p:cBhvr>
                                        <p:cTn id="1169" dur="1" fill="hold">
                                          <p:stCondLst>
                                            <p:cond delay="4099"/>
                                          </p:stCondLst>
                                        </p:cTn>
                                        <p:tgtEl>
                                          <p:spTgt spid="117"/>
                                        </p:tgtEl>
                                        <p:attrNameLst>
                                          <p:attrName>style.visibility</p:attrName>
                                        </p:attrNameLst>
                                      </p:cBhvr>
                                      <p:to>
                                        <p:strVal val="hidden"/>
                                      </p:to>
                                    </p:set>
                                  </p:childTnLst>
                                </p:cTn>
                              </p:par>
                              <p:par>
                                <p:cTn id="1170" presetID="3" presetClass="exit" presetSubtype="5" fill="hold" grpId="2" nodeType="withEffect">
                                  <p:stCondLst>
                                    <p:cond delay="0"/>
                                  </p:stCondLst>
                                  <p:childTnLst>
                                    <p:animEffect transition="out" filter="blinds(vertical)">
                                      <p:cBhvr>
                                        <p:cTn id="1171" dur="4100"/>
                                        <p:tgtEl>
                                          <p:spTgt spid="117"/>
                                        </p:tgtEl>
                                      </p:cBhvr>
                                    </p:animEffect>
                                    <p:set>
                                      <p:cBhvr>
                                        <p:cTn id="1172" dur="1" fill="hold">
                                          <p:stCondLst>
                                            <p:cond delay="4099"/>
                                          </p:stCondLst>
                                        </p:cTn>
                                        <p:tgtEl>
                                          <p:spTgt spid="117"/>
                                        </p:tgtEl>
                                        <p:attrNameLst>
                                          <p:attrName>style.visibility</p:attrName>
                                        </p:attrNameLst>
                                      </p:cBhvr>
                                      <p:to>
                                        <p:strVal val="hidden"/>
                                      </p:to>
                                    </p:set>
                                  </p:childTnLst>
                                </p:cTn>
                              </p:par>
                              <p:par>
                                <p:cTn id="1173" presetID="8" presetClass="emph" presetSubtype="0" fill="hold" grpId="3" nodeType="withEffect">
                                  <p:stCondLst>
                                    <p:cond delay="0"/>
                                  </p:stCondLst>
                                  <p:childTnLst>
                                    <p:animRot by="-21600000">
                                      <p:cBhvr>
                                        <p:cTn id="1174" dur="4100" fill="hold"/>
                                        <p:tgtEl>
                                          <p:spTgt spid="117"/>
                                        </p:tgtEl>
                                        <p:attrNameLst>
                                          <p:attrName>r</p:attrName>
                                        </p:attrNameLst>
                                      </p:cBhvr>
                                    </p:animRot>
                                  </p:childTnLst>
                                </p:cTn>
                              </p:par>
                              <p:par>
                                <p:cTn id="1175" presetID="2" presetClass="entr" presetSubtype="8" fill="hold" grpId="0" nodeType="withEffect">
                                  <p:stCondLst>
                                    <p:cond delay="0"/>
                                  </p:stCondLst>
                                  <p:childTnLst>
                                    <p:set>
                                      <p:cBhvr>
                                        <p:cTn id="1176" dur="1" fill="hold">
                                          <p:stCondLst>
                                            <p:cond delay="0"/>
                                          </p:stCondLst>
                                        </p:cTn>
                                        <p:tgtEl>
                                          <p:spTgt spid="177"/>
                                        </p:tgtEl>
                                        <p:attrNameLst>
                                          <p:attrName>style.visibility</p:attrName>
                                        </p:attrNameLst>
                                      </p:cBhvr>
                                      <p:to>
                                        <p:strVal val="visible"/>
                                      </p:to>
                                    </p:set>
                                    <p:anim calcmode="lin" valueType="num">
                                      <p:cBhvr additive="base">
                                        <p:cTn id="1177" dur="4200" fill="hold"/>
                                        <p:tgtEl>
                                          <p:spTgt spid="177"/>
                                        </p:tgtEl>
                                        <p:attrNameLst>
                                          <p:attrName>ppt_x</p:attrName>
                                        </p:attrNameLst>
                                      </p:cBhvr>
                                      <p:tavLst>
                                        <p:tav tm="0">
                                          <p:val>
                                            <p:strVal val="0-#ppt_w/2"/>
                                          </p:val>
                                        </p:tav>
                                        <p:tav tm="100000">
                                          <p:val>
                                            <p:strVal val="#ppt_x"/>
                                          </p:val>
                                        </p:tav>
                                      </p:tavLst>
                                    </p:anim>
                                    <p:anim calcmode="lin" valueType="num">
                                      <p:cBhvr additive="base">
                                        <p:cTn id="1178" dur="4200" fill="hold"/>
                                        <p:tgtEl>
                                          <p:spTgt spid="177"/>
                                        </p:tgtEl>
                                        <p:attrNameLst>
                                          <p:attrName>ppt_y</p:attrName>
                                        </p:attrNameLst>
                                      </p:cBhvr>
                                      <p:tavLst>
                                        <p:tav tm="0">
                                          <p:val>
                                            <p:strVal val="#ppt_y"/>
                                          </p:val>
                                        </p:tav>
                                        <p:tav tm="100000">
                                          <p:val>
                                            <p:strVal val="#ppt_y"/>
                                          </p:val>
                                        </p:tav>
                                      </p:tavLst>
                                    </p:anim>
                                  </p:childTnLst>
                                </p:cTn>
                              </p:par>
                              <p:par>
                                <p:cTn id="1179" presetID="2" presetClass="exit" presetSubtype="8" fill="hold" grpId="1" nodeType="withEffect">
                                  <p:stCondLst>
                                    <p:cond delay="0"/>
                                  </p:stCondLst>
                                  <p:childTnLst>
                                    <p:anim calcmode="lin" valueType="num">
                                      <p:cBhvr additive="base">
                                        <p:cTn id="1180" dur="4200"/>
                                        <p:tgtEl>
                                          <p:spTgt spid="177"/>
                                        </p:tgtEl>
                                        <p:attrNameLst>
                                          <p:attrName>ppt_x</p:attrName>
                                        </p:attrNameLst>
                                      </p:cBhvr>
                                      <p:tavLst>
                                        <p:tav tm="0">
                                          <p:val>
                                            <p:strVal val="ppt_x"/>
                                          </p:val>
                                        </p:tav>
                                        <p:tav tm="100000">
                                          <p:val>
                                            <p:strVal val="0-ppt_w/2"/>
                                          </p:val>
                                        </p:tav>
                                      </p:tavLst>
                                    </p:anim>
                                    <p:anim calcmode="lin" valueType="num">
                                      <p:cBhvr additive="base">
                                        <p:cTn id="1181" dur="4200"/>
                                        <p:tgtEl>
                                          <p:spTgt spid="177"/>
                                        </p:tgtEl>
                                        <p:attrNameLst>
                                          <p:attrName>ppt_y</p:attrName>
                                        </p:attrNameLst>
                                      </p:cBhvr>
                                      <p:tavLst>
                                        <p:tav tm="0">
                                          <p:val>
                                            <p:strVal val="ppt_y"/>
                                          </p:val>
                                        </p:tav>
                                        <p:tav tm="100000">
                                          <p:val>
                                            <p:strVal val="ppt_y"/>
                                          </p:val>
                                        </p:tav>
                                      </p:tavLst>
                                    </p:anim>
                                    <p:set>
                                      <p:cBhvr>
                                        <p:cTn id="1182" dur="1" fill="hold">
                                          <p:stCondLst>
                                            <p:cond delay="4199"/>
                                          </p:stCondLst>
                                        </p:cTn>
                                        <p:tgtEl>
                                          <p:spTgt spid="177"/>
                                        </p:tgtEl>
                                        <p:attrNameLst>
                                          <p:attrName>style.visibility</p:attrName>
                                        </p:attrNameLst>
                                      </p:cBhvr>
                                      <p:to>
                                        <p:strVal val="hidden"/>
                                      </p:to>
                                    </p:set>
                                  </p:childTnLst>
                                </p:cTn>
                              </p:par>
                              <p:par>
                                <p:cTn id="1183" presetID="3" presetClass="exit" presetSubtype="5" fill="hold" grpId="2" nodeType="withEffect">
                                  <p:stCondLst>
                                    <p:cond delay="0"/>
                                  </p:stCondLst>
                                  <p:childTnLst>
                                    <p:animEffect transition="out" filter="blinds(vertical)">
                                      <p:cBhvr>
                                        <p:cTn id="1184" dur="4200"/>
                                        <p:tgtEl>
                                          <p:spTgt spid="177"/>
                                        </p:tgtEl>
                                      </p:cBhvr>
                                    </p:animEffect>
                                    <p:set>
                                      <p:cBhvr>
                                        <p:cTn id="1185" dur="1" fill="hold">
                                          <p:stCondLst>
                                            <p:cond delay="4199"/>
                                          </p:stCondLst>
                                        </p:cTn>
                                        <p:tgtEl>
                                          <p:spTgt spid="177"/>
                                        </p:tgtEl>
                                        <p:attrNameLst>
                                          <p:attrName>style.visibility</p:attrName>
                                        </p:attrNameLst>
                                      </p:cBhvr>
                                      <p:to>
                                        <p:strVal val="hidden"/>
                                      </p:to>
                                    </p:set>
                                  </p:childTnLst>
                                </p:cTn>
                              </p:par>
                              <p:par>
                                <p:cTn id="1186" presetID="8" presetClass="emph" presetSubtype="0" fill="hold" grpId="3" nodeType="withEffect">
                                  <p:stCondLst>
                                    <p:cond delay="0"/>
                                  </p:stCondLst>
                                  <p:childTnLst>
                                    <p:animRot by="-21600000">
                                      <p:cBhvr>
                                        <p:cTn id="1187" dur="4200" fill="hold"/>
                                        <p:tgtEl>
                                          <p:spTgt spid="177"/>
                                        </p:tgtEl>
                                        <p:attrNameLst>
                                          <p:attrName>r</p:attrName>
                                        </p:attrNameLst>
                                      </p:cBhvr>
                                    </p:animRot>
                                  </p:childTnLst>
                                </p:cTn>
                              </p:par>
                              <p:par>
                                <p:cTn id="1188" presetID="2" presetClass="entr" presetSubtype="8" fill="hold" grpId="0" nodeType="withEffect">
                                  <p:stCondLst>
                                    <p:cond delay="0"/>
                                  </p:stCondLst>
                                  <p:childTnLst>
                                    <p:set>
                                      <p:cBhvr>
                                        <p:cTn id="1189" dur="1" fill="hold">
                                          <p:stCondLst>
                                            <p:cond delay="0"/>
                                          </p:stCondLst>
                                        </p:cTn>
                                        <p:tgtEl>
                                          <p:spTgt spid="157"/>
                                        </p:tgtEl>
                                        <p:attrNameLst>
                                          <p:attrName>style.visibility</p:attrName>
                                        </p:attrNameLst>
                                      </p:cBhvr>
                                      <p:to>
                                        <p:strVal val="visible"/>
                                      </p:to>
                                    </p:set>
                                    <p:anim calcmode="lin" valueType="num">
                                      <p:cBhvr additive="base">
                                        <p:cTn id="1190" dur="4300" fill="hold"/>
                                        <p:tgtEl>
                                          <p:spTgt spid="157"/>
                                        </p:tgtEl>
                                        <p:attrNameLst>
                                          <p:attrName>ppt_x</p:attrName>
                                        </p:attrNameLst>
                                      </p:cBhvr>
                                      <p:tavLst>
                                        <p:tav tm="0">
                                          <p:val>
                                            <p:strVal val="0-#ppt_w/2"/>
                                          </p:val>
                                        </p:tav>
                                        <p:tav tm="100000">
                                          <p:val>
                                            <p:strVal val="#ppt_x"/>
                                          </p:val>
                                        </p:tav>
                                      </p:tavLst>
                                    </p:anim>
                                    <p:anim calcmode="lin" valueType="num">
                                      <p:cBhvr additive="base">
                                        <p:cTn id="1191" dur="4300" fill="hold"/>
                                        <p:tgtEl>
                                          <p:spTgt spid="157"/>
                                        </p:tgtEl>
                                        <p:attrNameLst>
                                          <p:attrName>ppt_y</p:attrName>
                                        </p:attrNameLst>
                                      </p:cBhvr>
                                      <p:tavLst>
                                        <p:tav tm="0">
                                          <p:val>
                                            <p:strVal val="#ppt_y"/>
                                          </p:val>
                                        </p:tav>
                                        <p:tav tm="100000">
                                          <p:val>
                                            <p:strVal val="#ppt_y"/>
                                          </p:val>
                                        </p:tav>
                                      </p:tavLst>
                                    </p:anim>
                                  </p:childTnLst>
                                </p:cTn>
                              </p:par>
                              <p:par>
                                <p:cTn id="1192" presetID="2" presetClass="exit" presetSubtype="8" fill="hold" grpId="1" nodeType="withEffect">
                                  <p:stCondLst>
                                    <p:cond delay="0"/>
                                  </p:stCondLst>
                                  <p:childTnLst>
                                    <p:anim calcmode="lin" valueType="num">
                                      <p:cBhvr additive="base">
                                        <p:cTn id="1193" dur="4300"/>
                                        <p:tgtEl>
                                          <p:spTgt spid="157"/>
                                        </p:tgtEl>
                                        <p:attrNameLst>
                                          <p:attrName>ppt_x</p:attrName>
                                        </p:attrNameLst>
                                      </p:cBhvr>
                                      <p:tavLst>
                                        <p:tav tm="0">
                                          <p:val>
                                            <p:strVal val="ppt_x"/>
                                          </p:val>
                                        </p:tav>
                                        <p:tav tm="100000">
                                          <p:val>
                                            <p:strVal val="0-ppt_w/2"/>
                                          </p:val>
                                        </p:tav>
                                      </p:tavLst>
                                    </p:anim>
                                    <p:anim calcmode="lin" valueType="num">
                                      <p:cBhvr additive="base">
                                        <p:cTn id="1194" dur="4300"/>
                                        <p:tgtEl>
                                          <p:spTgt spid="157"/>
                                        </p:tgtEl>
                                        <p:attrNameLst>
                                          <p:attrName>ppt_y</p:attrName>
                                        </p:attrNameLst>
                                      </p:cBhvr>
                                      <p:tavLst>
                                        <p:tav tm="0">
                                          <p:val>
                                            <p:strVal val="ppt_y"/>
                                          </p:val>
                                        </p:tav>
                                        <p:tav tm="100000">
                                          <p:val>
                                            <p:strVal val="ppt_y"/>
                                          </p:val>
                                        </p:tav>
                                      </p:tavLst>
                                    </p:anim>
                                    <p:set>
                                      <p:cBhvr>
                                        <p:cTn id="1195" dur="1" fill="hold">
                                          <p:stCondLst>
                                            <p:cond delay="4299"/>
                                          </p:stCondLst>
                                        </p:cTn>
                                        <p:tgtEl>
                                          <p:spTgt spid="157"/>
                                        </p:tgtEl>
                                        <p:attrNameLst>
                                          <p:attrName>style.visibility</p:attrName>
                                        </p:attrNameLst>
                                      </p:cBhvr>
                                      <p:to>
                                        <p:strVal val="hidden"/>
                                      </p:to>
                                    </p:set>
                                  </p:childTnLst>
                                </p:cTn>
                              </p:par>
                              <p:par>
                                <p:cTn id="1196" presetID="3" presetClass="exit" presetSubtype="5" fill="hold" grpId="2" nodeType="withEffect">
                                  <p:stCondLst>
                                    <p:cond delay="0"/>
                                  </p:stCondLst>
                                  <p:childTnLst>
                                    <p:animEffect transition="out" filter="blinds(vertical)">
                                      <p:cBhvr>
                                        <p:cTn id="1197" dur="4300"/>
                                        <p:tgtEl>
                                          <p:spTgt spid="157"/>
                                        </p:tgtEl>
                                      </p:cBhvr>
                                    </p:animEffect>
                                    <p:set>
                                      <p:cBhvr>
                                        <p:cTn id="1198" dur="1" fill="hold">
                                          <p:stCondLst>
                                            <p:cond delay="4299"/>
                                          </p:stCondLst>
                                        </p:cTn>
                                        <p:tgtEl>
                                          <p:spTgt spid="157"/>
                                        </p:tgtEl>
                                        <p:attrNameLst>
                                          <p:attrName>style.visibility</p:attrName>
                                        </p:attrNameLst>
                                      </p:cBhvr>
                                      <p:to>
                                        <p:strVal val="hidden"/>
                                      </p:to>
                                    </p:set>
                                  </p:childTnLst>
                                </p:cTn>
                              </p:par>
                              <p:par>
                                <p:cTn id="1199" presetID="8" presetClass="emph" presetSubtype="0" fill="hold" grpId="3" nodeType="withEffect">
                                  <p:stCondLst>
                                    <p:cond delay="0"/>
                                  </p:stCondLst>
                                  <p:childTnLst>
                                    <p:animRot by="-21600000">
                                      <p:cBhvr>
                                        <p:cTn id="1200" dur="4300" fill="hold"/>
                                        <p:tgtEl>
                                          <p:spTgt spid="157"/>
                                        </p:tgtEl>
                                        <p:attrNameLst>
                                          <p:attrName>r</p:attrName>
                                        </p:attrNameLst>
                                      </p:cBhvr>
                                    </p:animRot>
                                  </p:childTnLst>
                                </p:cTn>
                              </p:par>
                              <p:par>
                                <p:cTn id="1201" presetID="2" presetClass="entr" presetSubtype="8" fill="hold" grpId="0" nodeType="withEffect">
                                  <p:stCondLst>
                                    <p:cond delay="0"/>
                                  </p:stCondLst>
                                  <p:childTnLst>
                                    <p:set>
                                      <p:cBhvr>
                                        <p:cTn id="1202" dur="1" fill="hold">
                                          <p:stCondLst>
                                            <p:cond delay="0"/>
                                          </p:stCondLst>
                                        </p:cTn>
                                        <p:tgtEl>
                                          <p:spTgt spid="136"/>
                                        </p:tgtEl>
                                        <p:attrNameLst>
                                          <p:attrName>style.visibility</p:attrName>
                                        </p:attrNameLst>
                                      </p:cBhvr>
                                      <p:to>
                                        <p:strVal val="visible"/>
                                      </p:to>
                                    </p:set>
                                    <p:anim calcmode="lin" valueType="num">
                                      <p:cBhvr additive="base">
                                        <p:cTn id="1203" dur="4000" fill="hold"/>
                                        <p:tgtEl>
                                          <p:spTgt spid="136"/>
                                        </p:tgtEl>
                                        <p:attrNameLst>
                                          <p:attrName>ppt_x</p:attrName>
                                        </p:attrNameLst>
                                      </p:cBhvr>
                                      <p:tavLst>
                                        <p:tav tm="0">
                                          <p:val>
                                            <p:strVal val="0-#ppt_w/2"/>
                                          </p:val>
                                        </p:tav>
                                        <p:tav tm="100000">
                                          <p:val>
                                            <p:strVal val="#ppt_x"/>
                                          </p:val>
                                        </p:tav>
                                      </p:tavLst>
                                    </p:anim>
                                    <p:anim calcmode="lin" valueType="num">
                                      <p:cBhvr additive="base">
                                        <p:cTn id="1204" dur="4000" fill="hold"/>
                                        <p:tgtEl>
                                          <p:spTgt spid="136"/>
                                        </p:tgtEl>
                                        <p:attrNameLst>
                                          <p:attrName>ppt_y</p:attrName>
                                        </p:attrNameLst>
                                      </p:cBhvr>
                                      <p:tavLst>
                                        <p:tav tm="0">
                                          <p:val>
                                            <p:strVal val="#ppt_y"/>
                                          </p:val>
                                        </p:tav>
                                        <p:tav tm="100000">
                                          <p:val>
                                            <p:strVal val="#ppt_y"/>
                                          </p:val>
                                        </p:tav>
                                      </p:tavLst>
                                    </p:anim>
                                  </p:childTnLst>
                                </p:cTn>
                              </p:par>
                              <p:par>
                                <p:cTn id="1205" presetID="2" presetClass="exit" presetSubtype="8" fill="hold" grpId="1" nodeType="withEffect">
                                  <p:stCondLst>
                                    <p:cond delay="0"/>
                                  </p:stCondLst>
                                  <p:childTnLst>
                                    <p:anim calcmode="lin" valueType="num">
                                      <p:cBhvr additive="base">
                                        <p:cTn id="1206" dur="4000"/>
                                        <p:tgtEl>
                                          <p:spTgt spid="136"/>
                                        </p:tgtEl>
                                        <p:attrNameLst>
                                          <p:attrName>ppt_x</p:attrName>
                                        </p:attrNameLst>
                                      </p:cBhvr>
                                      <p:tavLst>
                                        <p:tav tm="0">
                                          <p:val>
                                            <p:strVal val="ppt_x"/>
                                          </p:val>
                                        </p:tav>
                                        <p:tav tm="100000">
                                          <p:val>
                                            <p:strVal val="0-ppt_w/2"/>
                                          </p:val>
                                        </p:tav>
                                      </p:tavLst>
                                    </p:anim>
                                    <p:anim calcmode="lin" valueType="num">
                                      <p:cBhvr additive="base">
                                        <p:cTn id="1207" dur="4000"/>
                                        <p:tgtEl>
                                          <p:spTgt spid="136"/>
                                        </p:tgtEl>
                                        <p:attrNameLst>
                                          <p:attrName>ppt_y</p:attrName>
                                        </p:attrNameLst>
                                      </p:cBhvr>
                                      <p:tavLst>
                                        <p:tav tm="0">
                                          <p:val>
                                            <p:strVal val="ppt_y"/>
                                          </p:val>
                                        </p:tav>
                                        <p:tav tm="100000">
                                          <p:val>
                                            <p:strVal val="ppt_y"/>
                                          </p:val>
                                        </p:tav>
                                      </p:tavLst>
                                    </p:anim>
                                    <p:set>
                                      <p:cBhvr>
                                        <p:cTn id="1208" dur="1" fill="hold">
                                          <p:stCondLst>
                                            <p:cond delay="3999"/>
                                          </p:stCondLst>
                                        </p:cTn>
                                        <p:tgtEl>
                                          <p:spTgt spid="136"/>
                                        </p:tgtEl>
                                        <p:attrNameLst>
                                          <p:attrName>style.visibility</p:attrName>
                                        </p:attrNameLst>
                                      </p:cBhvr>
                                      <p:to>
                                        <p:strVal val="hidden"/>
                                      </p:to>
                                    </p:set>
                                  </p:childTnLst>
                                </p:cTn>
                              </p:par>
                              <p:par>
                                <p:cTn id="1209" presetID="3" presetClass="exit" presetSubtype="5" fill="hold" grpId="2" nodeType="withEffect">
                                  <p:stCondLst>
                                    <p:cond delay="0"/>
                                  </p:stCondLst>
                                  <p:childTnLst>
                                    <p:animEffect transition="out" filter="blinds(vertical)">
                                      <p:cBhvr>
                                        <p:cTn id="1210" dur="4000"/>
                                        <p:tgtEl>
                                          <p:spTgt spid="136"/>
                                        </p:tgtEl>
                                      </p:cBhvr>
                                    </p:animEffect>
                                    <p:set>
                                      <p:cBhvr>
                                        <p:cTn id="1211" dur="1" fill="hold">
                                          <p:stCondLst>
                                            <p:cond delay="3999"/>
                                          </p:stCondLst>
                                        </p:cTn>
                                        <p:tgtEl>
                                          <p:spTgt spid="136"/>
                                        </p:tgtEl>
                                        <p:attrNameLst>
                                          <p:attrName>style.visibility</p:attrName>
                                        </p:attrNameLst>
                                      </p:cBhvr>
                                      <p:to>
                                        <p:strVal val="hidden"/>
                                      </p:to>
                                    </p:set>
                                  </p:childTnLst>
                                </p:cTn>
                              </p:par>
                              <p:par>
                                <p:cTn id="1212" presetID="8" presetClass="emph" presetSubtype="0" fill="hold" grpId="3" nodeType="withEffect">
                                  <p:stCondLst>
                                    <p:cond delay="0"/>
                                  </p:stCondLst>
                                  <p:childTnLst>
                                    <p:animRot by="-21600000">
                                      <p:cBhvr>
                                        <p:cTn id="1213" dur="4000" fill="hold"/>
                                        <p:tgtEl>
                                          <p:spTgt spid="136"/>
                                        </p:tgtEl>
                                        <p:attrNameLst>
                                          <p:attrName>r</p:attrName>
                                        </p:attrNameLst>
                                      </p:cBhvr>
                                    </p:animRot>
                                  </p:childTnLst>
                                </p:cTn>
                              </p:par>
                              <p:par>
                                <p:cTn id="1214" presetID="2" presetClass="entr" presetSubtype="8" fill="hold" grpId="0" nodeType="withEffect">
                                  <p:stCondLst>
                                    <p:cond delay="0"/>
                                  </p:stCondLst>
                                  <p:childTnLst>
                                    <p:set>
                                      <p:cBhvr>
                                        <p:cTn id="1215" dur="1" fill="hold">
                                          <p:stCondLst>
                                            <p:cond delay="0"/>
                                          </p:stCondLst>
                                        </p:cTn>
                                        <p:tgtEl>
                                          <p:spTgt spid="116"/>
                                        </p:tgtEl>
                                        <p:attrNameLst>
                                          <p:attrName>style.visibility</p:attrName>
                                        </p:attrNameLst>
                                      </p:cBhvr>
                                      <p:to>
                                        <p:strVal val="visible"/>
                                      </p:to>
                                    </p:set>
                                    <p:anim calcmode="lin" valueType="num">
                                      <p:cBhvr additive="base">
                                        <p:cTn id="1216" dur="4100" fill="hold"/>
                                        <p:tgtEl>
                                          <p:spTgt spid="116"/>
                                        </p:tgtEl>
                                        <p:attrNameLst>
                                          <p:attrName>ppt_x</p:attrName>
                                        </p:attrNameLst>
                                      </p:cBhvr>
                                      <p:tavLst>
                                        <p:tav tm="0">
                                          <p:val>
                                            <p:strVal val="0-#ppt_w/2"/>
                                          </p:val>
                                        </p:tav>
                                        <p:tav tm="100000">
                                          <p:val>
                                            <p:strVal val="#ppt_x"/>
                                          </p:val>
                                        </p:tav>
                                      </p:tavLst>
                                    </p:anim>
                                    <p:anim calcmode="lin" valueType="num">
                                      <p:cBhvr additive="base">
                                        <p:cTn id="1217" dur="4100" fill="hold"/>
                                        <p:tgtEl>
                                          <p:spTgt spid="116"/>
                                        </p:tgtEl>
                                        <p:attrNameLst>
                                          <p:attrName>ppt_y</p:attrName>
                                        </p:attrNameLst>
                                      </p:cBhvr>
                                      <p:tavLst>
                                        <p:tav tm="0">
                                          <p:val>
                                            <p:strVal val="#ppt_y"/>
                                          </p:val>
                                        </p:tav>
                                        <p:tav tm="100000">
                                          <p:val>
                                            <p:strVal val="#ppt_y"/>
                                          </p:val>
                                        </p:tav>
                                      </p:tavLst>
                                    </p:anim>
                                  </p:childTnLst>
                                </p:cTn>
                              </p:par>
                              <p:par>
                                <p:cTn id="1218" presetID="2" presetClass="exit" presetSubtype="8" fill="hold" grpId="1" nodeType="withEffect">
                                  <p:stCondLst>
                                    <p:cond delay="0"/>
                                  </p:stCondLst>
                                  <p:childTnLst>
                                    <p:anim calcmode="lin" valueType="num">
                                      <p:cBhvr additive="base">
                                        <p:cTn id="1219" dur="4100"/>
                                        <p:tgtEl>
                                          <p:spTgt spid="116"/>
                                        </p:tgtEl>
                                        <p:attrNameLst>
                                          <p:attrName>ppt_x</p:attrName>
                                        </p:attrNameLst>
                                      </p:cBhvr>
                                      <p:tavLst>
                                        <p:tav tm="0">
                                          <p:val>
                                            <p:strVal val="ppt_x"/>
                                          </p:val>
                                        </p:tav>
                                        <p:tav tm="100000">
                                          <p:val>
                                            <p:strVal val="0-ppt_w/2"/>
                                          </p:val>
                                        </p:tav>
                                      </p:tavLst>
                                    </p:anim>
                                    <p:anim calcmode="lin" valueType="num">
                                      <p:cBhvr additive="base">
                                        <p:cTn id="1220" dur="4100"/>
                                        <p:tgtEl>
                                          <p:spTgt spid="116"/>
                                        </p:tgtEl>
                                        <p:attrNameLst>
                                          <p:attrName>ppt_y</p:attrName>
                                        </p:attrNameLst>
                                      </p:cBhvr>
                                      <p:tavLst>
                                        <p:tav tm="0">
                                          <p:val>
                                            <p:strVal val="ppt_y"/>
                                          </p:val>
                                        </p:tav>
                                        <p:tav tm="100000">
                                          <p:val>
                                            <p:strVal val="ppt_y"/>
                                          </p:val>
                                        </p:tav>
                                      </p:tavLst>
                                    </p:anim>
                                    <p:set>
                                      <p:cBhvr>
                                        <p:cTn id="1221" dur="1" fill="hold">
                                          <p:stCondLst>
                                            <p:cond delay="4099"/>
                                          </p:stCondLst>
                                        </p:cTn>
                                        <p:tgtEl>
                                          <p:spTgt spid="116"/>
                                        </p:tgtEl>
                                        <p:attrNameLst>
                                          <p:attrName>style.visibility</p:attrName>
                                        </p:attrNameLst>
                                      </p:cBhvr>
                                      <p:to>
                                        <p:strVal val="hidden"/>
                                      </p:to>
                                    </p:set>
                                  </p:childTnLst>
                                </p:cTn>
                              </p:par>
                              <p:par>
                                <p:cTn id="1222" presetID="3" presetClass="exit" presetSubtype="5" fill="hold" grpId="2" nodeType="withEffect">
                                  <p:stCondLst>
                                    <p:cond delay="0"/>
                                  </p:stCondLst>
                                  <p:childTnLst>
                                    <p:animEffect transition="out" filter="blinds(vertical)">
                                      <p:cBhvr>
                                        <p:cTn id="1223" dur="4100"/>
                                        <p:tgtEl>
                                          <p:spTgt spid="116"/>
                                        </p:tgtEl>
                                      </p:cBhvr>
                                    </p:animEffect>
                                    <p:set>
                                      <p:cBhvr>
                                        <p:cTn id="1224" dur="1" fill="hold">
                                          <p:stCondLst>
                                            <p:cond delay="4099"/>
                                          </p:stCondLst>
                                        </p:cTn>
                                        <p:tgtEl>
                                          <p:spTgt spid="116"/>
                                        </p:tgtEl>
                                        <p:attrNameLst>
                                          <p:attrName>style.visibility</p:attrName>
                                        </p:attrNameLst>
                                      </p:cBhvr>
                                      <p:to>
                                        <p:strVal val="hidden"/>
                                      </p:to>
                                    </p:set>
                                  </p:childTnLst>
                                </p:cTn>
                              </p:par>
                              <p:par>
                                <p:cTn id="1225" presetID="8" presetClass="emph" presetSubtype="0" fill="hold" grpId="3" nodeType="withEffect">
                                  <p:stCondLst>
                                    <p:cond delay="0"/>
                                  </p:stCondLst>
                                  <p:childTnLst>
                                    <p:animRot by="-21600000">
                                      <p:cBhvr>
                                        <p:cTn id="1226" dur="4100" fill="hold"/>
                                        <p:tgtEl>
                                          <p:spTgt spid="116"/>
                                        </p:tgtEl>
                                        <p:attrNameLst>
                                          <p:attrName>r</p:attrName>
                                        </p:attrNameLst>
                                      </p:cBhvr>
                                    </p:animRot>
                                  </p:childTnLst>
                                </p:cTn>
                              </p:par>
                              <p:par>
                                <p:cTn id="1227" presetID="2" presetClass="entr" presetSubtype="8" fill="hold" grpId="0" nodeType="withEffect">
                                  <p:stCondLst>
                                    <p:cond delay="0"/>
                                  </p:stCondLst>
                                  <p:childTnLst>
                                    <p:set>
                                      <p:cBhvr>
                                        <p:cTn id="1228" dur="1" fill="hold">
                                          <p:stCondLst>
                                            <p:cond delay="0"/>
                                          </p:stCondLst>
                                        </p:cTn>
                                        <p:tgtEl>
                                          <p:spTgt spid="176"/>
                                        </p:tgtEl>
                                        <p:attrNameLst>
                                          <p:attrName>style.visibility</p:attrName>
                                        </p:attrNameLst>
                                      </p:cBhvr>
                                      <p:to>
                                        <p:strVal val="visible"/>
                                      </p:to>
                                    </p:set>
                                    <p:anim calcmode="lin" valueType="num">
                                      <p:cBhvr additive="base">
                                        <p:cTn id="1229" dur="4200" fill="hold"/>
                                        <p:tgtEl>
                                          <p:spTgt spid="176"/>
                                        </p:tgtEl>
                                        <p:attrNameLst>
                                          <p:attrName>ppt_x</p:attrName>
                                        </p:attrNameLst>
                                      </p:cBhvr>
                                      <p:tavLst>
                                        <p:tav tm="0">
                                          <p:val>
                                            <p:strVal val="0-#ppt_w/2"/>
                                          </p:val>
                                        </p:tav>
                                        <p:tav tm="100000">
                                          <p:val>
                                            <p:strVal val="#ppt_x"/>
                                          </p:val>
                                        </p:tav>
                                      </p:tavLst>
                                    </p:anim>
                                    <p:anim calcmode="lin" valueType="num">
                                      <p:cBhvr additive="base">
                                        <p:cTn id="1230" dur="4200" fill="hold"/>
                                        <p:tgtEl>
                                          <p:spTgt spid="176"/>
                                        </p:tgtEl>
                                        <p:attrNameLst>
                                          <p:attrName>ppt_y</p:attrName>
                                        </p:attrNameLst>
                                      </p:cBhvr>
                                      <p:tavLst>
                                        <p:tav tm="0">
                                          <p:val>
                                            <p:strVal val="#ppt_y"/>
                                          </p:val>
                                        </p:tav>
                                        <p:tav tm="100000">
                                          <p:val>
                                            <p:strVal val="#ppt_y"/>
                                          </p:val>
                                        </p:tav>
                                      </p:tavLst>
                                    </p:anim>
                                  </p:childTnLst>
                                </p:cTn>
                              </p:par>
                              <p:par>
                                <p:cTn id="1231" presetID="2" presetClass="exit" presetSubtype="8" fill="hold" grpId="1" nodeType="withEffect">
                                  <p:stCondLst>
                                    <p:cond delay="0"/>
                                  </p:stCondLst>
                                  <p:childTnLst>
                                    <p:anim calcmode="lin" valueType="num">
                                      <p:cBhvr additive="base">
                                        <p:cTn id="1232" dur="4200"/>
                                        <p:tgtEl>
                                          <p:spTgt spid="176"/>
                                        </p:tgtEl>
                                        <p:attrNameLst>
                                          <p:attrName>ppt_x</p:attrName>
                                        </p:attrNameLst>
                                      </p:cBhvr>
                                      <p:tavLst>
                                        <p:tav tm="0">
                                          <p:val>
                                            <p:strVal val="ppt_x"/>
                                          </p:val>
                                        </p:tav>
                                        <p:tav tm="100000">
                                          <p:val>
                                            <p:strVal val="0-ppt_w/2"/>
                                          </p:val>
                                        </p:tav>
                                      </p:tavLst>
                                    </p:anim>
                                    <p:anim calcmode="lin" valueType="num">
                                      <p:cBhvr additive="base">
                                        <p:cTn id="1233" dur="4200"/>
                                        <p:tgtEl>
                                          <p:spTgt spid="176"/>
                                        </p:tgtEl>
                                        <p:attrNameLst>
                                          <p:attrName>ppt_y</p:attrName>
                                        </p:attrNameLst>
                                      </p:cBhvr>
                                      <p:tavLst>
                                        <p:tav tm="0">
                                          <p:val>
                                            <p:strVal val="ppt_y"/>
                                          </p:val>
                                        </p:tav>
                                        <p:tav tm="100000">
                                          <p:val>
                                            <p:strVal val="ppt_y"/>
                                          </p:val>
                                        </p:tav>
                                      </p:tavLst>
                                    </p:anim>
                                    <p:set>
                                      <p:cBhvr>
                                        <p:cTn id="1234" dur="1" fill="hold">
                                          <p:stCondLst>
                                            <p:cond delay="4199"/>
                                          </p:stCondLst>
                                        </p:cTn>
                                        <p:tgtEl>
                                          <p:spTgt spid="176"/>
                                        </p:tgtEl>
                                        <p:attrNameLst>
                                          <p:attrName>style.visibility</p:attrName>
                                        </p:attrNameLst>
                                      </p:cBhvr>
                                      <p:to>
                                        <p:strVal val="hidden"/>
                                      </p:to>
                                    </p:set>
                                  </p:childTnLst>
                                </p:cTn>
                              </p:par>
                              <p:par>
                                <p:cTn id="1235" presetID="3" presetClass="exit" presetSubtype="5" fill="hold" grpId="2" nodeType="withEffect">
                                  <p:stCondLst>
                                    <p:cond delay="0"/>
                                  </p:stCondLst>
                                  <p:childTnLst>
                                    <p:animEffect transition="out" filter="blinds(vertical)">
                                      <p:cBhvr>
                                        <p:cTn id="1236" dur="4200"/>
                                        <p:tgtEl>
                                          <p:spTgt spid="176"/>
                                        </p:tgtEl>
                                      </p:cBhvr>
                                    </p:animEffect>
                                    <p:set>
                                      <p:cBhvr>
                                        <p:cTn id="1237" dur="1" fill="hold">
                                          <p:stCondLst>
                                            <p:cond delay="4199"/>
                                          </p:stCondLst>
                                        </p:cTn>
                                        <p:tgtEl>
                                          <p:spTgt spid="176"/>
                                        </p:tgtEl>
                                        <p:attrNameLst>
                                          <p:attrName>style.visibility</p:attrName>
                                        </p:attrNameLst>
                                      </p:cBhvr>
                                      <p:to>
                                        <p:strVal val="hidden"/>
                                      </p:to>
                                    </p:set>
                                  </p:childTnLst>
                                </p:cTn>
                              </p:par>
                              <p:par>
                                <p:cTn id="1238" presetID="8" presetClass="emph" presetSubtype="0" fill="hold" grpId="3" nodeType="withEffect">
                                  <p:stCondLst>
                                    <p:cond delay="0"/>
                                  </p:stCondLst>
                                  <p:childTnLst>
                                    <p:animRot by="-21600000">
                                      <p:cBhvr>
                                        <p:cTn id="1239" dur="4200" fill="hold"/>
                                        <p:tgtEl>
                                          <p:spTgt spid="176"/>
                                        </p:tgtEl>
                                        <p:attrNameLst>
                                          <p:attrName>r</p:attrName>
                                        </p:attrNameLst>
                                      </p:cBhvr>
                                    </p:animRot>
                                  </p:childTnLst>
                                </p:cTn>
                              </p:par>
                              <p:par>
                                <p:cTn id="1240" presetID="2" presetClass="entr" presetSubtype="8" fill="hold" grpId="0" nodeType="withEffect">
                                  <p:stCondLst>
                                    <p:cond delay="0"/>
                                  </p:stCondLst>
                                  <p:childTnLst>
                                    <p:set>
                                      <p:cBhvr>
                                        <p:cTn id="1241" dur="1" fill="hold">
                                          <p:stCondLst>
                                            <p:cond delay="0"/>
                                          </p:stCondLst>
                                        </p:cTn>
                                        <p:tgtEl>
                                          <p:spTgt spid="156"/>
                                        </p:tgtEl>
                                        <p:attrNameLst>
                                          <p:attrName>style.visibility</p:attrName>
                                        </p:attrNameLst>
                                      </p:cBhvr>
                                      <p:to>
                                        <p:strVal val="visible"/>
                                      </p:to>
                                    </p:set>
                                    <p:anim calcmode="lin" valueType="num">
                                      <p:cBhvr additive="base">
                                        <p:cTn id="1242" dur="4300" fill="hold"/>
                                        <p:tgtEl>
                                          <p:spTgt spid="156"/>
                                        </p:tgtEl>
                                        <p:attrNameLst>
                                          <p:attrName>ppt_x</p:attrName>
                                        </p:attrNameLst>
                                      </p:cBhvr>
                                      <p:tavLst>
                                        <p:tav tm="0">
                                          <p:val>
                                            <p:strVal val="0-#ppt_w/2"/>
                                          </p:val>
                                        </p:tav>
                                        <p:tav tm="100000">
                                          <p:val>
                                            <p:strVal val="#ppt_x"/>
                                          </p:val>
                                        </p:tav>
                                      </p:tavLst>
                                    </p:anim>
                                    <p:anim calcmode="lin" valueType="num">
                                      <p:cBhvr additive="base">
                                        <p:cTn id="1243" dur="4300" fill="hold"/>
                                        <p:tgtEl>
                                          <p:spTgt spid="156"/>
                                        </p:tgtEl>
                                        <p:attrNameLst>
                                          <p:attrName>ppt_y</p:attrName>
                                        </p:attrNameLst>
                                      </p:cBhvr>
                                      <p:tavLst>
                                        <p:tav tm="0">
                                          <p:val>
                                            <p:strVal val="#ppt_y"/>
                                          </p:val>
                                        </p:tav>
                                        <p:tav tm="100000">
                                          <p:val>
                                            <p:strVal val="#ppt_y"/>
                                          </p:val>
                                        </p:tav>
                                      </p:tavLst>
                                    </p:anim>
                                  </p:childTnLst>
                                </p:cTn>
                              </p:par>
                              <p:par>
                                <p:cTn id="1244" presetID="2" presetClass="exit" presetSubtype="8" fill="hold" grpId="1" nodeType="withEffect">
                                  <p:stCondLst>
                                    <p:cond delay="0"/>
                                  </p:stCondLst>
                                  <p:childTnLst>
                                    <p:anim calcmode="lin" valueType="num">
                                      <p:cBhvr additive="base">
                                        <p:cTn id="1245" dur="4300"/>
                                        <p:tgtEl>
                                          <p:spTgt spid="156"/>
                                        </p:tgtEl>
                                        <p:attrNameLst>
                                          <p:attrName>ppt_x</p:attrName>
                                        </p:attrNameLst>
                                      </p:cBhvr>
                                      <p:tavLst>
                                        <p:tav tm="0">
                                          <p:val>
                                            <p:strVal val="ppt_x"/>
                                          </p:val>
                                        </p:tav>
                                        <p:tav tm="100000">
                                          <p:val>
                                            <p:strVal val="0-ppt_w/2"/>
                                          </p:val>
                                        </p:tav>
                                      </p:tavLst>
                                    </p:anim>
                                    <p:anim calcmode="lin" valueType="num">
                                      <p:cBhvr additive="base">
                                        <p:cTn id="1246" dur="4300"/>
                                        <p:tgtEl>
                                          <p:spTgt spid="156"/>
                                        </p:tgtEl>
                                        <p:attrNameLst>
                                          <p:attrName>ppt_y</p:attrName>
                                        </p:attrNameLst>
                                      </p:cBhvr>
                                      <p:tavLst>
                                        <p:tav tm="0">
                                          <p:val>
                                            <p:strVal val="ppt_y"/>
                                          </p:val>
                                        </p:tav>
                                        <p:tav tm="100000">
                                          <p:val>
                                            <p:strVal val="ppt_y"/>
                                          </p:val>
                                        </p:tav>
                                      </p:tavLst>
                                    </p:anim>
                                    <p:set>
                                      <p:cBhvr>
                                        <p:cTn id="1247" dur="1" fill="hold">
                                          <p:stCondLst>
                                            <p:cond delay="4299"/>
                                          </p:stCondLst>
                                        </p:cTn>
                                        <p:tgtEl>
                                          <p:spTgt spid="156"/>
                                        </p:tgtEl>
                                        <p:attrNameLst>
                                          <p:attrName>style.visibility</p:attrName>
                                        </p:attrNameLst>
                                      </p:cBhvr>
                                      <p:to>
                                        <p:strVal val="hidden"/>
                                      </p:to>
                                    </p:set>
                                  </p:childTnLst>
                                </p:cTn>
                              </p:par>
                              <p:par>
                                <p:cTn id="1248" presetID="3" presetClass="exit" presetSubtype="5" fill="hold" grpId="2" nodeType="withEffect">
                                  <p:stCondLst>
                                    <p:cond delay="0"/>
                                  </p:stCondLst>
                                  <p:childTnLst>
                                    <p:animEffect transition="out" filter="blinds(vertical)">
                                      <p:cBhvr>
                                        <p:cTn id="1249" dur="4300"/>
                                        <p:tgtEl>
                                          <p:spTgt spid="156"/>
                                        </p:tgtEl>
                                      </p:cBhvr>
                                    </p:animEffect>
                                    <p:set>
                                      <p:cBhvr>
                                        <p:cTn id="1250" dur="1" fill="hold">
                                          <p:stCondLst>
                                            <p:cond delay="4299"/>
                                          </p:stCondLst>
                                        </p:cTn>
                                        <p:tgtEl>
                                          <p:spTgt spid="156"/>
                                        </p:tgtEl>
                                        <p:attrNameLst>
                                          <p:attrName>style.visibility</p:attrName>
                                        </p:attrNameLst>
                                      </p:cBhvr>
                                      <p:to>
                                        <p:strVal val="hidden"/>
                                      </p:to>
                                    </p:set>
                                  </p:childTnLst>
                                </p:cTn>
                              </p:par>
                              <p:par>
                                <p:cTn id="1251" presetID="8" presetClass="emph" presetSubtype="0" fill="hold" grpId="3" nodeType="withEffect">
                                  <p:stCondLst>
                                    <p:cond delay="0"/>
                                  </p:stCondLst>
                                  <p:childTnLst>
                                    <p:animRot by="-21600000">
                                      <p:cBhvr>
                                        <p:cTn id="1252" dur="4300" fill="hold"/>
                                        <p:tgtEl>
                                          <p:spTgt spid="156"/>
                                        </p:tgtEl>
                                        <p:attrNameLst>
                                          <p:attrName>r</p:attrName>
                                        </p:attrNameLst>
                                      </p:cBhvr>
                                    </p:animRot>
                                  </p:childTnLst>
                                </p:cTn>
                              </p:par>
                              <p:par>
                                <p:cTn id="1253" presetID="2" presetClass="entr" presetSubtype="8" fill="hold" grpId="0" nodeType="withEffect">
                                  <p:stCondLst>
                                    <p:cond delay="0"/>
                                  </p:stCondLst>
                                  <p:childTnLst>
                                    <p:set>
                                      <p:cBhvr>
                                        <p:cTn id="1254" dur="1" fill="hold">
                                          <p:stCondLst>
                                            <p:cond delay="0"/>
                                          </p:stCondLst>
                                        </p:cTn>
                                        <p:tgtEl>
                                          <p:spTgt spid="135"/>
                                        </p:tgtEl>
                                        <p:attrNameLst>
                                          <p:attrName>style.visibility</p:attrName>
                                        </p:attrNameLst>
                                      </p:cBhvr>
                                      <p:to>
                                        <p:strVal val="visible"/>
                                      </p:to>
                                    </p:set>
                                    <p:anim calcmode="lin" valueType="num">
                                      <p:cBhvr additive="base">
                                        <p:cTn id="1255" dur="4000" fill="hold"/>
                                        <p:tgtEl>
                                          <p:spTgt spid="135"/>
                                        </p:tgtEl>
                                        <p:attrNameLst>
                                          <p:attrName>ppt_x</p:attrName>
                                        </p:attrNameLst>
                                      </p:cBhvr>
                                      <p:tavLst>
                                        <p:tav tm="0">
                                          <p:val>
                                            <p:strVal val="0-#ppt_w/2"/>
                                          </p:val>
                                        </p:tav>
                                        <p:tav tm="100000">
                                          <p:val>
                                            <p:strVal val="#ppt_x"/>
                                          </p:val>
                                        </p:tav>
                                      </p:tavLst>
                                    </p:anim>
                                    <p:anim calcmode="lin" valueType="num">
                                      <p:cBhvr additive="base">
                                        <p:cTn id="1256" dur="4000" fill="hold"/>
                                        <p:tgtEl>
                                          <p:spTgt spid="135"/>
                                        </p:tgtEl>
                                        <p:attrNameLst>
                                          <p:attrName>ppt_y</p:attrName>
                                        </p:attrNameLst>
                                      </p:cBhvr>
                                      <p:tavLst>
                                        <p:tav tm="0">
                                          <p:val>
                                            <p:strVal val="#ppt_y"/>
                                          </p:val>
                                        </p:tav>
                                        <p:tav tm="100000">
                                          <p:val>
                                            <p:strVal val="#ppt_y"/>
                                          </p:val>
                                        </p:tav>
                                      </p:tavLst>
                                    </p:anim>
                                  </p:childTnLst>
                                </p:cTn>
                              </p:par>
                              <p:par>
                                <p:cTn id="1257" presetID="2" presetClass="exit" presetSubtype="8" fill="hold" grpId="1" nodeType="withEffect">
                                  <p:stCondLst>
                                    <p:cond delay="0"/>
                                  </p:stCondLst>
                                  <p:childTnLst>
                                    <p:anim calcmode="lin" valueType="num">
                                      <p:cBhvr additive="base">
                                        <p:cTn id="1258" dur="4000"/>
                                        <p:tgtEl>
                                          <p:spTgt spid="135"/>
                                        </p:tgtEl>
                                        <p:attrNameLst>
                                          <p:attrName>ppt_x</p:attrName>
                                        </p:attrNameLst>
                                      </p:cBhvr>
                                      <p:tavLst>
                                        <p:tav tm="0">
                                          <p:val>
                                            <p:strVal val="ppt_x"/>
                                          </p:val>
                                        </p:tav>
                                        <p:tav tm="100000">
                                          <p:val>
                                            <p:strVal val="0-ppt_w/2"/>
                                          </p:val>
                                        </p:tav>
                                      </p:tavLst>
                                    </p:anim>
                                    <p:anim calcmode="lin" valueType="num">
                                      <p:cBhvr additive="base">
                                        <p:cTn id="1259" dur="4000"/>
                                        <p:tgtEl>
                                          <p:spTgt spid="135"/>
                                        </p:tgtEl>
                                        <p:attrNameLst>
                                          <p:attrName>ppt_y</p:attrName>
                                        </p:attrNameLst>
                                      </p:cBhvr>
                                      <p:tavLst>
                                        <p:tav tm="0">
                                          <p:val>
                                            <p:strVal val="ppt_y"/>
                                          </p:val>
                                        </p:tav>
                                        <p:tav tm="100000">
                                          <p:val>
                                            <p:strVal val="ppt_y"/>
                                          </p:val>
                                        </p:tav>
                                      </p:tavLst>
                                    </p:anim>
                                    <p:set>
                                      <p:cBhvr>
                                        <p:cTn id="1260" dur="1" fill="hold">
                                          <p:stCondLst>
                                            <p:cond delay="3999"/>
                                          </p:stCondLst>
                                        </p:cTn>
                                        <p:tgtEl>
                                          <p:spTgt spid="135"/>
                                        </p:tgtEl>
                                        <p:attrNameLst>
                                          <p:attrName>style.visibility</p:attrName>
                                        </p:attrNameLst>
                                      </p:cBhvr>
                                      <p:to>
                                        <p:strVal val="hidden"/>
                                      </p:to>
                                    </p:set>
                                  </p:childTnLst>
                                </p:cTn>
                              </p:par>
                              <p:par>
                                <p:cTn id="1261" presetID="3" presetClass="exit" presetSubtype="5" fill="hold" grpId="2" nodeType="withEffect">
                                  <p:stCondLst>
                                    <p:cond delay="0"/>
                                  </p:stCondLst>
                                  <p:childTnLst>
                                    <p:animEffect transition="out" filter="blinds(vertical)">
                                      <p:cBhvr>
                                        <p:cTn id="1262" dur="4000"/>
                                        <p:tgtEl>
                                          <p:spTgt spid="135"/>
                                        </p:tgtEl>
                                      </p:cBhvr>
                                    </p:animEffect>
                                    <p:set>
                                      <p:cBhvr>
                                        <p:cTn id="1263" dur="1" fill="hold">
                                          <p:stCondLst>
                                            <p:cond delay="3999"/>
                                          </p:stCondLst>
                                        </p:cTn>
                                        <p:tgtEl>
                                          <p:spTgt spid="135"/>
                                        </p:tgtEl>
                                        <p:attrNameLst>
                                          <p:attrName>style.visibility</p:attrName>
                                        </p:attrNameLst>
                                      </p:cBhvr>
                                      <p:to>
                                        <p:strVal val="hidden"/>
                                      </p:to>
                                    </p:set>
                                  </p:childTnLst>
                                </p:cTn>
                              </p:par>
                              <p:par>
                                <p:cTn id="1264" presetID="8" presetClass="emph" presetSubtype="0" fill="hold" grpId="3" nodeType="withEffect">
                                  <p:stCondLst>
                                    <p:cond delay="0"/>
                                  </p:stCondLst>
                                  <p:childTnLst>
                                    <p:animRot by="-21600000">
                                      <p:cBhvr>
                                        <p:cTn id="1265" dur="4000" fill="hold"/>
                                        <p:tgtEl>
                                          <p:spTgt spid="135"/>
                                        </p:tgtEl>
                                        <p:attrNameLst>
                                          <p:attrName>r</p:attrName>
                                        </p:attrNameLst>
                                      </p:cBhvr>
                                    </p:animRot>
                                  </p:childTnLst>
                                </p:cTn>
                              </p:par>
                              <p:par>
                                <p:cTn id="1266" presetID="2" presetClass="entr" presetSubtype="8" fill="hold" grpId="0" nodeType="withEffect">
                                  <p:stCondLst>
                                    <p:cond delay="0"/>
                                  </p:stCondLst>
                                  <p:childTnLst>
                                    <p:set>
                                      <p:cBhvr>
                                        <p:cTn id="1267" dur="1" fill="hold">
                                          <p:stCondLst>
                                            <p:cond delay="0"/>
                                          </p:stCondLst>
                                        </p:cTn>
                                        <p:tgtEl>
                                          <p:spTgt spid="115"/>
                                        </p:tgtEl>
                                        <p:attrNameLst>
                                          <p:attrName>style.visibility</p:attrName>
                                        </p:attrNameLst>
                                      </p:cBhvr>
                                      <p:to>
                                        <p:strVal val="visible"/>
                                      </p:to>
                                    </p:set>
                                    <p:anim calcmode="lin" valueType="num">
                                      <p:cBhvr additive="base">
                                        <p:cTn id="1268" dur="4100" fill="hold"/>
                                        <p:tgtEl>
                                          <p:spTgt spid="115"/>
                                        </p:tgtEl>
                                        <p:attrNameLst>
                                          <p:attrName>ppt_x</p:attrName>
                                        </p:attrNameLst>
                                      </p:cBhvr>
                                      <p:tavLst>
                                        <p:tav tm="0">
                                          <p:val>
                                            <p:strVal val="0-#ppt_w/2"/>
                                          </p:val>
                                        </p:tav>
                                        <p:tav tm="100000">
                                          <p:val>
                                            <p:strVal val="#ppt_x"/>
                                          </p:val>
                                        </p:tav>
                                      </p:tavLst>
                                    </p:anim>
                                    <p:anim calcmode="lin" valueType="num">
                                      <p:cBhvr additive="base">
                                        <p:cTn id="1269" dur="4100" fill="hold"/>
                                        <p:tgtEl>
                                          <p:spTgt spid="115"/>
                                        </p:tgtEl>
                                        <p:attrNameLst>
                                          <p:attrName>ppt_y</p:attrName>
                                        </p:attrNameLst>
                                      </p:cBhvr>
                                      <p:tavLst>
                                        <p:tav tm="0">
                                          <p:val>
                                            <p:strVal val="#ppt_y"/>
                                          </p:val>
                                        </p:tav>
                                        <p:tav tm="100000">
                                          <p:val>
                                            <p:strVal val="#ppt_y"/>
                                          </p:val>
                                        </p:tav>
                                      </p:tavLst>
                                    </p:anim>
                                  </p:childTnLst>
                                </p:cTn>
                              </p:par>
                              <p:par>
                                <p:cTn id="1270" presetID="2" presetClass="exit" presetSubtype="8" fill="hold" grpId="1" nodeType="withEffect">
                                  <p:stCondLst>
                                    <p:cond delay="0"/>
                                  </p:stCondLst>
                                  <p:childTnLst>
                                    <p:anim calcmode="lin" valueType="num">
                                      <p:cBhvr additive="base">
                                        <p:cTn id="1271" dur="4100"/>
                                        <p:tgtEl>
                                          <p:spTgt spid="115"/>
                                        </p:tgtEl>
                                        <p:attrNameLst>
                                          <p:attrName>ppt_x</p:attrName>
                                        </p:attrNameLst>
                                      </p:cBhvr>
                                      <p:tavLst>
                                        <p:tav tm="0">
                                          <p:val>
                                            <p:strVal val="ppt_x"/>
                                          </p:val>
                                        </p:tav>
                                        <p:tav tm="100000">
                                          <p:val>
                                            <p:strVal val="0-ppt_w/2"/>
                                          </p:val>
                                        </p:tav>
                                      </p:tavLst>
                                    </p:anim>
                                    <p:anim calcmode="lin" valueType="num">
                                      <p:cBhvr additive="base">
                                        <p:cTn id="1272" dur="4100"/>
                                        <p:tgtEl>
                                          <p:spTgt spid="115"/>
                                        </p:tgtEl>
                                        <p:attrNameLst>
                                          <p:attrName>ppt_y</p:attrName>
                                        </p:attrNameLst>
                                      </p:cBhvr>
                                      <p:tavLst>
                                        <p:tav tm="0">
                                          <p:val>
                                            <p:strVal val="ppt_y"/>
                                          </p:val>
                                        </p:tav>
                                        <p:tav tm="100000">
                                          <p:val>
                                            <p:strVal val="ppt_y"/>
                                          </p:val>
                                        </p:tav>
                                      </p:tavLst>
                                    </p:anim>
                                    <p:set>
                                      <p:cBhvr>
                                        <p:cTn id="1273" dur="1" fill="hold">
                                          <p:stCondLst>
                                            <p:cond delay="4099"/>
                                          </p:stCondLst>
                                        </p:cTn>
                                        <p:tgtEl>
                                          <p:spTgt spid="115"/>
                                        </p:tgtEl>
                                        <p:attrNameLst>
                                          <p:attrName>style.visibility</p:attrName>
                                        </p:attrNameLst>
                                      </p:cBhvr>
                                      <p:to>
                                        <p:strVal val="hidden"/>
                                      </p:to>
                                    </p:set>
                                  </p:childTnLst>
                                </p:cTn>
                              </p:par>
                              <p:par>
                                <p:cTn id="1274" presetID="3" presetClass="exit" presetSubtype="5" fill="hold" grpId="2" nodeType="withEffect">
                                  <p:stCondLst>
                                    <p:cond delay="0"/>
                                  </p:stCondLst>
                                  <p:childTnLst>
                                    <p:animEffect transition="out" filter="blinds(vertical)">
                                      <p:cBhvr>
                                        <p:cTn id="1275" dur="4100"/>
                                        <p:tgtEl>
                                          <p:spTgt spid="115"/>
                                        </p:tgtEl>
                                      </p:cBhvr>
                                    </p:animEffect>
                                    <p:set>
                                      <p:cBhvr>
                                        <p:cTn id="1276" dur="1" fill="hold">
                                          <p:stCondLst>
                                            <p:cond delay="4099"/>
                                          </p:stCondLst>
                                        </p:cTn>
                                        <p:tgtEl>
                                          <p:spTgt spid="115"/>
                                        </p:tgtEl>
                                        <p:attrNameLst>
                                          <p:attrName>style.visibility</p:attrName>
                                        </p:attrNameLst>
                                      </p:cBhvr>
                                      <p:to>
                                        <p:strVal val="hidden"/>
                                      </p:to>
                                    </p:set>
                                  </p:childTnLst>
                                </p:cTn>
                              </p:par>
                              <p:par>
                                <p:cTn id="1277" presetID="8" presetClass="emph" presetSubtype="0" fill="hold" grpId="3" nodeType="withEffect">
                                  <p:stCondLst>
                                    <p:cond delay="0"/>
                                  </p:stCondLst>
                                  <p:childTnLst>
                                    <p:animRot by="-21600000">
                                      <p:cBhvr>
                                        <p:cTn id="1278" dur="4100" fill="hold"/>
                                        <p:tgtEl>
                                          <p:spTgt spid="115"/>
                                        </p:tgtEl>
                                        <p:attrNameLst>
                                          <p:attrName>r</p:attrName>
                                        </p:attrNameLst>
                                      </p:cBhvr>
                                    </p:animRot>
                                  </p:childTnLst>
                                </p:cTn>
                              </p:par>
                              <p:par>
                                <p:cTn id="1279" presetID="2" presetClass="entr" presetSubtype="8" fill="hold" grpId="0" nodeType="withEffect">
                                  <p:stCondLst>
                                    <p:cond delay="0"/>
                                  </p:stCondLst>
                                  <p:childTnLst>
                                    <p:set>
                                      <p:cBhvr>
                                        <p:cTn id="1280" dur="1" fill="hold">
                                          <p:stCondLst>
                                            <p:cond delay="0"/>
                                          </p:stCondLst>
                                        </p:cTn>
                                        <p:tgtEl>
                                          <p:spTgt spid="175"/>
                                        </p:tgtEl>
                                        <p:attrNameLst>
                                          <p:attrName>style.visibility</p:attrName>
                                        </p:attrNameLst>
                                      </p:cBhvr>
                                      <p:to>
                                        <p:strVal val="visible"/>
                                      </p:to>
                                    </p:set>
                                    <p:anim calcmode="lin" valueType="num">
                                      <p:cBhvr additive="base">
                                        <p:cTn id="1281" dur="4200" fill="hold"/>
                                        <p:tgtEl>
                                          <p:spTgt spid="175"/>
                                        </p:tgtEl>
                                        <p:attrNameLst>
                                          <p:attrName>ppt_x</p:attrName>
                                        </p:attrNameLst>
                                      </p:cBhvr>
                                      <p:tavLst>
                                        <p:tav tm="0">
                                          <p:val>
                                            <p:strVal val="0-#ppt_w/2"/>
                                          </p:val>
                                        </p:tav>
                                        <p:tav tm="100000">
                                          <p:val>
                                            <p:strVal val="#ppt_x"/>
                                          </p:val>
                                        </p:tav>
                                      </p:tavLst>
                                    </p:anim>
                                    <p:anim calcmode="lin" valueType="num">
                                      <p:cBhvr additive="base">
                                        <p:cTn id="1282" dur="4200" fill="hold"/>
                                        <p:tgtEl>
                                          <p:spTgt spid="175"/>
                                        </p:tgtEl>
                                        <p:attrNameLst>
                                          <p:attrName>ppt_y</p:attrName>
                                        </p:attrNameLst>
                                      </p:cBhvr>
                                      <p:tavLst>
                                        <p:tav tm="0">
                                          <p:val>
                                            <p:strVal val="#ppt_y"/>
                                          </p:val>
                                        </p:tav>
                                        <p:tav tm="100000">
                                          <p:val>
                                            <p:strVal val="#ppt_y"/>
                                          </p:val>
                                        </p:tav>
                                      </p:tavLst>
                                    </p:anim>
                                  </p:childTnLst>
                                </p:cTn>
                              </p:par>
                              <p:par>
                                <p:cTn id="1283" presetID="2" presetClass="exit" presetSubtype="8" fill="hold" grpId="1" nodeType="withEffect">
                                  <p:stCondLst>
                                    <p:cond delay="0"/>
                                  </p:stCondLst>
                                  <p:childTnLst>
                                    <p:anim calcmode="lin" valueType="num">
                                      <p:cBhvr additive="base">
                                        <p:cTn id="1284" dur="4200"/>
                                        <p:tgtEl>
                                          <p:spTgt spid="175"/>
                                        </p:tgtEl>
                                        <p:attrNameLst>
                                          <p:attrName>ppt_x</p:attrName>
                                        </p:attrNameLst>
                                      </p:cBhvr>
                                      <p:tavLst>
                                        <p:tav tm="0">
                                          <p:val>
                                            <p:strVal val="ppt_x"/>
                                          </p:val>
                                        </p:tav>
                                        <p:tav tm="100000">
                                          <p:val>
                                            <p:strVal val="0-ppt_w/2"/>
                                          </p:val>
                                        </p:tav>
                                      </p:tavLst>
                                    </p:anim>
                                    <p:anim calcmode="lin" valueType="num">
                                      <p:cBhvr additive="base">
                                        <p:cTn id="1285" dur="4200"/>
                                        <p:tgtEl>
                                          <p:spTgt spid="175"/>
                                        </p:tgtEl>
                                        <p:attrNameLst>
                                          <p:attrName>ppt_y</p:attrName>
                                        </p:attrNameLst>
                                      </p:cBhvr>
                                      <p:tavLst>
                                        <p:tav tm="0">
                                          <p:val>
                                            <p:strVal val="ppt_y"/>
                                          </p:val>
                                        </p:tav>
                                        <p:tav tm="100000">
                                          <p:val>
                                            <p:strVal val="ppt_y"/>
                                          </p:val>
                                        </p:tav>
                                      </p:tavLst>
                                    </p:anim>
                                    <p:set>
                                      <p:cBhvr>
                                        <p:cTn id="1286" dur="1" fill="hold">
                                          <p:stCondLst>
                                            <p:cond delay="4199"/>
                                          </p:stCondLst>
                                        </p:cTn>
                                        <p:tgtEl>
                                          <p:spTgt spid="175"/>
                                        </p:tgtEl>
                                        <p:attrNameLst>
                                          <p:attrName>style.visibility</p:attrName>
                                        </p:attrNameLst>
                                      </p:cBhvr>
                                      <p:to>
                                        <p:strVal val="hidden"/>
                                      </p:to>
                                    </p:set>
                                  </p:childTnLst>
                                </p:cTn>
                              </p:par>
                              <p:par>
                                <p:cTn id="1287" presetID="3" presetClass="exit" presetSubtype="5" fill="hold" grpId="2" nodeType="withEffect">
                                  <p:stCondLst>
                                    <p:cond delay="0"/>
                                  </p:stCondLst>
                                  <p:childTnLst>
                                    <p:animEffect transition="out" filter="blinds(vertical)">
                                      <p:cBhvr>
                                        <p:cTn id="1288" dur="4200"/>
                                        <p:tgtEl>
                                          <p:spTgt spid="175"/>
                                        </p:tgtEl>
                                      </p:cBhvr>
                                    </p:animEffect>
                                    <p:set>
                                      <p:cBhvr>
                                        <p:cTn id="1289" dur="1" fill="hold">
                                          <p:stCondLst>
                                            <p:cond delay="4199"/>
                                          </p:stCondLst>
                                        </p:cTn>
                                        <p:tgtEl>
                                          <p:spTgt spid="175"/>
                                        </p:tgtEl>
                                        <p:attrNameLst>
                                          <p:attrName>style.visibility</p:attrName>
                                        </p:attrNameLst>
                                      </p:cBhvr>
                                      <p:to>
                                        <p:strVal val="hidden"/>
                                      </p:to>
                                    </p:set>
                                  </p:childTnLst>
                                </p:cTn>
                              </p:par>
                              <p:par>
                                <p:cTn id="1290" presetID="8" presetClass="emph" presetSubtype="0" fill="hold" grpId="3" nodeType="withEffect">
                                  <p:stCondLst>
                                    <p:cond delay="0"/>
                                  </p:stCondLst>
                                  <p:childTnLst>
                                    <p:animRot by="-21600000">
                                      <p:cBhvr>
                                        <p:cTn id="1291" dur="4200" fill="hold"/>
                                        <p:tgtEl>
                                          <p:spTgt spid="175"/>
                                        </p:tgtEl>
                                        <p:attrNameLst>
                                          <p:attrName>r</p:attrName>
                                        </p:attrNameLst>
                                      </p:cBhvr>
                                    </p:animRot>
                                  </p:childTnLst>
                                </p:cTn>
                              </p:par>
                              <p:par>
                                <p:cTn id="1292" presetID="2" presetClass="entr" presetSubtype="8" fill="hold" grpId="0" nodeType="withEffect">
                                  <p:stCondLst>
                                    <p:cond delay="0"/>
                                  </p:stCondLst>
                                  <p:childTnLst>
                                    <p:set>
                                      <p:cBhvr>
                                        <p:cTn id="1293" dur="1" fill="hold">
                                          <p:stCondLst>
                                            <p:cond delay="0"/>
                                          </p:stCondLst>
                                        </p:cTn>
                                        <p:tgtEl>
                                          <p:spTgt spid="155"/>
                                        </p:tgtEl>
                                        <p:attrNameLst>
                                          <p:attrName>style.visibility</p:attrName>
                                        </p:attrNameLst>
                                      </p:cBhvr>
                                      <p:to>
                                        <p:strVal val="visible"/>
                                      </p:to>
                                    </p:set>
                                    <p:anim calcmode="lin" valueType="num">
                                      <p:cBhvr additive="base">
                                        <p:cTn id="1294" dur="4300" fill="hold"/>
                                        <p:tgtEl>
                                          <p:spTgt spid="155"/>
                                        </p:tgtEl>
                                        <p:attrNameLst>
                                          <p:attrName>ppt_x</p:attrName>
                                        </p:attrNameLst>
                                      </p:cBhvr>
                                      <p:tavLst>
                                        <p:tav tm="0">
                                          <p:val>
                                            <p:strVal val="0-#ppt_w/2"/>
                                          </p:val>
                                        </p:tav>
                                        <p:tav tm="100000">
                                          <p:val>
                                            <p:strVal val="#ppt_x"/>
                                          </p:val>
                                        </p:tav>
                                      </p:tavLst>
                                    </p:anim>
                                    <p:anim calcmode="lin" valueType="num">
                                      <p:cBhvr additive="base">
                                        <p:cTn id="1295" dur="4300" fill="hold"/>
                                        <p:tgtEl>
                                          <p:spTgt spid="155"/>
                                        </p:tgtEl>
                                        <p:attrNameLst>
                                          <p:attrName>ppt_y</p:attrName>
                                        </p:attrNameLst>
                                      </p:cBhvr>
                                      <p:tavLst>
                                        <p:tav tm="0">
                                          <p:val>
                                            <p:strVal val="#ppt_y"/>
                                          </p:val>
                                        </p:tav>
                                        <p:tav tm="100000">
                                          <p:val>
                                            <p:strVal val="#ppt_y"/>
                                          </p:val>
                                        </p:tav>
                                      </p:tavLst>
                                    </p:anim>
                                  </p:childTnLst>
                                </p:cTn>
                              </p:par>
                              <p:par>
                                <p:cTn id="1296" presetID="2" presetClass="exit" presetSubtype="8" fill="hold" grpId="1" nodeType="withEffect">
                                  <p:stCondLst>
                                    <p:cond delay="0"/>
                                  </p:stCondLst>
                                  <p:childTnLst>
                                    <p:anim calcmode="lin" valueType="num">
                                      <p:cBhvr additive="base">
                                        <p:cTn id="1297" dur="4300"/>
                                        <p:tgtEl>
                                          <p:spTgt spid="155"/>
                                        </p:tgtEl>
                                        <p:attrNameLst>
                                          <p:attrName>ppt_x</p:attrName>
                                        </p:attrNameLst>
                                      </p:cBhvr>
                                      <p:tavLst>
                                        <p:tav tm="0">
                                          <p:val>
                                            <p:strVal val="ppt_x"/>
                                          </p:val>
                                        </p:tav>
                                        <p:tav tm="100000">
                                          <p:val>
                                            <p:strVal val="0-ppt_w/2"/>
                                          </p:val>
                                        </p:tav>
                                      </p:tavLst>
                                    </p:anim>
                                    <p:anim calcmode="lin" valueType="num">
                                      <p:cBhvr additive="base">
                                        <p:cTn id="1298" dur="4300"/>
                                        <p:tgtEl>
                                          <p:spTgt spid="155"/>
                                        </p:tgtEl>
                                        <p:attrNameLst>
                                          <p:attrName>ppt_y</p:attrName>
                                        </p:attrNameLst>
                                      </p:cBhvr>
                                      <p:tavLst>
                                        <p:tav tm="0">
                                          <p:val>
                                            <p:strVal val="ppt_y"/>
                                          </p:val>
                                        </p:tav>
                                        <p:tav tm="100000">
                                          <p:val>
                                            <p:strVal val="ppt_y"/>
                                          </p:val>
                                        </p:tav>
                                      </p:tavLst>
                                    </p:anim>
                                    <p:set>
                                      <p:cBhvr>
                                        <p:cTn id="1299" dur="1" fill="hold">
                                          <p:stCondLst>
                                            <p:cond delay="4299"/>
                                          </p:stCondLst>
                                        </p:cTn>
                                        <p:tgtEl>
                                          <p:spTgt spid="155"/>
                                        </p:tgtEl>
                                        <p:attrNameLst>
                                          <p:attrName>style.visibility</p:attrName>
                                        </p:attrNameLst>
                                      </p:cBhvr>
                                      <p:to>
                                        <p:strVal val="hidden"/>
                                      </p:to>
                                    </p:set>
                                  </p:childTnLst>
                                </p:cTn>
                              </p:par>
                              <p:par>
                                <p:cTn id="1300" presetID="3" presetClass="exit" presetSubtype="5" fill="hold" grpId="2" nodeType="withEffect">
                                  <p:stCondLst>
                                    <p:cond delay="0"/>
                                  </p:stCondLst>
                                  <p:childTnLst>
                                    <p:animEffect transition="out" filter="blinds(vertical)">
                                      <p:cBhvr>
                                        <p:cTn id="1301" dur="4300"/>
                                        <p:tgtEl>
                                          <p:spTgt spid="155"/>
                                        </p:tgtEl>
                                      </p:cBhvr>
                                    </p:animEffect>
                                    <p:set>
                                      <p:cBhvr>
                                        <p:cTn id="1302" dur="1" fill="hold">
                                          <p:stCondLst>
                                            <p:cond delay="4299"/>
                                          </p:stCondLst>
                                        </p:cTn>
                                        <p:tgtEl>
                                          <p:spTgt spid="155"/>
                                        </p:tgtEl>
                                        <p:attrNameLst>
                                          <p:attrName>style.visibility</p:attrName>
                                        </p:attrNameLst>
                                      </p:cBhvr>
                                      <p:to>
                                        <p:strVal val="hidden"/>
                                      </p:to>
                                    </p:set>
                                  </p:childTnLst>
                                </p:cTn>
                              </p:par>
                              <p:par>
                                <p:cTn id="1303" presetID="8" presetClass="emph" presetSubtype="0" fill="hold" grpId="3" nodeType="withEffect">
                                  <p:stCondLst>
                                    <p:cond delay="0"/>
                                  </p:stCondLst>
                                  <p:childTnLst>
                                    <p:animRot by="-21600000">
                                      <p:cBhvr>
                                        <p:cTn id="1304" dur="4300" fill="hold"/>
                                        <p:tgtEl>
                                          <p:spTgt spid="155"/>
                                        </p:tgtEl>
                                        <p:attrNameLst>
                                          <p:attrName>r</p:attrName>
                                        </p:attrNameLst>
                                      </p:cBhvr>
                                    </p:animRot>
                                  </p:childTnLst>
                                </p:cTn>
                              </p:par>
                              <p:par>
                                <p:cTn id="1305" presetID="2" presetClass="entr" presetSubtype="8" fill="hold" grpId="0" nodeType="withEffect">
                                  <p:stCondLst>
                                    <p:cond delay="0"/>
                                  </p:stCondLst>
                                  <p:childTnLst>
                                    <p:set>
                                      <p:cBhvr>
                                        <p:cTn id="1306" dur="1" fill="hold">
                                          <p:stCondLst>
                                            <p:cond delay="0"/>
                                          </p:stCondLst>
                                        </p:cTn>
                                        <p:tgtEl>
                                          <p:spTgt spid="134"/>
                                        </p:tgtEl>
                                        <p:attrNameLst>
                                          <p:attrName>style.visibility</p:attrName>
                                        </p:attrNameLst>
                                      </p:cBhvr>
                                      <p:to>
                                        <p:strVal val="visible"/>
                                      </p:to>
                                    </p:set>
                                    <p:anim calcmode="lin" valueType="num">
                                      <p:cBhvr additive="base">
                                        <p:cTn id="1307" dur="4000" fill="hold"/>
                                        <p:tgtEl>
                                          <p:spTgt spid="134"/>
                                        </p:tgtEl>
                                        <p:attrNameLst>
                                          <p:attrName>ppt_x</p:attrName>
                                        </p:attrNameLst>
                                      </p:cBhvr>
                                      <p:tavLst>
                                        <p:tav tm="0">
                                          <p:val>
                                            <p:strVal val="0-#ppt_w/2"/>
                                          </p:val>
                                        </p:tav>
                                        <p:tav tm="100000">
                                          <p:val>
                                            <p:strVal val="#ppt_x"/>
                                          </p:val>
                                        </p:tav>
                                      </p:tavLst>
                                    </p:anim>
                                    <p:anim calcmode="lin" valueType="num">
                                      <p:cBhvr additive="base">
                                        <p:cTn id="1308" dur="4000" fill="hold"/>
                                        <p:tgtEl>
                                          <p:spTgt spid="134"/>
                                        </p:tgtEl>
                                        <p:attrNameLst>
                                          <p:attrName>ppt_y</p:attrName>
                                        </p:attrNameLst>
                                      </p:cBhvr>
                                      <p:tavLst>
                                        <p:tav tm="0">
                                          <p:val>
                                            <p:strVal val="#ppt_y"/>
                                          </p:val>
                                        </p:tav>
                                        <p:tav tm="100000">
                                          <p:val>
                                            <p:strVal val="#ppt_y"/>
                                          </p:val>
                                        </p:tav>
                                      </p:tavLst>
                                    </p:anim>
                                  </p:childTnLst>
                                </p:cTn>
                              </p:par>
                              <p:par>
                                <p:cTn id="1309" presetID="2" presetClass="exit" presetSubtype="8" fill="hold" grpId="1" nodeType="withEffect">
                                  <p:stCondLst>
                                    <p:cond delay="0"/>
                                  </p:stCondLst>
                                  <p:childTnLst>
                                    <p:anim calcmode="lin" valueType="num">
                                      <p:cBhvr additive="base">
                                        <p:cTn id="1310" dur="4000"/>
                                        <p:tgtEl>
                                          <p:spTgt spid="134"/>
                                        </p:tgtEl>
                                        <p:attrNameLst>
                                          <p:attrName>ppt_x</p:attrName>
                                        </p:attrNameLst>
                                      </p:cBhvr>
                                      <p:tavLst>
                                        <p:tav tm="0">
                                          <p:val>
                                            <p:strVal val="ppt_x"/>
                                          </p:val>
                                        </p:tav>
                                        <p:tav tm="100000">
                                          <p:val>
                                            <p:strVal val="0-ppt_w/2"/>
                                          </p:val>
                                        </p:tav>
                                      </p:tavLst>
                                    </p:anim>
                                    <p:anim calcmode="lin" valueType="num">
                                      <p:cBhvr additive="base">
                                        <p:cTn id="1311" dur="4000"/>
                                        <p:tgtEl>
                                          <p:spTgt spid="134"/>
                                        </p:tgtEl>
                                        <p:attrNameLst>
                                          <p:attrName>ppt_y</p:attrName>
                                        </p:attrNameLst>
                                      </p:cBhvr>
                                      <p:tavLst>
                                        <p:tav tm="0">
                                          <p:val>
                                            <p:strVal val="ppt_y"/>
                                          </p:val>
                                        </p:tav>
                                        <p:tav tm="100000">
                                          <p:val>
                                            <p:strVal val="ppt_y"/>
                                          </p:val>
                                        </p:tav>
                                      </p:tavLst>
                                    </p:anim>
                                    <p:set>
                                      <p:cBhvr>
                                        <p:cTn id="1312" dur="1" fill="hold">
                                          <p:stCondLst>
                                            <p:cond delay="3999"/>
                                          </p:stCondLst>
                                        </p:cTn>
                                        <p:tgtEl>
                                          <p:spTgt spid="134"/>
                                        </p:tgtEl>
                                        <p:attrNameLst>
                                          <p:attrName>style.visibility</p:attrName>
                                        </p:attrNameLst>
                                      </p:cBhvr>
                                      <p:to>
                                        <p:strVal val="hidden"/>
                                      </p:to>
                                    </p:set>
                                  </p:childTnLst>
                                </p:cTn>
                              </p:par>
                              <p:par>
                                <p:cTn id="1313" presetID="3" presetClass="exit" presetSubtype="5" fill="hold" grpId="2" nodeType="withEffect">
                                  <p:stCondLst>
                                    <p:cond delay="0"/>
                                  </p:stCondLst>
                                  <p:childTnLst>
                                    <p:animEffect transition="out" filter="blinds(vertical)">
                                      <p:cBhvr>
                                        <p:cTn id="1314" dur="4000"/>
                                        <p:tgtEl>
                                          <p:spTgt spid="134"/>
                                        </p:tgtEl>
                                      </p:cBhvr>
                                    </p:animEffect>
                                    <p:set>
                                      <p:cBhvr>
                                        <p:cTn id="1315" dur="1" fill="hold">
                                          <p:stCondLst>
                                            <p:cond delay="3999"/>
                                          </p:stCondLst>
                                        </p:cTn>
                                        <p:tgtEl>
                                          <p:spTgt spid="134"/>
                                        </p:tgtEl>
                                        <p:attrNameLst>
                                          <p:attrName>style.visibility</p:attrName>
                                        </p:attrNameLst>
                                      </p:cBhvr>
                                      <p:to>
                                        <p:strVal val="hidden"/>
                                      </p:to>
                                    </p:set>
                                  </p:childTnLst>
                                </p:cTn>
                              </p:par>
                              <p:par>
                                <p:cTn id="1316" presetID="8" presetClass="emph" presetSubtype="0" fill="hold" grpId="3" nodeType="withEffect">
                                  <p:stCondLst>
                                    <p:cond delay="0"/>
                                  </p:stCondLst>
                                  <p:childTnLst>
                                    <p:animRot by="-21600000">
                                      <p:cBhvr>
                                        <p:cTn id="1317" dur="4000" fill="hold"/>
                                        <p:tgtEl>
                                          <p:spTgt spid="134"/>
                                        </p:tgtEl>
                                        <p:attrNameLst>
                                          <p:attrName>r</p:attrName>
                                        </p:attrNameLst>
                                      </p:cBhvr>
                                    </p:animRot>
                                  </p:childTnLst>
                                </p:cTn>
                              </p:par>
                              <p:par>
                                <p:cTn id="1318" presetID="2" presetClass="entr" presetSubtype="8" fill="hold" grpId="0" nodeType="withEffect">
                                  <p:stCondLst>
                                    <p:cond delay="0"/>
                                  </p:stCondLst>
                                  <p:childTnLst>
                                    <p:set>
                                      <p:cBhvr>
                                        <p:cTn id="1319" dur="1" fill="hold">
                                          <p:stCondLst>
                                            <p:cond delay="0"/>
                                          </p:stCondLst>
                                        </p:cTn>
                                        <p:tgtEl>
                                          <p:spTgt spid="114"/>
                                        </p:tgtEl>
                                        <p:attrNameLst>
                                          <p:attrName>style.visibility</p:attrName>
                                        </p:attrNameLst>
                                      </p:cBhvr>
                                      <p:to>
                                        <p:strVal val="visible"/>
                                      </p:to>
                                    </p:set>
                                    <p:anim calcmode="lin" valueType="num">
                                      <p:cBhvr additive="base">
                                        <p:cTn id="1320" dur="4100" fill="hold"/>
                                        <p:tgtEl>
                                          <p:spTgt spid="114"/>
                                        </p:tgtEl>
                                        <p:attrNameLst>
                                          <p:attrName>ppt_x</p:attrName>
                                        </p:attrNameLst>
                                      </p:cBhvr>
                                      <p:tavLst>
                                        <p:tav tm="0">
                                          <p:val>
                                            <p:strVal val="0-#ppt_w/2"/>
                                          </p:val>
                                        </p:tav>
                                        <p:tav tm="100000">
                                          <p:val>
                                            <p:strVal val="#ppt_x"/>
                                          </p:val>
                                        </p:tav>
                                      </p:tavLst>
                                    </p:anim>
                                    <p:anim calcmode="lin" valueType="num">
                                      <p:cBhvr additive="base">
                                        <p:cTn id="1321" dur="4100" fill="hold"/>
                                        <p:tgtEl>
                                          <p:spTgt spid="114"/>
                                        </p:tgtEl>
                                        <p:attrNameLst>
                                          <p:attrName>ppt_y</p:attrName>
                                        </p:attrNameLst>
                                      </p:cBhvr>
                                      <p:tavLst>
                                        <p:tav tm="0">
                                          <p:val>
                                            <p:strVal val="#ppt_y"/>
                                          </p:val>
                                        </p:tav>
                                        <p:tav tm="100000">
                                          <p:val>
                                            <p:strVal val="#ppt_y"/>
                                          </p:val>
                                        </p:tav>
                                      </p:tavLst>
                                    </p:anim>
                                  </p:childTnLst>
                                </p:cTn>
                              </p:par>
                              <p:par>
                                <p:cTn id="1322" presetID="2" presetClass="exit" presetSubtype="8" fill="hold" grpId="1" nodeType="withEffect">
                                  <p:stCondLst>
                                    <p:cond delay="0"/>
                                  </p:stCondLst>
                                  <p:childTnLst>
                                    <p:anim calcmode="lin" valueType="num">
                                      <p:cBhvr additive="base">
                                        <p:cTn id="1323" dur="4100"/>
                                        <p:tgtEl>
                                          <p:spTgt spid="114"/>
                                        </p:tgtEl>
                                        <p:attrNameLst>
                                          <p:attrName>ppt_x</p:attrName>
                                        </p:attrNameLst>
                                      </p:cBhvr>
                                      <p:tavLst>
                                        <p:tav tm="0">
                                          <p:val>
                                            <p:strVal val="ppt_x"/>
                                          </p:val>
                                        </p:tav>
                                        <p:tav tm="100000">
                                          <p:val>
                                            <p:strVal val="0-ppt_w/2"/>
                                          </p:val>
                                        </p:tav>
                                      </p:tavLst>
                                    </p:anim>
                                    <p:anim calcmode="lin" valueType="num">
                                      <p:cBhvr additive="base">
                                        <p:cTn id="1324" dur="4100"/>
                                        <p:tgtEl>
                                          <p:spTgt spid="114"/>
                                        </p:tgtEl>
                                        <p:attrNameLst>
                                          <p:attrName>ppt_y</p:attrName>
                                        </p:attrNameLst>
                                      </p:cBhvr>
                                      <p:tavLst>
                                        <p:tav tm="0">
                                          <p:val>
                                            <p:strVal val="ppt_y"/>
                                          </p:val>
                                        </p:tav>
                                        <p:tav tm="100000">
                                          <p:val>
                                            <p:strVal val="ppt_y"/>
                                          </p:val>
                                        </p:tav>
                                      </p:tavLst>
                                    </p:anim>
                                    <p:set>
                                      <p:cBhvr>
                                        <p:cTn id="1325" dur="1" fill="hold">
                                          <p:stCondLst>
                                            <p:cond delay="4099"/>
                                          </p:stCondLst>
                                        </p:cTn>
                                        <p:tgtEl>
                                          <p:spTgt spid="114"/>
                                        </p:tgtEl>
                                        <p:attrNameLst>
                                          <p:attrName>style.visibility</p:attrName>
                                        </p:attrNameLst>
                                      </p:cBhvr>
                                      <p:to>
                                        <p:strVal val="hidden"/>
                                      </p:to>
                                    </p:set>
                                  </p:childTnLst>
                                </p:cTn>
                              </p:par>
                              <p:par>
                                <p:cTn id="1326" presetID="3" presetClass="exit" presetSubtype="5" fill="hold" grpId="2" nodeType="withEffect">
                                  <p:stCondLst>
                                    <p:cond delay="0"/>
                                  </p:stCondLst>
                                  <p:childTnLst>
                                    <p:animEffect transition="out" filter="blinds(vertical)">
                                      <p:cBhvr>
                                        <p:cTn id="1327" dur="4100"/>
                                        <p:tgtEl>
                                          <p:spTgt spid="114"/>
                                        </p:tgtEl>
                                      </p:cBhvr>
                                    </p:animEffect>
                                    <p:set>
                                      <p:cBhvr>
                                        <p:cTn id="1328" dur="1" fill="hold">
                                          <p:stCondLst>
                                            <p:cond delay="4099"/>
                                          </p:stCondLst>
                                        </p:cTn>
                                        <p:tgtEl>
                                          <p:spTgt spid="114"/>
                                        </p:tgtEl>
                                        <p:attrNameLst>
                                          <p:attrName>style.visibility</p:attrName>
                                        </p:attrNameLst>
                                      </p:cBhvr>
                                      <p:to>
                                        <p:strVal val="hidden"/>
                                      </p:to>
                                    </p:set>
                                  </p:childTnLst>
                                </p:cTn>
                              </p:par>
                              <p:par>
                                <p:cTn id="1329" presetID="8" presetClass="emph" presetSubtype="0" fill="hold" grpId="3" nodeType="withEffect">
                                  <p:stCondLst>
                                    <p:cond delay="0"/>
                                  </p:stCondLst>
                                  <p:childTnLst>
                                    <p:animRot by="-21600000">
                                      <p:cBhvr>
                                        <p:cTn id="1330" dur="4100" fill="hold"/>
                                        <p:tgtEl>
                                          <p:spTgt spid="114"/>
                                        </p:tgtEl>
                                        <p:attrNameLst>
                                          <p:attrName>r</p:attrName>
                                        </p:attrNameLst>
                                      </p:cBhvr>
                                    </p:animRot>
                                  </p:childTnLst>
                                </p:cTn>
                              </p:par>
                              <p:par>
                                <p:cTn id="1331" presetID="2" presetClass="entr" presetSubtype="8" fill="hold" grpId="0" nodeType="withEffect">
                                  <p:stCondLst>
                                    <p:cond delay="0"/>
                                  </p:stCondLst>
                                  <p:childTnLst>
                                    <p:set>
                                      <p:cBhvr>
                                        <p:cTn id="1332" dur="1" fill="hold">
                                          <p:stCondLst>
                                            <p:cond delay="0"/>
                                          </p:stCondLst>
                                        </p:cTn>
                                        <p:tgtEl>
                                          <p:spTgt spid="174"/>
                                        </p:tgtEl>
                                        <p:attrNameLst>
                                          <p:attrName>style.visibility</p:attrName>
                                        </p:attrNameLst>
                                      </p:cBhvr>
                                      <p:to>
                                        <p:strVal val="visible"/>
                                      </p:to>
                                    </p:set>
                                    <p:anim calcmode="lin" valueType="num">
                                      <p:cBhvr additive="base">
                                        <p:cTn id="1333" dur="4200" fill="hold"/>
                                        <p:tgtEl>
                                          <p:spTgt spid="174"/>
                                        </p:tgtEl>
                                        <p:attrNameLst>
                                          <p:attrName>ppt_x</p:attrName>
                                        </p:attrNameLst>
                                      </p:cBhvr>
                                      <p:tavLst>
                                        <p:tav tm="0">
                                          <p:val>
                                            <p:strVal val="0-#ppt_w/2"/>
                                          </p:val>
                                        </p:tav>
                                        <p:tav tm="100000">
                                          <p:val>
                                            <p:strVal val="#ppt_x"/>
                                          </p:val>
                                        </p:tav>
                                      </p:tavLst>
                                    </p:anim>
                                    <p:anim calcmode="lin" valueType="num">
                                      <p:cBhvr additive="base">
                                        <p:cTn id="1334" dur="4200" fill="hold"/>
                                        <p:tgtEl>
                                          <p:spTgt spid="174"/>
                                        </p:tgtEl>
                                        <p:attrNameLst>
                                          <p:attrName>ppt_y</p:attrName>
                                        </p:attrNameLst>
                                      </p:cBhvr>
                                      <p:tavLst>
                                        <p:tav tm="0">
                                          <p:val>
                                            <p:strVal val="#ppt_y"/>
                                          </p:val>
                                        </p:tav>
                                        <p:tav tm="100000">
                                          <p:val>
                                            <p:strVal val="#ppt_y"/>
                                          </p:val>
                                        </p:tav>
                                      </p:tavLst>
                                    </p:anim>
                                  </p:childTnLst>
                                </p:cTn>
                              </p:par>
                              <p:par>
                                <p:cTn id="1335" presetID="2" presetClass="exit" presetSubtype="8" fill="hold" grpId="1" nodeType="withEffect">
                                  <p:stCondLst>
                                    <p:cond delay="0"/>
                                  </p:stCondLst>
                                  <p:childTnLst>
                                    <p:anim calcmode="lin" valueType="num">
                                      <p:cBhvr additive="base">
                                        <p:cTn id="1336" dur="4200"/>
                                        <p:tgtEl>
                                          <p:spTgt spid="174"/>
                                        </p:tgtEl>
                                        <p:attrNameLst>
                                          <p:attrName>ppt_x</p:attrName>
                                        </p:attrNameLst>
                                      </p:cBhvr>
                                      <p:tavLst>
                                        <p:tav tm="0">
                                          <p:val>
                                            <p:strVal val="ppt_x"/>
                                          </p:val>
                                        </p:tav>
                                        <p:tav tm="100000">
                                          <p:val>
                                            <p:strVal val="0-ppt_w/2"/>
                                          </p:val>
                                        </p:tav>
                                      </p:tavLst>
                                    </p:anim>
                                    <p:anim calcmode="lin" valueType="num">
                                      <p:cBhvr additive="base">
                                        <p:cTn id="1337" dur="4200"/>
                                        <p:tgtEl>
                                          <p:spTgt spid="174"/>
                                        </p:tgtEl>
                                        <p:attrNameLst>
                                          <p:attrName>ppt_y</p:attrName>
                                        </p:attrNameLst>
                                      </p:cBhvr>
                                      <p:tavLst>
                                        <p:tav tm="0">
                                          <p:val>
                                            <p:strVal val="ppt_y"/>
                                          </p:val>
                                        </p:tav>
                                        <p:tav tm="100000">
                                          <p:val>
                                            <p:strVal val="ppt_y"/>
                                          </p:val>
                                        </p:tav>
                                      </p:tavLst>
                                    </p:anim>
                                    <p:set>
                                      <p:cBhvr>
                                        <p:cTn id="1338" dur="1" fill="hold">
                                          <p:stCondLst>
                                            <p:cond delay="4199"/>
                                          </p:stCondLst>
                                        </p:cTn>
                                        <p:tgtEl>
                                          <p:spTgt spid="174"/>
                                        </p:tgtEl>
                                        <p:attrNameLst>
                                          <p:attrName>style.visibility</p:attrName>
                                        </p:attrNameLst>
                                      </p:cBhvr>
                                      <p:to>
                                        <p:strVal val="hidden"/>
                                      </p:to>
                                    </p:set>
                                  </p:childTnLst>
                                </p:cTn>
                              </p:par>
                              <p:par>
                                <p:cTn id="1339" presetID="3" presetClass="exit" presetSubtype="5" fill="hold" grpId="2" nodeType="withEffect">
                                  <p:stCondLst>
                                    <p:cond delay="0"/>
                                  </p:stCondLst>
                                  <p:childTnLst>
                                    <p:animEffect transition="out" filter="blinds(vertical)">
                                      <p:cBhvr>
                                        <p:cTn id="1340" dur="4200"/>
                                        <p:tgtEl>
                                          <p:spTgt spid="174"/>
                                        </p:tgtEl>
                                      </p:cBhvr>
                                    </p:animEffect>
                                    <p:set>
                                      <p:cBhvr>
                                        <p:cTn id="1341" dur="1" fill="hold">
                                          <p:stCondLst>
                                            <p:cond delay="4199"/>
                                          </p:stCondLst>
                                        </p:cTn>
                                        <p:tgtEl>
                                          <p:spTgt spid="174"/>
                                        </p:tgtEl>
                                        <p:attrNameLst>
                                          <p:attrName>style.visibility</p:attrName>
                                        </p:attrNameLst>
                                      </p:cBhvr>
                                      <p:to>
                                        <p:strVal val="hidden"/>
                                      </p:to>
                                    </p:set>
                                  </p:childTnLst>
                                </p:cTn>
                              </p:par>
                              <p:par>
                                <p:cTn id="1342" presetID="8" presetClass="emph" presetSubtype="0" fill="hold" grpId="3" nodeType="withEffect">
                                  <p:stCondLst>
                                    <p:cond delay="0"/>
                                  </p:stCondLst>
                                  <p:childTnLst>
                                    <p:animRot by="-21600000">
                                      <p:cBhvr>
                                        <p:cTn id="1343" dur="4200" fill="hold"/>
                                        <p:tgtEl>
                                          <p:spTgt spid="174"/>
                                        </p:tgtEl>
                                        <p:attrNameLst>
                                          <p:attrName>r</p:attrName>
                                        </p:attrNameLst>
                                      </p:cBhvr>
                                    </p:animRot>
                                  </p:childTnLst>
                                </p:cTn>
                              </p:par>
                              <p:par>
                                <p:cTn id="1344" presetID="2" presetClass="entr" presetSubtype="8" fill="hold" grpId="0" nodeType="withEffect">
                                  <p:stCondLst>
                                    <p:cond delay="0"/>
                                  </p:stCondLst>
                                  <p:childTnLst>
                                    <p:set>
                                      <p:cBhvr>
                                        <p:cTn id="1345" dur="1" fill="hold">
                                          <p:stCondLst>
                                            <p:cond delay="0"/>
                                          </p:stCondLst>
                                        </p:cTn>
                                        <p:tgtEl>
                                          <p:spTgt spid="154"/>
                                        </p:tgtEl>
                                        <p:attrNameLst>
                                          <p:attrName>style.visibility</p:attrName>
                                        </p:attrNameLst>
                                      </p:cBhvr>
                                      <p:to>
                                        <p:strVal val="visible"/>
                                      </p:to>
                                    </p:set>
                                    <p:anim calcmode="lin" valueType="num">
                                      <p:cBhvr additive="base">
                                        <p:cTn id="1346" dur="4300" fill="hold"/>
                                        <p:tgtEl>
                                          <p:spTgt spid="154"/>
                                        </p:tgtEl>
                                        <p:attrNameLst>
                                          <p:attrName>ppt_x</p:attrName>
                                        </p:attrNameLst>
                                      </p:cBhvr>
                                      <p:tavLst>
                                        <p:tav tm="0">
                                          <p:val>
                                            <p:strVal val="0-#ppt_w/2"/>
                                          </p:val>
                                        </p:tav>
                                        <p:tav tm="100000">
                                          <p:val>
                                            <p:strVal val="#ppt_x"/>
                                          </p:val>
                                        </p:tav>
                                      </p:tavLst>
                                    </p:anim>
                                    <p:anim calcmode="lin" valueType="num">
                                      <p:cBhvr additive="base">
                                        <p:cTn id="1347" dur="4300" fill="hold"/>
                                        <p:tgtEl>
                                          <p:spTgt spid="154"/>
                                        </p:tgtEl>
                                        <p:attrNameLst>
                                          <p:attrName>ppt_y</p:attrName>
                                        </p:attrNameLst>
                                      </p:cBhvr>
                                      <p:tavLst>
                                        <p:tav tm="0">
                                          <p:val>
                                            <p:strVal val="#ppt_y"/>
                                          </p:val>
                                        </p:tav>
                                        <p:tav tm="100000">
                                          <p:val>
                                            <p:strVal val="#ppt_y"/>
                                          </p:val>
                                        </p:tav>
                                      </p:tavLst>
                                    </p:anim>
                                  </p:childTnLst>
                                </p:cTn>
                              </p:par>
                              <p:par>
                                <p:cTn id="1348" presetID="2" presetClass="exit" presetSubtype="8" fill="hold" grpId="1" nodeType="withEffect">
                                  <p:stCondLst>
                                    <p:cond delay="0"/>
                                  </p:stCondLst>
                                  <p:childTnLst>
                                    <p:anim calcmode="lin" valueType="num">
                                      <p:cBhvr additive="base">
                                        <p:cTn id="1349" dur="4300"/>
                                        <p:tgtEl>
                                          <p:spTgt spid="154"/>
                                        </p:tgtEl>
                                        <p:attrNameLst>
                                          <p:attrName>ppt_x</p:attrName>
                                        </p:attrNameLst>
                                      </p:cBhvr>
                                      <p:tavLst>
                                        <p:tav tm="0">
                                          <p:val>
                                            <p:strVal val="ppt_x"/>
                                          </p:val>
                                        </p:tav>
                                        <p:tav tm="100000">
                                          <p:val>
                                            <p:strVal val="0-ppt_w/2"/>
                                          </p:val>
                                        </p:tav>
                                      </p:tavLst>
                                    </p:anim>
                                    <p:anim calcmode="lin" valueType="num">
                                      <p:cBhvr additive="base">
                                        <p:cTn id="1350" dur="4300"/>
                                        <p:tgtEl>
                                          <p:spTgt spid="154"/>
                                        </p:tgtEl>
                                        <p:attrNameLst>
                                          <p:attrName>ppt_y</p:attrName>
                                        </p:attrNameLst>
                                      </p:cBhvr>
                                      <p:tavLst>
                                        <p:tav tm="0">
                                          <p:val>
                                            <p:strVal val="ppt_y"/>
                                          </p:val>
                                        </p:tav>
                                        <p:tav tm="100000">
                                          <p:val>
                                            <p:strVal val="ppt_y"/>
                                          </p:val>
                                        </p:tav>
                                      </p:tavLst>
                                    </p:anim>
                                    <p:set>
                                      <p:cBhvr>
                                        <p:cTn id="1351" dur="1" fill="hold">
                                          <p:stCondLst>
                                            <p:cond delay="4299"/>
                                          </p:stCondLst>
                                        </p:cTn>
                                        <p:tgtEl>
                                          <p:spTgt spid="154"/>
                                        </p:tgtEl>
                                        <p:attrNameLst>
                                          <p:attrName>style.visibility</p:attrName>
                                        </p:attrNameLst>
                                      </p:cBhvr>
                                      <p:to>
                                        <p:strVal val="hidden"/>
                                      </p:to>
                                    </p:set>
                                  </p:childTnLst>
                                </p:cTn>
                              </p:par>
                              <p:par>
                                <p:cTn id="1352" presetID="3" presetClass="exit" presetSubtype="5" fill="hold" grpId="2" nodeType="withEffect">
                                  <p:stCondLst>
                                    <p:cond delay="0"/>
                                  </p:stCondLst>
                                  <p:childTnLst>
                                    <p:animEffect transition="out" filter="blinds(vertical)">
                                      <p:cBhvr>
                                        <p:cTn id="1353" dur="4300"/>
                                        <p:tgtEl>
                                          <p:spTgt spid="154"/>
                                        </p:tgtEl>
                                      </p:cBhvr>
                                    </p:animEffect>
                                    <p:set>
                                      <p:cBhvr>
                                        <p:cTn id="1354" dur="1" fill="hold">
                                          <p:stCondLst>
                                            <p:cond delay="4299"/>
                                          </p:stCondLst>
                                        </p:cTn>
                                        <p:tgtEl>
                                          <p:spTgt spid="154"/>
                                        </p:tgtEl>
                                        <p:attrNameLst>
                                          <p:attrName>style.visibility</p:attrName>
                                        </p:attrNameLst>
                                      </p:cBhvr>
                                      <p:to>
                                        <p:strVal val="hidden"/>
                                      </p:to>
                                    </p:set>
                                  </p:childTnLst>
                                </p:cTn>
                              </p:par>
                              <p:par>
                                <p:cTn id="1355" presetID="8" presetClass="emph" presetSubtype="0" fill="hold" grpId="3" nodeType="withEffect">
                                  <p:stCondLst>
                                    <p:cond delay="0"/>
                                  </p:stCondLst>
                                  <p:childTnLst>
                                    <p:animRot by="-21600000">
                                      <p:cBhvr>
                                        <p:cTn id="1356" dur="4300" fill="hold"/>
                                        <p:tgtEl>
                                          <p:spTgt spid="154"/>
                                        </p:tgtEl>
                                        <p:attrNameLst>
                                          <p:attrName>r</p:attrName>
                                        </p:attrNameLst>
                                      </p:cBhvr>
                                    </p:animRot>
                                  </p:childTnLst>
                                </p:cTn>
                              </p:par>
                              <p:par>
                                <p:cTn id="1357" presetID="2" presetClass="entr" presetSubtype="8" fill="hold" grpId="0" nodeType="withEffect">
                                  <p:stCondLst>
                                    <p:cond delay="0"/>
                                  </p:stCondLst>
                                  <p:childTnLst>
                                    <p:set>
                                      <p:cBhvr>
                                        <p:cTn id="1358" dur="1" fill="hold">
                                          <p:stCondLst>
                                            <p:cond delay="0"/>
                                          </p:stCondLst>
                                        </p:cTn>
                                        <p:tgtEl>
                                          <p:spTgt spid="122"/>
                                        </p:tgtEl>
                                        <p:attrNameLst>
                                          <p:attrName>style.visibility</p:attrName>
                                        </p:attrNameLst>
                                      </p:cBhvr>
                                      <p:to>
                                        <p:strVal val="visible"/>
                                      </p:to>
                                    </p:set>
                                    <p:anim calcmode="lin" valueType="num">
                                      <p:cBhvr additive="base">
                                        <p:cTn id="1359" dur="4000" fill="hold"/>
                                        <p:tgtEl>
                                          <p:spTgt spid="122"/>
                                        </p:tgtEl>
                                        <p:attrNameLst>
                                          <p:attrName>ppt_x</p:attrName>
                                        </p:attrNameLst>
                                      </p:cBhvr>
                                      <p:tavLst>
                                        <p:tav tm="0">
                                          <p:val>
                                            <p:strVal val="0-#ppt_w/2"/>
                                          </p:val>
                                        </p:tav>
                                        <p:tav tm="100000">
                                          <p:val>
                                            <p:strVal val="#ppt_x"/>
                                          </p:val>
                                        </p:tav>
                                      </p:tavLst>
                                    </p:anim>
                                    <p:anim calcmode="lin" valueType="num">
                                      <p:cBhvr additive="base">
                                        <p:cTn id="1360" dur="4000" fill="hold"/>
                                        <p:tgtEl>
                                          <p:spTgt spid="122"/>
                                        </p:tgtEl>
                                        <p:attrNameLst>
                                          <p:attrName>ppt_y</p:attrName>
                                        </p:attrNameLst>
                                      </p:cBhvr>
                                      <p:tavLst>
                                        <p:tav tm="0">
                                          <p:val>
                                            <p:strVal val="#ppt_y"/>
                                          </p:val>
                                        </p:tav>
                                        <p:tav tm="100000">
                                          <p:val>
                                            <p:strVal val="#ppt_y"/>
                                          </p:val>
                                        </p:tav>
                                      </p:tavLst>
                                    </p:anim>
                                  </p:childTnLst>
                                </p:cTn>
                              </p:par>
                              <p:par>
                                <p:cTn id="1361" presetID="2" presetClass="exit" presetSubtype="8" fill="hold" grpId="1" nodeType="withEffect">
                                  <p:stCondLst>
                                    <p:cond delay="0"/>
                                  </p:stCondLst>
                                  <p:childTnLst>
                                    <p:anim calcmode="lin" valueType="num">
                                      <p:cBhvr additive="base">
                                        <p:cTn id="1362" dur="4000"/>
                                        <p:tgtEl>
                                          <p:spTgt spid="122"/>
                                        </p:tgtEl>
                                        <p:attrNameLst>
                                          <p:attrName>ppt_x</p:attrName>
                                        </p:attrNameLst>
                                      </p:cBhvr>
                                      <p:tavLst>
                                        <p:tav tm="0">
                                          <p:val>
                                            <p:strVal val="ppt_x"/>
                                          </p:val>
                                        </p:tav>
                                        <p:tav tm="100000">
                                          <p:val>
                                            <p:strVal val="0-ppt_w/2"/>
                                          </p:val>
                                        </p:tav>
                                      </p:tavLst>
                                    </p:anim>
                                    <p:anim calcmode="lin" valueType="num">
                                      <p:cBhvr additive="base">
                                        <p:cTn id="1363" dur="4000"/>
                                        <p:tgtEl>
                                          <p:spTgt spid="122"/>
                                        </p:tgtEl>
                                        <p:attrNameLst>
                                          <p:attrName>ppt_y</p:attrName>
                                        </p:attrNameLst>
                                      </p:cBhvr>
                                      <p:tavLst>
                                        <p:tav tm="0">
                                          <p:val>
                                            <p:strVal val="ppt_y"/>
                                          </p:val>
                                        </p:tav>
                                        <p:tav tm="100000">
                                          <p:val>
                                            <p:strVal val="ppt_y"/>
                                          </p:val>
                                        </p:tav>
                                      </p:tavLst>
                                    </p:anim>
                                    <p:set>
                                      <p:cBhvr>
                                        <p:cTn id="1364" dur="1" fill="hold">
                                          <p:stCondLst>
                                            <p:cond delay="3999"/>
                                          </p:stCondLst>
                                        </p:cTn>
                                        <p:tgtEl>
                                          <p:spTgt spid="122"/>
                                        </p:tgtEl>
                                        <p:attrNameLst>
                                          <p:attrName>style.visibility</p:attrName>
                                        </p:attrNameLst>
                                      </p:cBhvr>
                                      <p:to>
                                        <p:strVal val="hidden"/>
                                      </p:to>
                                    </p:set>
                                  </p:childTnLst>
                                </p:cTn>
                              </p:par>
                              <p:par>
                                <p:cTn id="1365" presetID="3" presetClass="exit" presetSubtype="5" fill="hold" grpId="2" nodeType="withEffect">
                                  <p:stCondLst>
                                    <p:cond delay="0"/>
                                  </p:stCondLst>
                                  <p:childTnLst>
                                    <p:animEffect transition="out" filter="blinds(vertical)">
                                      <p:cBhvr>
                                        <p:cTn id="1366" dur="4000"/>
                                        <p:tgtEl>
                                          <p:spTgt spid="122"/>
                                        </p:tgtEl>
                                      </p:cBhvr>
                                    </p:animEffect>
                                    <p:set>
                                      <p:cBhvr>
                                        <p:cTn id="1367" dur="1" fill="hold">
                                          <p:stCondLst>
                                            <p:cond delay="3999"/>
                                          </p:stCondLst>
                                        </p:cTn>
                                        <p:tgtEl>
                                          <p:spTgt spid="122"/>
                                        </p:tgtEl>
                                        <p:attrNameLst>
                                          <p:attrName>style.visibility</p:attrName>
                                        </p:attrNameLst>
                                      </p:cBhvr>
                                      <p:to>
                                        <p:strVal val="hidden"/>
                                      </p:to>
                                    </p:set>
                                  </p:childTnLst>
                                </p:cTn>
                              </p:par>
                              <p:par>
                                <p:cTn id="1368" presetID="8" presetClass="emph" presetSubtype="0" fill="hold" grpId="3" nodeType="withEffect">
                                  <p:stCondLst>
                                    <p:cond delay="0"/>
                                  </p:stCondLst>
                                  <p:childTnLst>
                                    <p:animRot by="-21600000">
                                      <p:cBhvr>
                                        <p:cTn id="1369" dur="4000" fill="hold"/>
                                        <p:tgtEl>
                                          <p:spTgt spid="122"/>
                                        </p:tgtEl>
                                        <p:attrNameLst>
                                          <p:attrName>r</p:attrName>
                                        </p:attrNameLst>
                                      </p:cBhvr>
                                    </p:animRot>
                                  </p:childTnLst>
                                </p:cTn>
                              </p:par>
                              <p:par>
                                <p:cTn id="1370" presetID="2" presetClass="entr" presetSubtype="8" fill="hold" grpId="0" nodeType="withEffect">
                                  <p:stCondLst>
                                    <p:cond delay="0"/>
                                  </p:stCondLst>
                                  <p:childTnLst>
                                    <p:set>
                                      <p:cBhvr>
                                        <p:cTn id="1371" dur="1" fill="hold">
                                          <p:stCondLst>
                                            <p:cond delay="0"/>
                                          </p:stCondLst>
                                        </p:cTn>
                                        <p:tgtEl>
                                          <p:spTgt spid="102"/>
                                        </p:tgtEl>
                                        <p:attrNameLst>
                                          <p:attrName>style.visibility</p:attrName>
                                        </p:attrNameLst>
                                      </p:cBhvr>
                                      <p:to>
                                        <p:strVal val="visible"/>
                                      </p:to>
                                    </p:set>
                                    <p:anim calcmode="lin" valueType="num">
                                      <p:cBhvr additive="base">
                                        <p:cTn id="1372" dur="4100" fill="hold"/>
                                        <p:tgtEl>
                                          <p:spTgt spid="102"/>
                                        </p:tgtEl>
                                        <p:attrNameLst>
                                          <p:attrName>ppt_x</p:attrName>
                                        </p:attrNameLst>
                                      </p:cBhvr>
                                      <p:tavLst>
                                        <p:tav tm="0">
                                          <p:val>
                                            <p:strVal val="0-#ppt_w/2"/>
                                          </p:val>
                                        </p:tav>
                                        <p:tav tm="100000">
                                          <p:val>
                                            <p:strVal val="#ppt_x"/>
                                          </p:val>
                                        </p:tav>
                                      </p:tavLst>
                                    </p:anim>
                                    <p:anim calcmode="lin" valueType="num">
                                      <p:cBhvr additive="base">
                                        <p:cTn id="1373" dur="4100" fill="hold"/>
                                        <p:tgtEl>
                                          <p:spTgt spid="102"/>
                                        </p:tgtEl>
                                        <p:attrNameLst>
                                          <p:attrName>ppt_y</p:attrName>
                                        </p:attrNameLst>
                                      </p:cBhvr>
                                      <p:tavLst>
                                        <p:tav tm="0">
                                          <p:val>
                                            <p:strVal val="#ppt_y"/>
                                          </p:val>
                                        </p:tav>
                                        <p:tav tm="100000">
                                          <p:val>
                                            <p:strVal val="#ppt_y"/>
                                          </p:val>
                                        </p:tav>
                                      </p:tavLst>
                                    </p:anim>
                                  </p:childTnLst>
                                </p:cTn>
                              </p:par>
                              <p:par>
                                <p:cTn id="1374" presetID="2" presetClass="exit" presetSubtype="8" fill="hold" grpId="1" nodeType="withEffect">
                                  <p:stCondLst>
                                    <p:cond delay="0"/>
                                  </p:stCondLst>
                                  <p:childTnLst>
                                    <p:anim calcmode="lin" valueType="num">
                                      <p:cBhvr additive="base">
                                        <p:cTn id="1375" dur="4100"/>
                                        <p:tgtEl>
                                          <p:spTgt spid="102"/>
                                        </p:tgtEl>
                                        <p:attrNameLst>
                                          <p:attrName>ppt_x</p:attrName>
                                        </p:attrNameLst>
                                      </p:cBhvr>
                                      <p:tavLst>
                                        <p:tav tm="0">
                                          <p:val>
                                            <p:strVal val="ppt_x"/>
                                          </p:val>
                                        </p:tav>
                                        <p:tav tm="100000">
                                          <p:val>
                                            <p:strVal val="0-ppt_w/2"/>
                                          </p:val>
                                        </p:tav>
                                      </p:tavLst>
                                    </p:anim>
                                    <p:anim calcmode="lin" valueType="num">
                                      <p:cBhvr additive="base">
                                        <p:cTn id="1376" dur="4100"/>
                                        <p:tgtEl>
                                          <p:spTgt spid="102"/>
                                        </p:tgtEl>
                                        <p:attrNameLst>
                                          <p:attrName>ppt_y</p:attrName>
                                        </p:attrNameLst>
                                      </p:cBhvr>
                                      <p:tavLst>
                                        <p:tav tm="0">
                                          <p:val>
                                            <p:strVal val="ppt_y"/>
                                          </p:val>
                                        </p:tav>
                                        <p:tav tm="100000">
                                          <p:val>
                                            <p:strVal val="ppt_y"/>
                                          </p:val>
                                        </p:tav>
                                      </p:tavLst>
                                    </p:anim>
                                    <p:set>
                                      <p:cBhvr>
                                        <p:cTn id="1377" dur="1" fill="hold">
                                          <p:stCondLst>
                                            <p:cond delay="4099"/>
                                          </p:stCondLst>
                                        </p:cTn>
                                        <p:tgtEl>
                                          <p:spTgt spid="102"/>
                                        </p:tgtEl>
                                        <p:attrNameLst>
                                          <p:attrName>style.visibility</p:attrName>
                                        </p:attrNameLst>
                                      </p:cBhvr>
                                      <p:to>
                                        <p:strVal val="hidden"/>
                                      </p:to>
                                    </p:set>
                                  </p:childTnLst>
                                </p:cTn>
                              </p:par>
                              <p:par>
                                <p:cTn id="1378" presetID="3" presetClass="exit" presetSubtype="5" fill="hold" grpId="2" nodeType="withEffect">
                                  <p:stCondLst>
                                    <p:cond delay="0"/>
                                  </p:stCondLst>
                                  <p:childTnLst>
                                    <p:animEffect transition="out" filter="blinds(vertical)">
                                      <p:cBhvr>
                                        <p:cTn id="1379" dur="4100"/>
                                        <p:tgtEl>
                                          <p:spTgt spid="102"/>
                                        </p:tgtEl>
                                      </p:cBhvr>
                                    </p:animEffect>
                                    <p:set>
                                      <p:cBhvr>
                                        <p:cTn id="1380" dur="1" fill="hold">
                                          <p:stCondLst>
                                            <p:cond delay="4099"/>
                                          </p:stCondLst>
                                        </p:cTn>
                                        <p:tgtEl>
                                          <p:spTgt spid="102"/>
                                        </p:tgtEl>
                                        <p:attrNameLst>
                                          <p:attrName>style.visibility</p:attrName>
                                        </p:attrNameLst>
                                      </p:cBhvr>
                                      <p:to>
                                        <p:strVal val="hidden"/>
                                      </p:to>
                                    </p:set>
                                  </p:childTnLst>
                                </p:cTn>
                              </p:par>
                              <p:par>
                                <p:cTn id="1381" presetID="8" presetClass="emph" presetSubtype="0" fill="hold" grpId="3" nodeType="withEffect">
                                  <p:stCondLst>
                                    <p:cond delay="0"/>
                                  </p:stCondLst>
                                  <p:childTnLst>
                                    <p:animRot by="-21600000">
                                      <p:cBhvr>
                                        <p:cTn id="1382" dur="4100" fill="hold"/>
                                        <p:tgtEl>
                                          <p:spTgt spid="102"/>
                                        </p:tgtEl>
                                        <p:attrNameLst>
                                          <p:attrName>r</p:attrName>
                                        </p:attrNameLst>
                                      </p:cBhvr>
                                    </p:animRot>
                                  </p:childTnLst>
                                </p:cTn>
                              </p:par>
                              <p:par>
                                <p:cTn id="1383" presetID="2" presetClass="entr" presetSubtype="8" fill="hold" grpId="0" nodeType="withEffect">
                                  <p:stCondLst>
                                    <p:cond delay="0"/>
                                  </p:stCondLst>
                                  <p:childTnLst>
                                    <p:set>
                                      <p:cBhvr>
                                        <p:cTn id="1384" dur="1" fill="hold">
                                          <p:stCondLst>
                                            <p:cond delay="0"/>
                                          </p:stCondLst>
                                        </p:cTn>
                                        <p:tgtEl>
                                          <p:spTgt spid="162"/>
                                        </p:tgtEl>
                                        <p:attrNameLst>
                                          <p:attrName>style.visibility</p:attrName>
                                        </p:attrNameLst>
                                      </p:cBhvr>
                                      <p:to>
                                        <p:strVal val="visible"/>
                                      </p:to>
                                    </p:set>
                                    <p:anim calcmode="lin" valueType="num">
                                      <p:cBhvr additive="base">
                                        <p:cTn id="1385" dur="4200" fill="hold"/>
                                        <p:tgtEl>
                                          <p:spTgt spid="162"/>
                                        </p:tgtEl>
                                        <p:attrNameLst>
                                          <p:attrName>ppt_x</p:attrName>
                                        </p:attrNameLst>
                                      </p:cBhvr>
                                      <p:tavLst>
                                        <p:tav tm="0">
                                          <p:val>
                                            <p:strVal val="0-#ppt_w/2"/>
                                          </p:val>
                                        </p:tav>
                                        <p:tav tm="100000">
                                          <p:val>
                                            <p:strVal val="#ppt_x"/>
                                          </p:val>
                                        </p:tav>
                                      </p:tavLst>
                                    </p:anim>
                                    <p:anim calcmode="lin" valueType="num">
                                      <p:cBhvr additive="base">
                                        <p:cTn id="1386" dur="4200" fill="hold"/>
                                        <p:tgtEl>
                                          <p:spTgt spid="162"/>
                                        </p:tgtEl>
                                        <p:attrNameLst>
                                          <p:attrName>ppt_y</p:attrName>
                                        </p:attrNameLst>
                                      </p:cBhvr>
                                      <p:tavLst>
                                        <p:tav tm="0">
                                          <p:val>
                                            <p:strVal val="#ppt_y"/>
                                          </p:val>
                                        </p:tav>
                                        <p:tav tm="100000">
                                          <p:val>
                                            <p:strVal val="#ppt_y"/>
                                          </p:val>
                                        </p:tav>
                                      </p:tavLst>
                                    </p:anim>
                                  </p:childTnLst>
                                </p:cTn>
                              </p:par>
                              <p:par>
                                <p:cTn id="1387" presetID="2" presetClass="exit" presetSubtype="8" fill="hold" grpId="1" nodeType="withEffect">
                                  <p:stCondLst>
                                    <p:cond delay="0"/>
                                  </p:stCondLst>
                                  <p:childTnLst>
                                    <p:anim calcmode="lin" valueType="num">
                                      <p:cBhvr additive="base">
                                        <p:cTn id="1388" dur="4200"/>
                                        <p:tgtEl>
                                          <p:spTgt spid="162"/>
                                        </p:tgtEl>
                                        <p:attrNameLst>
                                          <p:attrName>ppt_x</p:attrName>
                                        </p:attrNameLst>
                                      </p:cBhvr>
                                      <p:tavLst>
                                        <p:tav tm="0">
                                          <p:val>
                                            <p:strVal val="ppt_x"/>
                                          </p:val>
                                        </p:tav>
                                        <p:tav tm="100000">
                                          <p:val>
                                            <p:strVal val="0-ppt_w/2"/>
                                          </p:val>
                                        </p:tav>
                                      </p:tavLst>
                                    </p:anim>
                                    <p:anim calcmode="lin" valueType="num">
                                      <p:cBhvr additive="base">
                                        <p:cTn id="1389" dur="4200"/>
                                        <p:tgtEl>
                                          <p:spTgt spid="162"/>
                                        </p:tgtEl>
                                        <p:attrNameLst>
                                          <p:attrName>ppt_y</p:attrName>
                                        </p:attrNameLst>
                                      </p:cBhvr>
                                      <p:tavLst>
                                        <p:tav tm="0">
                                          <p:val>
                                            <p:strVal val="ppt_y"/>
                                          </p:val>
                                        </p:tav>
                                        <p:tav tm="100000">
                                          <p:val>
                                            <p:strVal val="ppt_y"/>
                                          </p:val>
                                        </p:tav>
                                      </p:tavLst>
                                    </p:anim>
                                    <p:set>
                                      <p:cBhvr>
                                        <p:cTn id="1390" dur="1" fill="hold">
                                          <p:stCondLst>
                                            <p:cond delay="4199"/>
                                          </p:stCondLst>
                                        </p:cTn>
                                        <p:tgtEl>
                                          <p:spTgt spid="162"/>
                                        </p:tgtEl>
                                        <p:attrNameLst>
                                          <p:attrName>style.visibility</p:attrName>
                                        </p:attrNameLst>
                                      </p:cBhvr>
                                      <p:to>
                                        <p:strVal val="hidden"/>
                                      </p:to>
                                    </p:set>
                                  </p:childTnLst>
                                </p:cTn>
                              </p:par>
                              <p:par>
                                <p:cTn id="1391" presetID="3" presetClass="exit" presetSubtype="5" fill="hold" grpId="2" nodeType="withEffect">
                                  <p:stCondLst>
                                    <p:cond delay="0"/>
                                  </p:stCondLst>
                                  <p:childTnLst>
                                    <p:animEffect transition="out" filter="blinds(vertical)">
                                      <p:cBhvr>
                                        <p:cTn id="1392" dur="4200"/>
                                        <p:tgtEl>
                                          <p:spTgt spid="162"/>
                                        </p:tgtEl>
                                      </p:cBhvr>
                                    </p:animEffect>
                                    <p:set>
                                      <p:cBhvr>
                                        <p:cTn id="1393" dur="1" fill="hold">
                                          <p:stCondLst>
                                            <p:cond delay="4199"/>
                                          </p:stCondLst>
                                        </p:cTn>
                                        <p:tgtEl>
                                          <p:spTgt spid="162"/>
                                        </p:tgtEl>
                                        <p:attrNameLst>
                                          <p:attrName>style.visibility</p:attrName>
                                        </p:attrNameLst>
                                      </p:cBhvr>
                                      <p:to>
                                        <p:strVal val="hidden"/>
                                      </p:to>
                                    </p:set>
                                  </p:childTnLst>
                                </p:cTn>
                              </p:par>
                              <p:par>
                                <p:cTn id="1394" presetID="8" presetClass="emph" presetSubtype="0" fill="hold" grpId="3" nodeType="withEffect">
                                  <p:stCondLst>
                                    <p:cond delay="0"/>
                                  </p:stCondLst>
                                  <p:childTnLst>
                                    <p:animRot by="-21600000">
                                      <p:cBhvr>
                                        <p:cTn id="1395" dur="4200" fill="hold"/>
                                        <p:tgtEl>
                                          <p:spTgt spid="162"/>
                                        </p:tgtEl>
                                        <p:attrNameLst>
                                          <p:attrName>r</p:attrName>
                                        </p:attrNameLst>
                                      </p:cBhvr>
                                    </p:animRot>
                                  </p:childTnLst>
                                </p:cTn>
                              </p:par>
                              <p:par>
                                <p:cTn id="1396" presetID="2" presetClass="entr" presetSubtype="8" fill="hold" grpId="0" nodeType="withEffect">
                                  <p:stCondLst>
                                    <p:cond delay="0"/>
                                  </p:stCondLst>
                                  <p:childTnLst>
                                    <p:set>
                                      <p:cBhvr>
                                        <p:cTn id="1397" dur="1" fill="hold">
                                          <p:stCondLst>
                                            <p:cond delay="0"/>
                                          </p:stCondLst>
                                        </p:cTn>
                                        <p:tgtEl>
                                          <p:spTgt spid="142"/>
                                        </p:tgtEl>
                                        <p:attrNameLst>
                                          <p:attrName>style.visibility</p:attrName>
                                        </p:attrNameLst>
                                      </p:cBhvr>
                                      <p:to>
                                        <p:strVal val="visible"/>
                                      </p:to>
                                    </p:set>
                                    <p:anim calcmode="lin" valueType="num">
                                      <p:cBhvr additive="base">
                                        <p:cTn id="1398" dur="4300" fill="hold"/>
                                        <p:tgtEl>
                                          <p:spTgt spid="142"/>
                                        </p:tgtEl>
                                        <p:attrNameLst>
                                          <p:attrName>ppt_x</p:attrName>
                                        </p:attrNameLst>
                                      </p:cBhvr>
                                      <p:tavLst>
                                        <p:tav tm="0">
                                          <p:val>
                                            <p:strVal val="0-#ppt_w/2"/>
                                          </p:val>
                                        </p:tav>
                                        <p:tav tm="100000">
                                          <p:val>
                                            <p:strVal val="#ppt_x"/>
                                          </p:val>
                                        </p:tav>
                                      </p:tavLst>
                                    </p:anim>
                                    <p:anim calcmode="lin" valueType="num">
                                      <p:cBhvr additive="base">
                                        <p:cTn id="1399" dur="4300" fill="hold"/>
                                        <p:tgtEl>
                                          <p:spTgt spid="142"/>
                                        </p:tgtEl>
                                        <p:attrNameLst>
                                          <p:attrName>ppt_y</p:attrName>
                                        </p:attrNameLst>
                                      </p:cBhvr>
                                      <p:tavLst>
                                        <p:tav tm="0">
                                          <p:val>
                                            <p:strVal val="#ppt_y"/>
                                          </p:val>
                                        </p:tav>
                                        <p:tav tm="100000">
                                          <p:val>
                                            <p:strVal val="#ppt_y"/>
                                          </p:val>
                                        </p:tav>
                                      </p:tavLst>
                                    </p:anim>
                                  </p:childTnLst>
                                </p:cTn>
                              </p:par>
                              <p:par>
                                <p:cTn id="1400" presetID="2" presetClass="exit" presetSubtype="8" fill="hold" grpId="1" nodeType="withEffect">
                                  <p:stCondLst>
                                    <p:cond delay="0"/>
                                  </p:stCondLst>
                                  <p:childTnLst>
                                    <p:anim calcmode="lin" valueType="num">
                                      <p:cBhvr additive="base">
                                        <p:cTn id="1401" dur="4300"/>
                                        <p:tgtEl>
                                          <p:spTgt spid="142"/>
                                        </p:tgtEl>
                                        <p:attrNameLst>
                                          <p:attrName>ppt_x</p:attrName>
                                        </p:attrNameLst>
                                      </p:cBhvr>
                                      <p:tavLst>
                                        <p:tav tm="0">
                                          <p:val>
                                            <p:strVal val="ppt_x"/>
                                          </p:val>
                                        </p:tav>
                                        <p:tav tm="100000">
                                          <p:val>
                                            <p:strVal val="0-ppt_w/2"/>
                                          </p:val>
                                        </p:tav>
                                      </p:tavLst>
                                    </p:anim>
                                    <p:anim calcmode="lin" valueType="num">
                                      <p:cBhvr additive="base">
                                        <p:cTn id="1402" dur="4300"/>
                                        <p:tgtEl>
                                          <p:spTgt spid="142"/>
                                        </p:tgtEl>
                                        <p:attrNameLst>
                                          <p:attrName>ppt_y</p:attrName>
                                        </p:attrNameLst>
                                      </p:cBhvr>
                                      <p:tavLst>
                                        <p:tav tm="0">
                                          <p:val>
                                            <p:strVal val="ppt_y"/>
                                          </p:val>
                                        </p:tav>
                                        <p:tav tm="100000">
                                          <p:val>
                                            <p:strVal val="ppt_y"/>
                                          </p:val>
                                        </p:tav>
                                      </p:tavLst>
                                    </p:anim>
                                    <p:set>
                                      <p:cBhvr>
                                        <p:cTn id="1403" dur="1" fill="hold">
                                          <p:stCondLst>
                                            <p:cond delay="4299"/>
                                          </p:stCondLst>
                                        </p:cTn>
                                        <p:tgtEl>
                                          <p:spTgt spid="142"/>
                                        </p:tgtEl>
                                        <p:attrNameLst>
                                          <p:attrName>style.visibility</p:attrName>
                                        </p:attrNameLst>
                                      </p:cBhvr>
                                      <p:to>
                                        <p:strVal val="hidden"/>
                                      </p:to>
                                    </p:set>
                                  </p:childTnLst>
                                </p:cTn>
                              </p:par>
                              <p:par>
                                <p:cTn id="1404" presetID="3" presetClass="exit" presetSubtype="5" fill="hold" grpId="2" nodeType="withEffect">
                                  <p:stCondLst>
                                    <p:cond delay="0"/>
                                  </p:stCondLst>
                                  <p:childTnLst>
                                    <p:animEffect transition="out" filter="blinds(vertical)">
                                      <p:cBhvr>
                                        <p:cTn id="1405" dur="4300"/>
                                        <p:tgtEl>
                                          <p:spTgt spid="142"/>
                                        </p:tgtEl>
                                      </p:cBhvr>
                                    </p:animEffect>
                                    <p:set>
                                      <p:cBhvr>
                                        <p:cTn id="1406" dur="1" fill="hold">
                                          <p:stCondLst>
                                            <p:cond delay="4299"/>
                                          </p:stCondLst>
                                        </p:cTn>
                                        <p:tgtEl>
                                          <p:spTgt spid="142"/>
                                        </p:tgtEl>
                                        <p:attrNameLst>
                                          <p:attrName>style.visibility</p:attrName>
                                        </p:attrNameLst>
                                      </p:cBhvr>
                                      <p:to>
                                        <p:strVal val="hidden"/>
                                      </p:to>
                                    </p:set>
                                  </p:childTnLst>
                                </p:cTn>
                              </p:par>
                              <p:par>
                                <p:cTn id="1407" presetID="8" presetClass="emph" presetSubtype="0" fill="hold" grpId="3" nodeType="withEffect">
                                  <p:stCondLst>
                                    <p:cond delay="0"/>
                                  </p:stCondLst>
                                  <p:childTnLst>
                                    <p:animRot by="-21600000">
                                      <p:cBhvr>
                                        <p:cTn id="1408" dur="4300" fill="hold"/>
                                        <p:tgtEl>
                                          <p:spTgt spid="142"/>
                                        </p:tgtEl>
                                        <p:attrNameLst>
                                          <p:attrName>r</p:attrName>
                                        </p:attrNameLst>
                                      </p:cBhvr>
                                    </p:animRot>
                                  </p:childTnLst>
                                </p:cTn>
                              </p:par>
                              <p:par>
                                <p:cTn id="1409" presetID="2" presetClass="entr" presetSubtype="8" fill="hold" grpId="0" nodeType="withEffect">
                                  <p:stCondLst>
                                    <p:cond delay="0"/>
                                  </p:stCondLst>
                                  <p:childTnLst>
                                    <p:set>
                                      <p:cBhvr>
                                        <p:cTn id="1410" dur="1" fill="hold">
                                          <p:stCondLst>
                                            <p:cond delay="0"/>
                                          </p:stCondLst>
                                        </p:cTn>
                                        <p:tgtEl>
                                          <p:spTgt spid="129"/>
                                        </p:tgtEl>
                                        <p:attrNameLst>
                                          <p:attrName>style.visibility</p:attrName>
                                        </p:attrNameLst>
                                      </p:cBhvr>
                                      <p:to>
                                        <p:strVal val="visible"/>
                                      </p:to>
                                    </p:set>
                                    <p:anim calcmode="lin" valueType="num">
                                      <p:cBhvr additive="base">
                                        <p:cTn id="1411" dur="4000" fill="hold"/>
                                        <p:tgtEl>
                                          <p:spTgt spid="129"/>
                                        </p:tgtEl>
                                        <p:attrNameLst>
                                          <p:attrName>ppt_x</p:attrName>
                                        </p:attrNameLst>
                                      </p:cBhvr>
                                      <p:tavLst>
                                        <p:tav tm="0">
                                          <p:val>
                                            <p:strVal val="0-#ppt_w/2"/>
                                          </p:val>
                                        </p:tav>
                                        <p:tav tm="100000">
                                          <p:val>
                                            <p:strVal val="#ppt_x"/>
                                          </p:val>
                                        </p:tav>
                                      </p:tavLst>
                                    </p:anim>
                                    <p:anim calcmode="lin" valueType="num">
                                      <p:cBhvr additive="base">
                                        <p:cTn id="1412" dur="4000" fill="hold"/>
                                        <p:tgtEl>
                                          <p:spTgt spid="129"/>
                                        </p:tgtEl>
                                        <p:attrNameLst>
                                          <p:attrName>ppt_y</p:attrName>
                                        </p:attrNameLst>
                                      </p:cBhvr>
                                      <p:tavLst>
                                        <p:tav tm="0">
                                          <p:val>
                                            <p:strVal val="#ppt_y"/>
                                          </p:val>
                                        </p:tav>
                                        <p:tav tm="100000">
                                          <p:val>
                                            <p:strVal val="#ppt_y"/>
                                          </p:val>
                                        </p:tav>
                                      </p:tavLst>
                                    </p:anim>
                                  </p:childTnLst>
                                </p:cTn>
                              </p:par>
                              <p:par>
                                <p:cTn id="1413" presetID="2" presetClass="exit" presetSubtype="8" fill="hold" grpId="1" nodeType="withEffect">
                                  <p:stCondLst>
                                    <p:cond delay="0"/>
                                  </p:stCondLst>
                                  <p:childTnLst>
                                    <p:anim calcmode="lin" valueType="num">
                                      <p:cBhvr additive="base">
                                        <p:cTn id="1414" dur="4000"/>
                                        <p:tgtEl>
                                          <p:spTgt spid="129"/>
                                        </p:tgtEl>
                                        <p:attrNameLst>
                                          <p:attrName>ppt_x</p:attrName>
                                        </p:attrNameLst>
                                      </p:cBhvr>
                                      <p:tavLst>
                                        <p:tav tm="0">
                                          <p:val>
                                            <p:strVal val="ppt_x"/>
                                          </p:val>
                                        </p:tav>
                                        <p:tav tm="100000">
                                          <p:val>
                                            <p:strVal val="0-ppt_w/2"/>
                                          </p:val>
                                        </p:tav>
                                      </p:tavLst>
                                    </p:anim>
                                    <p:anim calcmode="lin" valueType="num">
                                      <p:cBhvr additive="base">
                                        <p:cTn id="1415" dur="4000"/>
                                        <p:tgtEl>
                                          <p:spTgt spid="129"/>
                                        </p:tgtEl>
                                        <p:attrNameLst>
                                          <p:attrName>ppt_y</p:attrName>
                                        </p:attrNameLst>
                                      </p:cBhvr>
                                      <p:tavLst>
                                        <p:tav tm="0">
                                          <p:val>
                                            <p:strVal val="ppt_y"/>
                                          </p:val>
                                        </p:tav>
                                        <p:tav tm="100000">
                                          <p:val>
                                            <p:strVal val="ppt_y"/>
                                          </p:val>
                                        </p:tav>
                                      </p:tavLst>
                                    </p:anim>
                                    <p:set>
                                      <p:cBhvr>
                                        <p:cTn id="1416" dur="1" fill="hold">
                                          <p:stCondLst>
                                            <p:cond delay="3999"/>
                                          </p:stCondLst>
                                        </p:cTn>
                                        <p:tgtEl>
                                          <p:spTgt spid="129"/>
                                        </p:tgtEl>
                                        <p:attrNameLst>
                                          <p:attrName>style.visibility</p:attrName>
                                        </p:attrNameLst>
                                      </p:cBhvr>
                                      <p:to>
                                        <p:strVal val="hidden"/>
                                      </p:to>
                                    </p:set>
                                  </p:childTnLst>
                                </p:cTn>
                              </p:par>
                              <p:par>
                                <p:cTn id="1417" presetID="3" presetClass="exit" presetSubtype="5" fill="hold" grpId="2" nodeType="withEffect">
                                  <p:stCondLst>
                                    <p:cond delay="0"/>
                                  </p:stCondLst>
                                  <p:childTnLst>
                                    <p:animEffect transition="out" filter="blinds(vertical)">
                                      <p:cBhvr>
                                        <p:cTn id="1418" dur="4000"/>
                                        <p:tgtEl>
                                          <p:spTgt spid="129"/>
                                        </p:tgtEl>
                                      </p:cBhvr>
                                    </p:animEffect>
                                    <p:set>
                                      <p:cBhvr>
                                        <p:cTn id="1419" dur="1" fill="hold">
                                          <p:stCondLst>
                                            <p:cond delay="3999"/>
                                          </p:stCondLst>
                                        </p:cTn>
                                        <p:tgtEl>
                                          <p:spTgt spid="129"/>
                                        </p:tgtEl>
                                        <p:attrNameLst>
                                          <p:attrName>style.visibility</p:attrName>
                                        </p:attrNameLst>
                                      </p:cBhvr>
                                      <p:to>
                                        <p:strVal val="hidden"/>
                                      </p:to>
                                    </p:set>
                                  </p:childTnLst>
                                </p:cTn>
                              </p:par>
                              <p:par>
                                <p:cTn id="1420" presetID="8" presetClass="emph" presetSubtype="0" fill="hold" grpId="3" nodeType="withEffect">
                                  <p:stCondLst>
                                    <p:cond delay="0"/>
                                  </p:stCondLst>
                                  <p:childTnLst>
                                    <p:animRot by="-21600000">
                                      <p:cBhvr>
                                        <p:cTn id="1421" dur="4000" fill="hold"/>
                                        <p:tgtEl>
                                          <p:spTgt spid="129"/>
                                        </p:tgtEl>
                                        <p:attrNameLst>
                                          <p:attrName>r</p:attrName>
                                        </p:attrNameLst>
                                      </p:cBhvr>
                                    </p:animRot>
                                  </p:childTnLst>
                                </p:cTn>
                              </p:par>
                              <p:par>
                                <p:cTn id="1422" presetID="2" presetClass="entr" presetSubtype="8" fill="hold" grpId="0" nodeType="withEffect">
                                  <p:stCondLst>
                                    <p:cond delay="0"/>
                                  </p:stCondLst>
                                  <p:childTnLst>
                                    <p:set>
                                      <p:cBhvr>
                                        <p:cTn id="1423" dur="1" fill="hold">
                                          <p:stCondLst>
                                            <p:cond delay="0"/>
                                          </p:stCondLst>
                                        </p:cTn>
                                        <p:tgtEl>
                                          <p:spTgt spid="109"/>
                                        </p:tgtEl>
                                        <p:attrNameLst>
                                          <p:attrName>style.visibility</p:attrName>
                                        </p:attrNameLst>
                                      </p:cBhvr>
                                      <p:to>
                                        <p:strVal val="visible"/>
                                      </p:to>
                                    </p:set>
                                    <p:anim calcmode="lin" valueType="num">
                                      <p:cBhvr additive="base">
                                        <p:cTn id="1424" dur="4100" fill="hold"/>
                                        <p:tgtEl>
                                          <p:spTgt spid="109"/>
                                        </p:tgtEl>
                                        <p:attrNameLst>
                                          <p:attrName>ppt_x</p:attrName>
                                        </p:attrNameLst>
                                      </p:cBhvr>
                                      <p:tavLst>
                                        <p:tav tm="0">
                                          <p:val>
                                            <p:strVal val="0-#ppt_w/2"/>
                                          </p:val>
                                        </p:tav>
                                        <p:tav tm="100000">
                                          <p:val>
                                            <p:strVal val="#ppt_x"/>
                                          </p:val>
                                        </p:tav>
                                      </p:tavLst>
                                    </p:anim>
                                    <p:anim calcmode="lin" valueType="num">
                                      <p:cBhvr additive="base">
                                        <p:cTn id="1425" dur="4100" fill="hold"/>
                                        <p:tgtEl>
                                          <p:spTgt spid="109"/>
                                        </p:tgtEl>
                                        <p:attrNameLst>
                                          <p:attrName>ppt_y</p:attrName>
                                        </p:attrNameLst>
                                      </p:cBhvr>
                                      <p:tavLst>
                                        <p:tav tm="0">
                                          <p:val>
                                            <p:strVal val="#ppt_y"/>
                                          </p:val>
                                        </p:tav>
                                        <p:tav tm="100000">
                                          <p:val>
                                            <p:strVal val="#ppt_y"/>
                                          </p:val>
                                        </p:tav>
                                      </p:tavLst>
                                    </p:anim>
                                  </p:childTnLst>
                                </p:cTn>
                              </p:par>
                              <p:par>
                                <p:cTn id="1426" presetID="2" presetClass="exit" presetSubtype="8" fill="hold" grpId="1" nodeType="withEffect">
                                  <p:stCondLst>
                                    <p:cond delay="0"/>
                                  </p:stCondLst>
                                  <p:childTnLst>
                                    <p:anim calcmode="lin" valueType="num">
                                      <p:cBhvr additive="base">
                                        <p:cTn id="1427" dur="4100"/>
                                        <p:tgtEl>
                                          <p:spTgt spid="109"/>
                                        </p:tgtEl>
                                        <p:attrNameLst>
                                          <p:attrName>ppt_x</p:attrName>
                                        </p:attrNameLst>
                                      </p:cBhvr>
                                      <p:tavLst>
                                        <p:tav tm="0">
                                          <p:val>
                                            <p:strVal val="ppt_x"/>
                                          </p:val>
                                        </p:tav>
                                        <p:tav tm="100000">
                                          <p:val>
                                            <p:strVal val="0-ppt_w/2"/>
                                          </p:val>
                                        </p:tav>
                                      </p:tavLst>
                                    </p:anim>
                                    <p:anim calcmode="lin" valueType="num">
                                      <p:cBhvr additive="base">
                                        <p:cTn id="1428" dur="4100"/>
                                        <p:tgtEl>
                                          <p:spTgt spid="109"/>
                                        </p:tgtEl>
                                        <p:attrNameLst>
                                          <p:attrName>ppt_y</p:attrName>
                                        </p:attrNameLst>
                                      </p:cBhvr>
                                      <p:tavLst>
                                        <p:tav tm="0">
                                          <p:val>
                                            <p:strVal val="ppt_y"/>
                                          </p:val>
                                        </p:tav>
                                        <p:tav tm="100000">
                                          <p:val>
                                            <p:strVal val="ppt_y"/>
                                          </p:val>
                                        </p:tav>
                                      </p:tavLst>
                                    </p:anim>
                                    <p:set>
                                      <p:cBhvr>
                                        <p:cTn id="1429" dur="1" fill="hold">
                                          <p:stCondLst>
                                            <p:cond delay="4099"/>
                                          </p:stCondLst>
                                        </p:cTn>
                                        <p:tgtEl>
                                          <p:spTgt spid="109"/>
                                        </p:tgtEl>
                                        <p:attrNameLst>
                                          <p:attrName>style.visibility</p:attrName>
                                        </p:attrNameLst>
                                      </p:cBhvr>
                                      <p:to>
                                        <p:strVal val="hidden"/>
                                      </p:to>
                                    </p:set>
                                  </p:childTnLst>
                                </p:cTn>
                              </p:par>
                              <p:par>
                                <p:cTn id="1430" presetID="3" presetClass="exit" presetSubtype="5" fill="hold" grpId="2" nodeType="withEffect">
                                  <p:stCondLst>
                                    <p:cond delay="0"/>
                                  </p:stCondLst>
                                  <p:childTnLst>
                                    <p:animEffect transition="out" filter="blinds(vertical)">
                                      <p:cBhvr>
                                        <p:cTn id="1431" dur="4100"/>
                                        <p:tgtEl>
                                          <p:spTgt spid="109"/>
                                        </p:tgtEl>
                                      </p:cBhvr>
                                    </p:animEffect>
                                    <p:set>
                                      <p:cBhvr>
                                        <p:cTn id="1432" dur="1" fill="hold">
                                          <p:stCondLst>
                                            <p:cond delay="4099"/>
                                          </p:stCondLst>
                                        </p:cTn>
                                        <p:tgtEl>
                                          <p:spTgt spid="109"/>
                                        </p:tgtEl>
                                        <p:attrNameLst>
                                          <p:attrName>style.visibility</p:attrName>
                                        </p:attrNameLst>
                                      </p:cBhvr>
                                      <p:to>
                                        <p:strVal val="hidden"/>
                                      </p:to>
                                    </p:set>
                                  </p:childTnLst>
                                </p:cTn>
                              </p:par>
                              <p:par>
                                <p:cTn id="1433" presetID="8" presetClass="emph" presetSubtype="0" fill="hold" grpId="3" nodeType="withEffect">
                                  <p:stCondLst>
                                    <p:cond delay="0"/>
                                  </p:stCondLst>
                                  <p:childTnLst>
                                    <p:animRot by="-21600000">
                                      <p:cBhvr>
                                        <p:cTn id="1434" dur="4100" fill="hold"/>
                                        <p:tgtEl>
                                          <p:spTgt spid="109"/>
                                        </p:tgtEl>
                                        <p:attrNameLst>
                                          <p:attrName>r</p:attrName>
                                        </p:attrNameLst>
                                      </p:cBhvr>
                                    </p:animRot>
                                  </p:childTnLst>
                                </p:cTn>
                              </p:par>
                              <p:par>
                                <p:cTn id="1435" presetID="2" presetClass="entr" presetSubtype="8" fill="hold" grpId="0" nodeType="withEffect">
                                  <p:stCondLst>
                                    <p:cond delay="0"/>
                                  </p:stCondLst>
                                  <p:childTnLst>
                                    <p:set>
                                      <p:cBhvr>
                                        <p:cTn id="1436" dur="1" fill="hold">
                                          <p:stCondLst>
                                            <p:cond delay="0"/>
                                          </p:stCondLst>
                                        </p:cTn>
                                        <p:tgtEl>
                                          <p:spTgt spid="169"/>
                                        </p:tgtEl>
                                        <p:attrNameLst>
                                          <p:attrName>style.visibility</p:attrName>
                                        </p:attrNameLst>
                                      </p:cBhvr>
                                      <p:to>
                                        <p:strVal val="visible"/>
                                      </p:to>
                                    </p:set>
                                    <p:anim calcmode="lin" valueType="num">
                                      <p:cBhvr additive="base">
                                        <p:cTn id="1437" dur="4200" fill="hold"/>
                                        <p:tgtEl>
                                          <p:spTgt spid="169"/>
                                        </p:tgtEl>
                                        <p:attrNameLst>
                                          <p:attrName>ppt_x</p:attrName>
                                        </p:attrNameLst>
                                      </p:cBhvr>
                                      <p:tavLst>
                                        <p:tav tm="0">
                                          <p:val>
                                            <p:strVal val="0-#ppt_w/2"/>
                                          </p:val>
                                        </p:tav>
                                        <p:tav tm="100000">
                                          <p:val>
                                            <p:strVal val="#ppt_x"/>
                                          </p:val>
                                        </p:tav>
                                      </p:tavLst>
                                    </p:anim>
                                    <p:anim calcmode="lin" valueType="num">
                                      <p:cBhvr additive="base">
                                        <p:cTn id="1438" dur="4200" fill="hold"/>
                                        <p:tgtEl>
                                          <p:spTgt spid="169"/>
                                        </p:tgtEl>
                                        <p:attrNameLst>
                                          <p:attrName>ppt_y</p:attrName>
                                        </p:attrNameLst>
                                      </p:cBhvr>
                                      <p:tavLst>
                                        <p:tav tm="0">
                                          <p:val>
                                            <p:strVal val="#ppt_y"/>
                                          </p:val>
                                        </p:tav>
                                        <p:tav tm="100000">
                                          <p:val>
                                            <p:strVal val="#ppt_y"/>
                                          </p:val>
                                        </p:tav>
                                      </p:tavLst>
                                    </p:anim>
                                  </p:childTnLst>
                                </p:cTn>
                              </p:par>
                              <p:par>
                                <p:cTn id="1439" presetID="2" presetClass="exit" presetSubtype="8" fill="hold" grpId="1" nodeType="withEffect">
                                  <p:stCondLst>
                                    <p:cond delay="0"/>
                                  </p:stCondLst>
                                  <p:childTnLst>
                                    <p:anim calcmode="lin" valueType="num">
                                      <p:cBhvr additive="base">
                                        <p:cTn id="1440" dur="4200"/>
                                        <p:tgtEl>
                                          <p:spTgt spid="169"/>
                                        </p:tgtEl>
                                        <p:attrNameLst>
                                          <p:attrName>ppt_x</p:attrName>
                                        </p:attrNameLst>
                                      </p:cBhvr>
                                      <p:tavLst>
                                        <p:tav tm="0">
                                          <p:val>
                                            <p:strVal val="ppt_x"/>
                                          </p:val>
                                        </p:tav>
                                        <p:tav tm="100000">
                                          <p:val>
                                            <p:strVal val="0-ppt_w/2"/>
                                          </p:val>
                                        </p:tav>
                                      </p:tavLst>
                                    </p:anim>
                                    <p:anim calcmode="lin" valueType="num">
                                      <p:cBhvr additive="base">
                                        <p:cTn id="1441" dur="4200"/>
                                        <p:tgtEl>
                                          <p:spTgt spid="169"/>
                                        </p:tgtEl>
                                        <p:attrNameLst>
                                          <p:attrName>ppt_y</p:attrName>
                                        </p:attrNameLst>
                                      </p:cBhvr>
                                      <p:tavLst>
                                        <p:tav tm="0">
                                          <p:val>
                                            <p:strVal val="ppt_y"/>
                                          </p:val>
                                        </p:tav>
                                        <p:tav tm="100000">
                                          <p:val>
                                            <p:strVal val="ppt_y"/>
                                          </p:val>
                                        </p:tav>
                                      </p:tavLst>
                                    </p:anim>
                                    <p:set>
                                      <p:cBhvr>
                                        <p:cTn id="1442" dur="1" fill="hold">
                                          <p:stCondLst>
                                            <p:cond delay="4199"/>
                                          </p:stCondLst>
                                        </p:cTn>
                                        <p:tgtEl>
                                          <p:spTgt spid="169"/>
                                        </p:tgtEl>
                                        <p:attrNameLst>
                                          <p:attrName>style.visibility</p:attrName>
                                        </p:attrNameLst>
                                      </p:cBhvr>
                                      <p:to>
                                        <p:strVal val="hidden"/>
                                      </p:to>
                                    </p:set>
                                  </p:childTnLst>
                                </p:cTn>
                              </p:par>
                              <p:par>
                                <p:cTn id="1443" presetID="3" presetClass="exit" presetSubtype="5" fill="hold" grpId="2" nodeType="withEffect">
                                  <p:stCondLst>
                                    <p:cond delay="0"/>
                                  </p:stCondLst>
                                  <p:childTnLst>
                                    <p:animEffect transition="out" filter="blinds(vertical)">
                                      <p:cBhvr>
                                        <p:cTn id="1444" dur="4200"/>
                                        <p:tgtEl>
                                          <p:spTgt spid="169"/>
                                        </p:tgtEl>
                                      </p:cBhvr>
                                    </p:animEffect>
                                    <p:set>
                                      <p:cBhvr>
                                        <p:cTn id="1445" dur="1" fill="hold">
                                          <p:stCondLst>
                                            <p:cond delay="4199"/>
                                          </p:stCondLst>
                                        </p:cTn>
                                        <p:tgtEl>
                                          <p:spTgt spid="169"/>
                                        </p:tgtEl>
                                        <p:attrNameLst>
                                          <p:attrName>style.visibility</p:attrName>
                                        </p:attrNameLst>
                                      </p:cBhvr>
                                      <p:to>
                                        <p:strVal val="hidden"/>
                                      </p:to>
                                    </p:set>
                                  </p:childTnLst>
                                </p:cTn>
                              </p:par>
                              <p:par>
                                <p:cTn id="1446" presetID="8" presetClass="emph" presetSubtype="0" fill="hold" grpId="3" nodeType="withEffect">
                                  <p:stCondLst>
                                    <p:cond delay="0"/>
                                  </p:stCondLst>
                                  <p:childTnLst>
                                    <p:animRot by="-21600000">
                                      <p:cBhvr>
                                        <p:cTn id="1447" dur="4200" fill="hold"/>
                                        <p:tgtEl>
                                          <p:spTgt spid="169"/>
                                        </p:tgtEl>
                                        <p:attrNameLst>
                                          <p:attrName>r</p:attrName>
                                        </p:attrNameLst>
                                      </p:cBhvr>
                                    </p:animRot>
                                  </p:childTnLst>
                                </p:cTn>
                              </p:par>
                              <p:par>
                                <p:cTn id="1448" presetID="2" presetClass="entr" presetSubtype="8" fill="hold" grpId="0" nodeType="withEffect">
                                  <p:stCondLst>
                                    <p:cond delay="0"/>
                                  </p:stCondLst>
                                  <p:childTnLst>
                                    <p:set>
                                      <p:cBhvr>
                                        <p:cTn id="1449" dur="1" fill="hold">
                                          <p:stCondLst>
                                            <p:cond delay="0"/>
                                          </p:stCondLst>
                                        </p:cTn>
                                        <p:tgtEl>
                                          <p:spTgt spid="149"/>
                                        </p:tgtEl>
                                        <p:attrNameLst>
                                          <p:attrName>style.visibility</p:attrName>
                                        </p:attrNameLst>
                                      </p:cBhvr>
                                      <p:to>
                                        <p:strVal val="visible"/>
                                      </p:to>
                                    </p:set>
                                    <p:anim calcmode="lin" valueType="num">
                                      <p:cBhvr additive="base">
                                        <p:cTn id="1450" dur="4300" fill="hold"/>
                                        <p:tgtEl>
                                          <p:spTgt spid="149"/>
                                        </p:tgtEl>
                                        <p:attrNameLst>
                                          <p:attrName>ppt_x</p:attrName>
                                        </p:attrNameLst>
                                      </p:cBhvr>
                                      <p:tavLst>
                                        <p:tav tm="0">
                                          <p:val>
                                            <p:strVal val="0-#ppt_w/2"/>
                                          </p:val>
                                        </p:tav>
                                        <p:tav tm="100000">
                                          <p:val>
                                            <p:strVal val="#ppt_x"/>
                                          </p:val>
                                        </p:tav>
                                      </p:tavLst>
                                    </p:anim>
                                    <p:anim calcmode="lin" valueType="num">
                                      <p:cBhvr additive="base">
                                        <p:cTn id="1451" dur="4300" fill="hold"/>
                                        <p:tgtEl>
                                          <p:spTgt spid="149"/>
                                        </p:tgtEl>
                                        <p:attrNameLst>
                                          <p:attrName>ppt_y</p:attrName>
                                        </p:attrNameLst>
                                      </p:cBhvr>
                                      <p:tavLst>
                                        <p:tav tm="0">
                                          <p:val>
                                            <p:strVal val="#ppt_y"/>
                                          </p:val>
                                        </p:tav>
                                        <p:tav tm="100000">
                                          <p:val>
                                            <p:strVal val="#ppt_y"/>
                                          </p:val>
                                        </p:tav>
                                      </p:tavLst>
                                    </p:anim>
                                  </p:childTnLst>
                                </p:cTn>
                              </p:par>
                              <p:par>
                                <p:cTn id="1452" presetID="2" presetClass="exit" presetSubtype="8" fill="hold" grpId="1" nodeType="withEffect">
                                  <p:stCondLst>
                                    <p:cond delay="0"/>
                                  </p:stCondLst>
                                  <p:childTnLst>
                                    <p:anim calcmode="lin" valueType="num">
                                      <p:cBhvr additive="base">
                                        <p:cTn id="1453" dur="4300"/>
                                        <p:tgtEl>
                                          <p:spTgt spid="149"/>
                                        </p:tgtEl>
                                        <p:attrNameLst>
                                          <p:attrName>ppt_x</p:attrName>
                                        </p:attrNameLst>
                                      </p:cBhvr>
                                      <p:tavLst>
                                        <p:tav tm="0">
                                          <p:val>
                                            <p:strVal val="ppt_x"/>
                                          </p:val>
                                        </p:tav>
                                        <p:tav tm="100000">
                                          <p:val>
                                            <p:strVal val="0-ppt_w/2"/>
                                          </p:val>
                                        </p:tav>
                                      </p:tavLst>
                                    </p:anim>
                                    <p:anim calcmode="lin" valueType="num">
                                      <p:cBhvr additive="base">
                                        <p:cTn id="1454" dur="4300"/>
                                        <p:tgtEl>
                                          <p:spTgt spid="149"/>
                                        </p:tgtEl>
                                        <p:attrNameLst>
                                          <p:attrName>ppt_y</p:attrName>
                                        </p:attrNameLst>
                                      </p:cBhvr>
                                      <p:tavLst>
                                        <p:tav tm="0">
                                          <p:val>
                                            <p:strVal val="ppt_y"/>
                                          </p:val>
                                        </p:tav>
                                        <p:tav tm="100000">
                                          <p:val>
                                            <p:strVal val="ppt_y"/>
                                          </p:val>
                                        </p:tav>
                                      </p:tavLst>
                                    </p:anim>
                                    <p:set>
                                      <p:cBhvr>
                                        <p:cTn id="1455" dur="1" fill="hold">
                                          <p:stCondLst>
                                            <p:cond delay="4299"/>
                                          </p:stCondLst>
                                        </p:cTn>
                                        <p:tgtEl>
                                          <p:spTgt spid="149"/>
                                        </p:tgtEl>
                                        <p:attrNameLst>
                                          <p:attrName>style.visibility</p:attrName>
                                        </p:attrNameLst>
                                      </p:cBhvr>
                                      <p:to>
                                        <p:strVal val="hidden"/>
                                      </p:to>
                                    </p:set>
                                  </p:childTnLst>
                                </p:cTn>
                              </p:par>
                              <p:par>
                                <p:cTn id="1456" presetID="3" presetClass="exit" presetSubtype="5" fill="hold" grpId="2" nodeType="withEffect">
                                  <p:stCondLst>
                                    <p:cond delay="0"/>
                                  </p:stCondLst>
                                  <p:childTnLst>
                                    <p:animEffect transition="out" filter="blinds(vertical)">
                                      <p:cBhvr>
                                        <p:cTn id="1457" dur="4300"/>
                                        <p:tgtEl>
                                          <p:spTgt spid="149"/>
                                        </p:tgtEl>
                                      </p:cBhvr>
                                    </p:animEffect>
                                    <p:set>
                                      <p:cBhvr>
                                        <p:cTn id="1458" dur="1" fill="hold">
                                          <p:stCondLst>
                                            <p:cond delay="4299"/>
                                          </p:stCondLst>
                                        </p:cTn>
                                        <p:tgtEl>
                                          <p:spTgt spid="149"/>
                                        </p:tgtEl>
                                        <p:attrNameLst>
                                          <p:attrName>style.visibility</p:attrName>
                                        </p:attrNameLst>
                                      </p:cBhvr>
                                      <p:to>
                                        <p:strVal val="hidden"/>
                                      </p:to>
                                    </p:set>
                                  </p:childTnLst>
                                </p:cTn>
                              </p:par>
                              <p:par>
                                <p:cTn id="1459" presetID="8" presetClass="emph" presetSubtype="0" fill="hold" grpId="3" nodeType="withEffect">
                                  <p:stCondLst>
                                    <p:cond delay="0"/>
                                  </p:stCondLst>
                                  <p:childTnLst>
                                    <p:animRot by="-21600000">
                                      <p:cBhvr>
                                        <p:cTn id="1460" dur="4300" fill="hold"/>
                                        <p:tgtEl>
                                          <p:spTgt spid="149"/>
                                        </p:tgtEl>
                                        <p:attrNameLst>
                                          <p:attrName>r</p:attrName>
                                        </p:attrNameLst>
                                      </p:cBhvr>
                                    </p:animRot>
                                  </p:childTnLst>
                                </p:cTn>
                              </p:par>
                              <p:par>
                                <p:cTn id="1461" presetID="2" presetClass="entr" presetSubtype="8" fill="hold" grpId="0" nodeType="withEffect">
                                  <p:stCondLst>
                                    <p:cond delay="0"/>
                                  </p:stCondLst>
                                  <p:childTnLst>
                                    <p:set>
                                      <p:cBhvr>
                                        <p:cTn id="1462" dur="1" fill="hold">
                                          <p:stCondLst>
                                            <p:cond delay="0"/>
                                          </p:stCondLst>
                                        </p:cTn>
                                        <p:tgtEl>
                                          <p:spTgt spid="128"/>
                                        </p:tgtEl>
                                        <p:attrNameLst>
                                          <p:attrName>style.visibility</p:attrName>
                                        </p:attrNameLst>
                                      </p:cBhvr>
                                      <p:to>
                                        <p:strVal val="visible"/>
                                      </p:to>
                                    </p:set>
                                    <p:anim calcmode="lin" valueType="num">
                                      <p:cBhvr additive="base">
                                        <p:cTn id="1463" dur="4000" fill="hold"/>
                                        <p:tgtEl>
                                          <p:spTgt spid="128"/>
                                        </p:tgtEl>
                                        <p:attrNameLst>
                                          <p:attrName>ppt_x</p:attrName>
                                        </p:attrNameLst>
                                      </p:cBhvr>
                                      <p:tavLst>
                                        <p:tav tm="0">
                                          <p:val>
                                            <p:strVal val="0-#ppt_w/2"/>
                                          </p:val>
                                        </p:tav>
                                        <p:tav tm="100000">
                                          <p:val>
                                            <p:strVal val="#ppt_x"/>
                                          </p:val>
                                        </p:tav>
                                      </p:tavLst>
                                    </p:anim>
                                    <p:anim calcmode="lin" valueType="num">
                                      <p:cBhvr additive="base">
                                        <p:cTn id="1464" dur="4000" fill="hold"/>
                                        <p:tgtEl>
                                          <p:spTgt spid="128"/>
                                        </p:tgtEl>
                                        <p:attrNameLst>
                                          <p:attrName>ppt_y</p:attrName>
                                        </p:attrNameLst>
                                      </p:cBhvr>
                                      <p:tavLst>
                                        <p:tav tm="0">
                                          <p:val>
                                            <p:strVal val="#ppt_y"/>
                                          </p:val>
                                        </p:tav>
                                        <p:tav tm="100000">
                                          <p:val>
                                            <p:strVal val="#ppt_y"/>
                                          </p:val>
                                        </p:tav>
                                      </p:tavLst>
                                    </p:anim>
                                  </p:childTnLst>
                                </p:cTn>
                              </p:par>
                              <p:par>
                                <p:cTn id="1465" presetID="2" presetClass="exit" presetSubtype="8" fill="hold" grpId="1" nodeType="withEffect">
                                  <p:stCondLst>
                                    <p:cond delay="0"/>
                                  </p:stCondLst>
                                  <p:childTnLst>
                                    <p:anim calcmode="lin" valueType="num">
                                      <p:cBhvr additive="base">
                                        <p:cTn id="1466" dur="4000"/>
                                        <p:tgtEl>
                                          <p:spTgt spid="128"/>
                                        </p:tgtEl>
                                        <p:attrNameLst>
                                          <p:attrName>ppt_x</p:attrName>
                                        </p:attrNameLst>
                                      </p:cBhvr>
                                      <p:tavLst>
                                        <p:tav tm="0">
                                          <p:val>
                                            <p:strVal val="ppt_x"/>
                                          </p:val>
                                        </p:tav>
                                        <p:tav tm="100000">
                                          <p:val>
                                            <p:strVal val="0-ppt_w/2"/>
                                          </p:val>
                                        </p:tav>
                                      </p:tavLst>
                                    </p:anim>
                                    <p:anim calcmode="lin" valueType="num">
                                      <p:cBhvr additive="base">
                                        <p:cTn id="1467" dur="4000"/>
                                        <p:tgtEl>
                                          <p:spTgt spid="128"/>
                                        </p:tgtEl>
                                        <p:attrNameLst>
                                          <p:attrName>ppt_y</p:attrName>
                                        </p:attrNameLst>
                                      </p:cBhvr>
                                      <p:tavLst>
                                        <p:tav tm="0">
                                          <p:val>
                                            <p:strVal val="ppt_y"/>
                                          </p:val>
                                        </p:tav>
                                        <p:tav tm="100000">
                                          <p:val>
                                            <p:strVal val="ppt_y"/>
                                          </p:val>
                                        </p:tav>
                                      </p:tavLst>
                                    </p:anim>
                                    <p:set>
                                      <p:cBhvr>
                                        <p:cTn id="1468" dur="1" fill="hold">
                                          <p:stCondLst>
                                            <p:cond delay="3999"/>
                                          </p:stCondLst>
                                        </p:cTn>
                                        <p:tgtEl>
                                          <p:spTgt spid="128"/>
                                        </p:tgtEl>
                                        <p:attrNameLst>
                                          <p:attrName>style.visibility</p:attrName>
                                        </p:attrNameLst>
                                      </p:cBhvr>
                                      <p:to>
                                        <p:strVal val="hidden"/>
                                      </p:to>
                                    </p:set>
                                  </p:childTnLst>
                                </p:cTn>
                              </p:par>
                              <p:par>
                                <p:cTn id="1469" presetID="3" presetClass="exit" presetSubtype="5" fill="hold" grpId="2" nodeType="withEffect">
                                  <p:stCondLst>
                                    <p:cond delay="0"/>
                                  </p:stCondLst>
                                  <p:childTnLst>
                                    <p:animEffect transition="out" filter="blinds(vertical)">
                                      <p:cBhvr>
                                        <p:cTn id="1470" dur="4000"/>
                                        <p:tgtEl>
                                          <p:spTgt spid="128"/>
                                        </p:tgtEl>
                                      </p:cBhvr>
                                    </p:animEffect>
                                    <p:set>
                                      <p:cBhvr>
                                        <p:cTn id="1471" dur="1" fill="hold">
                                          <p:stCondLst>
                                            <p:cond delay="3999"/>
                                          </p:stCondLst>
                                        </p:cTn>
                                        <p:tgtEl>
                                          <p:spTgt spid="128"/>
                                        </p:tgtEl>
                                        <p:attrNameLst>
                                          <p:attrName>style.visibility</p:attrName>
                                        </p:attrNameLst>
                                      </p:cBhvr>
                                      <p:to>
                                        <p:strVal val="hidden"/>
                                      </p:to>
                                    </p:set>
                                  </p:childTnLst>
                                </p:cTn>
                              </p:par>
                              <p:par>
                                <p:cTn id="1472" presetID="8" presetClass="emph" presetSubtype="0" fill="hold" grpId="3" nodeType="withEffect">
                                  <p:stCondLst>
                                    <p:cond delay="0"/>
                                  </p:stCondLst>
                                  <p:childTnLst>
                                    <p:animRot by="-21600000">
                                      <p:cBhvr>
                                        <p:cTn id="1473" dur="4000" fill="hold"/>
                                        <p:tgtEl>
                                          <p:spTgt spid="128"/>
                                        </p:tgtEl>
                                        <p:attrNameLst>
                                          <p:attrName>r</p:attrName>
                                        </p:attrNameLst>
                                      </p:cBhvr>
                                    </p:animRot>
                                  </p:childTnLst>
                                </p:cTn>
                              </p:par>
                              <p:par>
                                <p:cTn id="1474" presetID="2" presetClass="entr" presetSubtype="8" fill="hold" grpId="0" nodeType="withEffect">
                                  <p:stCondLst>
                                    <p:cond delay="0"/>
                                  </p:stCondLst>
                                  <p:childTnLst>
                                    <p:set>
                                      <p:cBhvr>
                                        <p:cTn id="1475" dur="1" fill="hold">
                                          <p:stCondLst>
                                            <p:cond delay="0"/>
                                          </p:stCondLst>
                                        </p:cTn>
                                        <p:tgtEl>
                                          <p:spTgt spid="108"/>
                                        </p:tgtEl>
                                        <p:attrNameLst>
                                          <p:attrName>style.visibility</p:attrName>
                                        </p:attrNameLst>
                                      </p:cBhvr>
                                      <p:to>
                                        <p:strVal val="visible"/>
                                      </p:to>
                                    </p:set>
                                    <p:anim calcmode="lin" valueType="num">
                                      <p:cBhvr additive="base">
                                        <p:cTn id="1476" dur="4100" fill="hold"/>
                                        <p:tgtEl>
                                          <p:spTgt spid="108"/>
                                        </p:tgtEl>
                                        <p:attrNameLst>
                                          <p:attrName>ppt_x</p:attrName>
                                        </p:attrNameLst>
                                      </p:cBhvr>
                                      <p:tavLst>
                                        <p:tav tm="0">
                                          <p:val>
                                            <p:strVal val="0-#ppt_w/2"/>
                                          </p:val>
                                        </p:tav>
                                        <p:tav tm="100000">
                                          <p:val>
                                            <p:strVal val="#ppt_x"/>
                                          </p:val>
                                        </p:tav>
                                      </p:tavLst>
                                    </p:anim>
                                    <p:anim calcmode="lin" valueType="num">
                                      <p:cBhvr additive="base">
                                        <p:cTn id="1477" dur="4100" fill="hold"/>
                                        <p:tgtEl>
                                          <p:spTgt spid="108"/>
                                        </p:tgtEl>
                                        <p:attrNameLst>
                                          <p:attrName>ppt_y</p:attrName>
                                        </p:attrNameLst>
                                      </p:cBhvr>
                                      <p:tavLst>
                                        <p:tav tm="0">
                                          <p:val>
                                            <p:strVal val="#ppt_y"/>
                                          </p:val>
                                        </p:tav>
                                        <p:tav tm="100000">
                                          <p:val>
                                            <p:strVal val="#ppt_y"/>
                                          </p:val>
                                        </p:tav>
                                      </p:tavLst>
                                    </p:anim>
                                  </p:childTnLst>
                                </p:cTn>
                              </p:par>
                              <p:par>
                                <p:cTn id="1478" presetID="2" presetClass="exit" presetSubtype="8" fill="hold" grpId="1" nodeType="withEffect">
                                  <p:stCondLst>
                                    <p:cond delay="0"/>
                                  </p:stCondLst>
                                  <p:childTnLst>
                                    <p:anim calcmode="lin" valueType="num">
                                      <p:cBhvr additive="base">
                                        <p:cTn id="1479" dur="4100"/>
                                        <p:tgtEl>
                                          <p:spTgt spid="108"/>
                                        </p:tgtEl>
                                        <p:attrNameLst>
                                          <p:attrName>ppt_x</p:attrName>
                                        </p:attrNameLst>
                                      </p:cBhvr>
                                      <p:tavLst>
                                        <p:tav tm="0">
                                          <p:val>
                                            <p:strVal val="ppt_x"/>
                                          </p:val>
                                        </p:tav>
                                        <p:tav tm="100000">
                                          <p:val>
                                            <p:strVal val="0-ppt_w/2"/>
                                          </p:val>
                                        </p:tav>
                                      </p:tavLst>
                                    </p:anim>
                                    <p:anim calcmode="lin" valueType="num">
                                      <p:cBhvr additive="base">
                                        <p:cTn id="1480" dur="4100"/>
                                        <p:tgtEl>
                                          <p:spTgt spid="108"/>
                                        </p:tgtEl>
                                        <p:attrNameLst>
                                          <p:attrName>ppt_y</p:attrName>
                                        </p:attrNameLst>
                                      </p:cBhvr>
                                      <p:tavLst>
                                        <p:tav tm="0">
                                          <p:val>
                                            <p:strVal val="ppt_y"/>
                                          </p:val>
                                        </p:tav>
                                        <p:tav tm="100000">
                                          <p:val>
                                            <p:strVal val="ppt_y"/>
                                          </p:val>
                                        </p:tav>
                                      </p:tavLst>
                                    </p:anim>
                                    <p:set>
                                      <p:cBhvr>
                                        <p:cTn id="1481" dur="1" fill="hold">
                                          <p:stCondLst>
                                            <p:cond delay="4099"/>
                                          </p:stCondLst>
                                        </p:cTn>
                                        <p:tgtEl>
                                          <p:spTgt spid="108"/>
                                        </p:tgtEl>
                                        <p:attrNameLst>
                                          <p:attrName>style.visibility</p:attrName>
                                        </p:attrNameLst>
                                      </p:cBhvr>
                                      <p:to>
                                        <p:strVal val="hidden"/>
                                      </p:to>
                                    </p:set>
                                  </p:childTnLst>
                                </p:cTn>
                              </p:par>
                              <p:par>
                                <p:cTn id="1482" presetID="3" presetClass="exit" presetSubtype="5" fill="hold" grpId="2" nodeType="withEffect">
                                  <p:stCondLst>
                                    <p:cond delay="0"/>
                                  </p:stCondLst>
                                  <p:childTnLst>
                                    <p:animEffect transition="out" filter="blinds(vertical)">
                                      <p:cBhvr>
                                        <p:cTn id="1483" dur="4100"/>
                                        <p:tgtEl>
                                          <p:spTgt spid="108"/>
                                        </p:tgtEl>
                                      </p:cBhvr>
                                    </p:animEffect>
                                    <p:set>
                                      <p:cBhvr>
                                        <p:cTn id="1484" dur="1" fill="hold">
                                          <p:stCondLst>
                                            <p:cond delay="4099"/>
                                          </p:stCondLst>
                                        </p:cTn>
                                        <p:tgtEl>
                                          <p:spTgt spid="108"/>
                                        </p:tgtEl>
                                        <p:attrNameLst>
                                          <p:attrName>style.visibility</p:attrName>
                                        </p:attrNameLst>
                                      </p:cBhvr>
                                      <p:to>
                                        <p:strVal val="hidden"/>
                                      </p:to>
                                    </p:set>
                                  </p:childTnLst>
                                </p:cTn>
                              </p:par>
                              <p:par>
                                <p:cTn id="1485" presetID="8" presetClass="emph" presetSubtype="0" fill="hold" grpId="3" nodeType="withEffect">
                                  <p:stCondLst>
                                    <p:cond delay="0"/>
                                  </p:stCondLst>
                                  <p:childTnLst>
                                    <p:animRot by="-21600000">
                                      <p:cBhvr>
                                        <p:cTn id="1486" dur="4100" fill="hold"/>
                                        <p:tgtEl>
                                          <p:spTgt spid="108"/>
                                        </p:tgtEl>
                                        <p:attrNameLst>
                                          <p:attrName>r</p:attrName>
                                        </p:attrNameLst>
                                      </p:cBhvr>
                                    </p:animRot>
                                  </p:childTnLst>
                                </p:cTn>
                              </p:par>
                              <p:par>
                                <p:cTn id="1487" presetID="2" presetClass="entr" presetSubtype="8" fill="hold" grpId="0" nodeType="withEffect">
                                  <p:stCondLst>
                                    <p:cond delay="0"/>
                                  </p:stCondLst>
                                  <p:childTnLst>
                                    <p:set>
                                      <p:cBhvr>
                                        <p:cTn id="1488" dur="1" fill="hold">
                                          <p:stCondLst>
                                            <p:cond delay="0"/>
                                          </p:stCondLst>
                                        </p:cTn>
                                        <p:tgtEl>
                                          <p:spTgt spid="168"/>
                                        </p:tgtEl>
                                        <p:attrNameLst>
                                          <p:attrName>style.visibility</p:attrName>
                                        </p:attrNameLst>
                                      </p:cBhvr>
                                      <p:to>
                                        <p:strVal val="visible"/>
                                      </p:to>
                                    </p:set>
                                    <p:anim calcmode="lin" valueType="num">
                                      <p:cBhvr additive="base">
                                        <p:cTn id="1489" dur="4200" fill="hold"/>
                                        <p:tgtEl>
                                          <p:spTgt spid="168"/>
                                        </p:tgtEl>
                                        <p:attrNameLst>
                                          <p:attrName>ppt_x</p:attrName>
                                        </p:attrNameLst>
                                      </p:cBhvr>
                                      <p:tavLst>
                                        <p:tav tm="0">
                                          <p:val>
                                            <p:strVal val="0-#ppt_w/2"/>
                                          </p:val>
                                        </p:tav>
                                        <p:tav tm="100000">
                                          <p:val>
                                            <p:strVal val="#ppt_x"/>
                                          </p:val>
                                        </p:tav>
                                      </p:tavLst>
                                    </p:anim>
                                    <p:anim calcmode="lin" valueType="num">
                                      <p:cBhvr additive="base">
                                        <p:cTn id="1490" dur="4200" fill="hold"/>
                                        <p:tgtEl>
                                          <p:spTgt spid="168"/>
                                        </p:tgtEl>
                                        <p:attrNameLst>
                                          <p:attrName>ppt_y</p:attrName>
                                        </p:attrNameLst>
                                      </p:cBhvr>
                                      <p:tavLst>
                                        <p:tav tm="0">
                                          <p:val>
                                            <p:strVal val="#ppt_y"/>
                                          </p:val>
                                        </p:tav>
                                        <p:tav tm="100000">
                                          <p:val>
                                            <p:strVal val="#ppt_y"/>
                                          </p:val>
                                        </p:tav>
                                      </p:tavLst>
                                    </p:anim>
                                  </p:childTnLst>
                                </p:cTn>
                              </p:par>
                              <p:par>
                                <p:cTn id="1491" presetID="2" presetClass="exit" presetSubtype="8" fill="hold" grpId="1" nodeType="withEffect">
                                  <p:stCondLst>
                                    <p:cond delay="0"/>
                                  </p:stCondLst>
                                  <p:childTnLst>
                                    <p:anim calcmode="lin" valueType="num">
                                      <p:cBhvr additive="base">
                                        <p:cTn id="1492" dur="4200"/>
                                        <p:tgtEl>
                                          <p:spTgt spid="168"/>
                                        </p:tgtEl>
                                        <p:attrNameLst>
                                          <p:attrName>ppt_x</p:attrName>
                                        </p:attrNameLst>
                                      </p:cBhvr>
                                      <p:tavLst>
                                        <p:tav tm="0">
                                          <p:val>
                                            <p:strVal val="ppt_x"/>
                                          </p:val>
                                        </p:tav>
                                        <p:tav tm="100000">
                                          <p:val>
                                            <p:strVal val="0-ppt_w/2"/>
                                          </p:val>
                                        </p:tav>
                                      </p:tavLst>
                                    </p:anim>
                                    <p:anim calcmode="lin" valueType="num">
                                      <p:cBhvr additive="base">
                                        <p:cTn id="1493" dur="4200"/>
                                        <p:tgtEl>
                                          <p:spTgt spid="168"/>
                                        </p:tgtEl>
                                        <p:attrNameLst>
                                          <p:attrName>ppt_y</p:attrName>
                                        </p:attrNameLst>
                                      </p:cBhvr>
                                      <p:tavLst>
                                        <p:tav tm="0">
                                          <p:val>
                                            <p:strVal val="ppt_y"/>
                                          </p:val>
                                        </p:tav>
                                        <p:tav tm="100000">
                                          <p:val>
                                            <p:strVal val="ppt_y"/>
                                          </p:val>
                                        </p:tav>
                                      </p:tavLst>
                                    </p:anim>
                                    <p:set>
                                      <p:cBhvr>
                                        <p:cTn id="1494" dur="1" fill="hold">
                                          <p:stCondLst>
                                            <p:cond delay="4199"/>
                                          </p:stCondLst>
                                        </p:cTn>
                                        <p:tgtEl>
                                          <p:spTgt spid="168"/>
                                        </p:tgtEl>
                                        <p:attrNameLst>
                                          <p:attrName>style.visibility</p:attrName>
                                        </p:attrNameLst>
                                      </p:cBhvr>
                                      <p:to>
                                        <p:strVal val="hidden"/>
                                      </p:to>
                                    </p:set>
                                  </p:childTnLst>
                                </p:cTn>
                              </p:par>
                              <p:par>
                                <p:cTn id="1495" presetID="3" presetClass="exit" presetSubtype="5" fill="hold" grpId="2" nodeType="withEffect">
                                  <p:stCondLst>
                                    <p:cond delay="0"/>
                                  </p:stCondLst>
                                  <p:childTnLst>
                                    <p:animEffect transition="out" filter="blinds(vertical)">
                                      <p:cBhvr>
                                        <p:cTn id="1496" dur="4200"/>
                                        <p:tgtEl>
                                          <p:spTgt spid="168"/>
                                        </p:tgtEl>
                                      </p:cBhvr>
                                    </p:animEffect>
                                    <p:set>
                                      <p:cBhvr>
                                        <p:cTn id="1497" dur="1" fill="hold">
                                          <p:stCondLst>
                                            <p:cond delay="4199"/>
                                          </p:stCondLst>
                                        </p:cTn>
                                        <p:tgtEl>
                                          <p:spTgt spid="168"/>
                                        </p:tgtEl>
                                        <p:attrNameLst>
                                          <p:attrName>style.visibility</p:attrName>
                                        </p:attrNameLst>
                                      </p:cBhvr>
                                      <p:to>
                                        <p:strVal val="hidden"/>
                                      </p:to>
                                    </p:set>
                                  </p:childTnLst>
                                </p:cTn>
                              </p:par>
                              <p:par>
                                <p:cTn id="1498" presetID="8" presetClass="emph" presetSubtype="0" fill="hold" grpId="3" nodeType="withEffect">
                                  <p:stCondLst>
                                    <p:cond delay="0"/>
                                  </p:stCondLst>
                                  <p:childTnLst>
                                    <p:animRot by="-21600000">
                                      <p:cBhvr>
                                        <p:cTn id="1499" dur="4200" fill="hold"/>
                                        <p:tgtEl>
                                          <p:spTgt spid="168"/>
                                        </p:tgtEl>
                                        <p:attrNameLst>
                                          <p:attrName>r</p:attrName>
                                        </p:attrNameLst>
                                      </p:cBhvr>
                                    </p:animRot>
                                  </p:childTnLst>
                                </p:cTn>
                              </p:par>
                              <p:par>
                                <p:cTn id="1500" presetID="2" presetClass="entr" presetSubtype="8" fill="hold" grpId="0" nodeType="withEffect">
                                  <p:stCondLst>
                                    <p:cond delay="0"/>
                                  </p:stCondLst>
                                  <p:childTnLst>
                                    <p:set>
                                      <p:cBhvr>
                                        <p:cTn id="1501" dur="1" fill="hold">
                                          <p:stCondLst>
                                            <p:cond delay="0"/>
                                          </p:stCondLst>
                                        </p:cTn>
                                        <p:tgtEl>
                                          <p:spTgt spid="148"/>
                                        </p:tgtEl>
                                        <p:attrNameLst>
                                          <p:attrName>style.visibility</p:attrName>
                                        </p:attrNameLst>
                                      </p:cBhvr>
                                      <p:to>
                                        <p:strVal val="visible"/>
                                      </p:to>
                                    </p:set>
                                    <p:anim calcmode="lin" valueType="num">
                                      <p:cBhvr additive="base">
                                        <p:cTn id="1502" dur="4300" fill="hold"/>
                                        <p:tgtEl>
                                          <p:spTgt spid="148"/>
                                        </p:tgtEl>
                                        <p:attrNameLst>
                                          <p:attrName>ppt_x</p:attrName>
                                        </p:attrNameLst>
                                      </p:cBhvr>
                                      <p:tavLst>
                                        <p:tav tm="0">
                                          <p:val>
                                            <p:strVal val="0-#ppt_w/2"/>
                                          </p:val>
                                        </p:tav>
                                        <p:tav tm="100000">
                                          <p:val>
                                            <p:strVal val="#ppt_x"/>
                                          </p:val>
                                        </p:tav>
                                      </p:tavLst>
                                    </p:anim>
                                    <p:anim calcmode="lin" valueType="num">
                                      <p:cBhvr additive="base">
                                        <p:cTn id="1503" dur="4300" fill="hold"/>
                                        <p:tgtEl>
                                          <p:spTgt spid="148"/>
                                        </p:tgtEl>
                                        <p:attrNameLst>
                                          <p:attrName>ppt_y</p:attrName>
                                        </p:attrNameLst>
                                      </p:cBhvr>
                                      <p:tavLst>
                                        <p:tav tm="0">
                                          <p:val>
                                            <p:strVal val="#ppt_y"/>
                                          </p:val>
                                        </p:tav>
                                        <p:tav tm="100000">
                                          <p:val>
                                            <p:strVal val="#ppt_y"/>
                                          </p:val>
                                        </p:tav>
                                      </p:tavLst>
                                    </p:anim>
                                  </p:childTnLst>
                                </p:cTn>
                              </p:par>
                              <p:par>
                                <p:cTn id="1504" presetID="2" presetClass="exit" presetSubtype="8" fill="hold" grpId="1" nodeType="withEffect">
                                  <p:stCondLst>
                                    <p:cond delay="0"/>
                                  </p:stCondLst>
                                  <p:childTnLst>
                                    <p:anim calcmode="lin" valueType="num">
                                      <p:cBhvr additive="base">
                                        <p:cTn id="1505" dur="4300"/>
                                        <p:tgtEl>
                                          <p:spTgt spid="148"/>
                                        </p:tgtEl>
                                        <p:attrNameLst>
                                          <p:attrName>ppt_x</p:attrName>
                                        </p:attrNameLst>
                                      </p:cBhvr>
                                      <p:tavLst>
                                        <p:tav tm="0">
                                          <p:val>
                                            <p:strVal val="ppt_x"/>
                                          </p:val>
                                        </p:tav>
                                        <p:tav tm="100000">
                                          <p:val>
                                            <p:strVal val="0-ppt_w/2"/>
                                          </p:val>
                                        </p:tav>
                                      </p:tavLst>
                                    </p:anim>
                                    <p:anim calcmode="lin" valueType="num">
                                      <p:cBhvr additive="base">
                                        <p:cTn id="1506" dur="4300"/>
                                        <p:tgtEl>
                                          <p:spTgt spid="148"/>
                                        </p:tgtEl>
                                        <p:attrNameLst>
                                          <p:attrName>ppt_y</p:attrName>
                                        </p:attrNameLst>
                                      </p:cBhvr>
                                      <p:tavLst>
                                        <p:tav tm="0">
                                          <p:val>
                                            <p:strVal val="ppt_y"/>
                                          </p:val>
                                        </p:tav>
                                        <p:tav tm="100000">
                                          <p:val>
                                            <p:strVal val="ppt_y"/>
                                          </p:val>
                                        </p:tav>
                                      </p:tavLst>
                                    </p:anim>
                                    <p:set>
                                      <p:cBhvr>
                                        <p:cTn id="1507" dur="1" fill="hold">
                                          <p:stCondLst>
                                            <p:cond delay="4299"/>
                                          </p:stCondLst>
                                        </p:cTn>
                                        <p:tgtEl>
                                          <p:spTgt spid="148"/>
                                        </p:tgtEl>
                                        <p:attrNameLst>
                                          <p:attrName>style.visibility</p:attrName>
                                        </p:attrNameLst>
                                      </p:cBhvr>
                                      <p:to>
                                        <p:strVal val="hidden"/>
                                      </p:to>
                                    </p:set>
                                  </p:childTnLst>
                                </p:cTn>
                              </p:par>
                              <p:par>
                                <p:cTn id="1508" presetID="3" presetClass="exit" presetSubtype="5" fill="hold" grpId="2" nodeType="withEffect">
                                  <p:stCondLst>
                                    <p:cond delay="0"/>
                                  </p:stCondLst>
                                  <p:childTnLst>
                                    <p:animEffect transition="out" filter="blinds(vertical)">
                                      <p:cBhvr>
                                        <p:cTn id="1509" dur="4300"/>
                                        <p:tgtEl>
                                          <p:spTgt spid="148"/>
                                        </p:tgtEl>
                                      </p:cBhvr>
                                    </p:animEffect>
                                    <p:set>
                                      <p:cBhvr>
                                        <p:cTn id="1510" dur="1" fill="hold">
                                          <p:stCondLst>
                                            <p:cond delay="4299"/>
                                          </p:stCondLst>
                                        </p:cTn>
                                        <p:tgtEl>
                                          <p:spTgt spid="148"/>
                                        </p:tgtEl>
                                        <p:attrNameLst>
                                          <p:attrName>style.visibility</p:attrName>
                                        </p:attrNameLst>
                                      </p:cBhvr>
                                      <p:to>
                                        <p:strVal val="hidden"/>
                                      </p:to>
                                    </p:set>
                                  </p:childTnLst>
                                </p:cTn>
                              </p:par>
                              <p:par>
                                <p:cTn id="1511" presetID="8" presetClass="emph" presetSubtype="0" fill="hold" grpId="3" nodeType="withEffect">
                                  <p:stCondLst>
                                    <p:cond delay="0"/>
                                  </p:stCondLst>
                                  <p:childTnLst>
                                    <p:animRot by="-21600000">
                                      <p:cBhvr>
                                        <p:cTn id="1512" dur="4300" fill="hold"/>
                                        <p:tgtEl>
                                          <p:spTgt spid="148"/>
                                        </p:tgtEl>
                                        <p:attrNameLst>
                                          <p:attrName>r</p:attrName>
                                        </p:attrNameLst>
                                      </p:cBhvr>
                                    </p:animRot>
                                  </p:childTnLst>
                                </p:cTn>
                              </p:par>
                              <p:par>
                                <p:cTn id="1513" presetID="2" presetClass="entr" presetSubtype="8" fill="hold" grpId="0" nodeType="withEffect">
                                  <p:stCondLst>
                                    <p:cond delay="0"/>
                                  </p:stCondLst>
                                  <p:childTnLst>
                                    <p:set>
                                      <p:cBhvr>
                                        <p:cTn id="1514" dur="1" fill="hold">
                                          <p:stCondLst>
                                            <p:cond delay="0"/>
                                          </p:stCondLst>
                                        </p:cTn>
                                        <p:tgtEl>
                                          <p:spTgt spid="107"/>
                                        </p:tgtEl>
                                        <p:attrNameLst>
                                          <p:attrName>style.visibility</p:attrName>
                                        </p:attrNameLst>
                                      </p:cBhvr>
                                      <p:to>
                                        <p:strVal val="visible"/>
                                      </p:to>
                                    </p:set>
                                    <p:anim calcmode="lin" valueType="num">
                                      <p:cBhvr additive="base">
                                        <p:cTn id="1515" dur="4100" fill="hold"/>
                                        <p:tgtEl>
                                          <p:spTgt spid="107"/>
                                        </p:tgtEl>
                                        <p:attrNameLst>
                                          <p:attrName>ppt_x</p:attrName>
                                        </p:attrNameLst>
                                      </p:cBhvr>
                                      <p:tavLst>
                                        <p:tav tm="0">
                                          <p:val>
                                            <p:strVal val="0-#ppt_w/2"/>
                                          </p:val>
                                        </p:tav>
                                        <p:tav tm="100000">
                                          <p:val>
                                            <p:strVal val="#ppt_x"/>
                                          </p:val>
                                        </p:tav>
                                      </p:tavLst>
                                    </p:anim>
                                    <p:anim calcmode="lin" valueType="num">
                                      <p:cBhvr additive="base">
                                        <p:cTn id="1516" dur="4100" fill="hold"/>
                                        <p:tgtEl>
                                          <p:spTgt spid="107"/>
                                        </p:tgtEl>
                                        <p:attrNameLst>
                                          <p:attrName>ppt_y</p:attrName>
                                        </p:attrNameLst>
                                      </p:cBhvr>
                                      <p:tavLst>
                                        <p:tav tm="0">
                                          <p:val>
                                            <p:strVal val="#ppt_y"/>
                                          </p:val>
                                        </p:tav>
                                        <p:tav tm="100000">
                                          <p:val>
                                            <p:strVal val="#ppt_y"/>
                                          </p:val>
                                        </p:tav>
                                      </p:tavLst>
                                    </p:anim>
                                  </p:childTnLst>
                                </p:cTn>
                              </p:par>
                              <p:par>
                                <p:cTn id="1517" presetID="2" presetClass="exit" presetSubtype="8" fill="hold" grpId="1" nodeType="withEffect">
                                  <p:stCondLst>
                                    <p:cond delay="0"/>
                                  </p:stCondLst>
                                  <p:childTnLst>
                                    <p:anim calcmode="lin" valueType="num">
                                      <p:cBhvr additive="base">
                                        <p:cTn id="1518" dur="4100"/>
                                        <p:tgtEl>
                                          <p:spTgt spid="107"/>
                                        </p:tgtEl>
                                        <p:attrNameLst>
                                          <p:attrName>ppt_x</p:attrName>
                                        </p:attrNameLst>
                                      </p:cBhvr>
                                      <p:tavLst>
                                        <p:tav tm="0">
                                          <p:val>
                                            <p:strVal val="ppt_x"/>
                                          </p:val>
                                        </p:tav>
                                        <p:tav tm="100000">
                                          <p:val>
                                            <p:strVal val="0-ppt_w/2"/>
                                          </p:val>
                                        </p:tav>
                                      </p:tavLst>
                                    </p:anim>
                                    <p:anim calcmode="lin" valueType="num">
                                      <p:cBhvr additive="base">
                                        <p:cTn id="1519" dur="4100"/>
                                        <p:tgtEl>
                                          <p:spTgt spid="107"/>
                                        </p:tgtEl>
                                        <p:attrNameLst>
                                          <p:attrName>ppt_y</p:attrName>
                                        </p:attrNameLst>
                                      </p:cBhvr>
                                      <p:tavLst>
                                        <p:tav tm="0">
                                          <p:val>
                                            <p:strVal val="ppt_y"/>
                                          </p:val>
                                        </p:tav>
                                        <p:tav tm="100000">
                                          <p:val>
                                            <p:strVal val="ppt_y"/>
                                          </p:val>
                                        </p:tav>
                                      </p:tavLst>
                                    </p:anim>
                                    <p:set>
                                      <p:cBhvr>
                                        <p:cTn id="1520" dur="1" fill="hold">
                                          <p:stCondLst>
                                            <p:cond delay="4099"/>
                                          </p:stCondLst>
                                        </p:cTn>
                                        <p:tgtEl>
                                          <p:spTgt spid="107"/>
                                        </p:tgtEl>
                                        <p:attrNameLst>
                                          <p:attrName>style.visibility</p:attrName>
                                        </p:attrNameLst>
                                      </p:cBhvr>
                                      <p:to>
                                        <p:strVal val="hidden"/>
                                      </p:to>
                                    </p:set>
                                  </p:childTnLst>
                                </p:cTn>
                              </p:par>
                              <p:par>
                                <p:cTn id="1521" presetID="3" presetClass="exit" presetSubtype="5" fill="hold" grpId="2" nodeType="withEffect">
                                  <p:stCondLst>
                                    <p:cond delay="0"/>
                                  </p:stCondLst>
                                  <p:childTnLst>
                                    <p:animEffect transition="out" filter="blinds(vertical)">
                                      <p:cBhvr>
                                        <p:cTn id="1522" dur="4100"/>
                                        <p:tgtEl>
                                          <p:spTgt spid="107"/>
                                        </p:tgtEl>
                                      </p:cBhvr>
                                    </p:animEffect>
                                    <p:set>
                                      <p:cBhvr>
                                        <p:cTn id="1523" dur="1" fill="hold">
                                          <p:stCondLst>
                                            <p:cond delay="4099"/>
                                          </p:stCondLst>
                                        </p:cTn>
                                        <p:tgtEl>
                                          <p:spTgt spid="107"/>
                                        </p:tgtEl>
                                        <p:attrNameLst>
                                          <p:attrName>style.visibility</p:attrName>
                                        </p:attrNameLst>
                                      </p:cBhvr>
                                      <p:to>
                                        <p:strVal val="hidden"/>
                                      </p:to>
                                    </p:set>
                                  </p:childTnLst>
                                </p:cTn>
                              </p:par>
                              <p:par>
                                <p:cTn id="1524" presetID="8" presetClass="emph" presetSubtype="0" fill="hold" grpId="3" nodeType="withEffect">
                                  <p:stCondLst>
                                    <p:cond delay="0"/>
                                  </p:stCondLst>
                                  <p:childTnLst>
                                    <p:animRot by="-21600000">
                                      <p:cBhvr>
                                        <p:cTn id="1525" dur="4100" fill="hold"/>
                                        <p:tgtEl>
                                          <p:spTgt spid="107"/>
                                        </p:tgtEl>
                                        <p:attrNameLst>
                                          <p:attrName>r</p:attrName>
                                        </p:attrNameLst>
                                      </p:cBhvr>
                                    </p:animRot>
                                  </p:childTnLst>
                                </p:cTn>
                              </p:par>
                              <p:par>
                                <p:cTn id="1526" presetID="2" presetClass="entr" presetSubtype="8" fill="hold" grpId="0" nodeType="withEffect">
                                  <p:stCondLst>
                                    <p:cond delay="0"/>
                                  </p:stCondLst>
                                  <p:childTnLst>
                                    <p:set>
                                      <p:cBhvr>
                                        <p:cTn id="1527" dur="1" fill="hold">
                                          <p:stCondLst>
                                            <p:cond delay="0"/>
                                          </p:stCondLst>
                                        </p:cTn>
                                        <p:tgtEl>
                                          <p:spTgt spid="167"/>
                                        </p:tgtEl>
                                        <p:attrNameLst>
                                          <p:attrName>style.visibility</p:attrName>
                                        </p:attrNameLst>
                                      </p:cBhvr>
                                      <p:to>
                                        <p:strVal val="visible"/>
                                      </p:to>
                                    </p:set>
                                    <p:anim calcmode="lin" valueType="num">
                                      <p:cBhvr additive="base">
                                        <p:cTn id="1528" dur="4200" fill="hold"/>
                                        <p:tgtEl>
                                          <p:spTgt spid="167"/>
                                        </p:tgtEl>
                                        <p:attrNameLst>
                                          <p:attrName>ppt_x</p:attrName>
                                        </p:attrNameLst>
                                      </p:cBhvr>
                                      <p:tavLst>
                                        <p:tav tm="0">
                                          <p:val>
                                            <p:strVal val="0-#ppt_w/2"/>
                                          </p:val>
                                        </p:tav>
                                        <p:tav tm="100000">
                                          <p:val>
                                            <p:strVal val="#ppt_x"/>
                                          </p:val>
                                        </p:tav>
                                      </p:tavLst>
                                    </p:anim>
                                    <p:anim calcmode="lin" valueType="num">
                                      <p:cBhvr additive="base">
                                        <p:cTn id="1529" dur="4200" fill="hold"/>
                                        <p:tgtEl>
                                          <p:spTgt spid="167"/>
                                        </p:tgtEl>
                                        <p:attrNameLst>
                                          <p:attrName>ppt_y</p:attrName>
                                        </p:attrNameLst>
                                      </p:cBhvr>
                                      <p:tavLst>
                                        <p:tav tm="0">
                                          <p:val>
                                            <p:strVal val="#ppt_y"/>
                                          </p:val>
                                        </p:tav>
                                        <p:tav tm="100000">
                                          <p:val>
                                            <p:strVal val="#ppt_y"/>
                                          </p:val>
                                        </p:tav>
                                      </p:tavLst>
                                    </p:anim>
                                  </p:childTnLst>
                                </p:cTn>
                              </p:par>
                              <p:par>
                                <p:cTn id="1530" presetID="2" presetClass="exit" presetSubtype="8" fill="hold" grpId="1" nodeType="withEffect">
                                  <p:stCondLst>
                                    <p:cond delay="0"/>
                                  </p:stCondLst>
                                  <p:childTnLst>
                                    <p:anim calcmode="lin" valueType="num">
                                      <p:cBhvr additive="base">
                                        <p:cTn id="1531" dur="4200"/>
                                        <p:tgtEl>
                                          <p:spTgt spid="167"/>
                                        </p:tgtEl>
                                        <p:attrNameLst>
                                          <p:attrName>ppt_x</p:attrName>
                                        </p:attrNameLst>
                                      </p:cBhvr>
                                      <p:tavLst>
                                        <p:tav tm="0">
                                          <p:val>
                                            <p:strVal val="ppt_x"/>
                                          </p:val>
                                        </p:tav>
                                        <p:tav tm="100000">
                                          <p:val>
                                            <p:strVal val="0-ppt_w/2"/>
                                          </p:val>
                                        </p:tav>
                                      </p:tavLst>
                                    </p:anim>
                                    <p:anim calcmode="lin" valueType="num">
                                      <p:cBhvr additive="base">
                                        <p:cTn id="1532" dur="4200"/>
                                        <p:tgtEl>
                                          <p:spTgt spid="167"/>
                                        </p:tgtEl>
                                        <p:attrNameLst>
                                          <p:attrName>ppt_y</p:attrName>
                                        </p:attrNameLst>
                                      </p:cBhvr>
                                      <p:tavLst>
                                        <p:tav tm="0">
                                          <p:val>
                                            <p:strVal val="ppt_y"/>
                                          </p:val>
                                        </p:tav>
                                        <p:tav tm="100000">
                                          <p:val>
                                            <p:strVal val="ppt_y"/>
                                          </p:val>
                                        </p:tav>
                                      </p:tavLst>
                                    </p:anim>
                                    <p:set>
                                      <p:cBhvr>
                                        <p:cTn id="1533" dur="1" fill="hold">
                                          <p:stCondLst>
                                            <p:cond delay="4199"/>
                                          </p:stCondLst>
                                        </p:cTn>
                                        <p:tgtEl>
                                          <p:spTgt spid="167"/>
                                        </p:tgtEl>
                                        <p:attrNameLst>
                                          <p:attrName>style.visibility</p:attrName>
                                        </p:attrNameLst>
                                      </p:cBhvr>
                                      <p:to>
                                        <p:strVal val="hidden"/>
                                      </p:to>
                                    </p:set>
                                  </p:childTnLst>
                                </p:cTn>
                              </p:par>
                              <p:par>
                                <p:cTn id="1534" presetID="3" presetClass="exit" presetSubtype="5" fill="hold" grpId="2" nodeType="withEffect">
                                  <p:stCondLst>
                                    <p:cond delay="0"/>
                                  </p:stCondLst>
                                  <p:childTnLst>
                                    <p:animEffect transition="out" filter="blinds(vertical)">
                                      <p:cBhvr>
                                        <p:cTn id="1535" dur="4200"/>
                                        <p:tgtEl>
                                          <p:spTgt spid="167"/>
                                        </p:tgtEl>
                                      </p:cBhvr>
                                    </p:animEffect>
                                    <p:set>
                                      <p:cBhvr>
                                        <p:cTn id="1536" dur="1" fill="hold">
                                          <p:stCondLst>
                                            <p:cond delay="4199"/>
                                          </p:stCondLst>
                                        </p:cTn>
                                        <p:tgtEl>
                                          <p:spTgt spid="167"/>
                                        </p:tgtEl>
                                        <p:attrNameLst>
                                          <p:attrName>style.visibility</p:attrName>
                                        </p:attrNameLst>
                                      </p:cBhvr>
                                      <p:to>
                                        <p:strVal val="hidden"/>
                                      </p:to>
                                    </p:set>
                                  </p:childTnLst>
                                </p:cTn>
                              </p:par>
                              <p:par>
                                <p:cTn id="1537" presetID="8" presetClass="emph" presetSubtype="0" fill="hold" grpId="3" nodeType="withEffect">
                                  <p:stCondLst>
                                    <p:cond delay="0"/>
                                  </p:stCondLst>
                                  <p:childTnLst>
                                    <p:animRot by="-21600000">
                                      <p:cBhvr>
                                        <p:cTn id="1538" dur="4200" fill="hold"/>
                                        <p:tgtEl>
                                          <p:spTgt spid="167"/>
                                        </p:tgtEl>
                                        <p:attrNameLst>
                                          <p:attrName>r</p:attrName>
                                        </p:attrNameLst>
                                      </p:cBhvr>
                                    </p:animRot>
                                  </p:childTnLst>
                                </p:cTn>
                              </p:par>
                              <p:par>
                                <p:cTn id="1539" presetID="2" presetClass="entr" presetSubtype="8" fill="hold" grpId="0" nodeType="withEffect">
                                  <p:stCondLst>
                                    <p:cond delay="0"/>
                                  </p:stCondLst>
                                  <p:childTnLst>
                                    <p:set>
                                      <p:cBhvr>
                                        <p:cTn id="1540" dur="1" fill="hold">
                                          <p:stCondLst>
                                            <p:cond delay="0"/>
                                          </p:stCondLst>
                                        </p:cTn>
                                        <p:tgtEl>
                                          <p:spTgt spid="147"/>
                                        </p:tgtEl>
                                        <p:attrNameLst>
                                          <p:attrName>style.visibility</p:attrName>
                                        </p:attrNameLst>
                                      </p:cBhvr>
                                      <p:to>
                                        <p:strVal val="visible"/>
                                      </p:to>
                                    </p:set>
                                    <p:anim calcmode="lin" valueType="num">
                                      <p:cBhvr additive="base">
                                        <p:cTn id="1541" dur="4300" fill="hold"/>
                                        <p:tgtEl>
                                          <p:spTgt spid="147"/>
                                        </p:tgtEl>
                                        <p:attrNameLst>
                                          <p:attrName>ppt_x</p:attrName>
                                        </p:attrNameLst>
                                      </p:cBhvr>
                                      <p:tavLst>
                                        <p:tav tm="0">
                                          <p:val>
                                            <p:strVal val="0-#ppt_w/2"/>
                                          </p:val>
                                        </p:tav>
                                        <p:tav tm="100000">
                                          <p:val>
                                            <p:strVal val="#ppt_x"/>
                                          </p:val>
                                        </p:tav>
                                      </p:tavLst>
                                    </p:anim>
                                    <p:anim calcmode="lin" valueType="num">
                                      <p:cBhvr additive="base">
                                        <p:cTn id="1542" dur="4300" fill="hold"/>
                                        <p:tgtEl>
                                          <p:spTgt spid="147"/>
                                        </p:tgtEl>
                                        <p:attrNameLst>
                                          <p:attrName>ppt_y</p:attrName>
                                        </p:attrNameLst>
                                      </p:cBhvr>
                                      <p:tavLst>
                                        <p:tav tm="0">
                                          <p:val>
                                            <p:strVal val="#ppt_y"/>
                                          </p:val>
                                        </p:tav>
                                        <p:tav tm="100000">
                                          <p:val>
                                            <p:strVal val="#ppt_y"/>
                                          </p:val>
                                        </p:tav>
                                      </p:tavLst>
                                    </p:anim>
                                  </p:childTnLst>
                                </p:cTn>
                              </p:par>
                              <p:par>
                                <p:cTn id="1543" presetID="2" presetClass="exit" presetSubtype="8" fill="hold" grpId="1" nodeType="withEffect">
                                  <p:stCondLst>
                                    <p:cond delay="0"/>
                                  </p:stCondLst>
                                  <p:childTnLst>
                                    <p:anim calcmode="lin" valueType="num">
                                      <p:cBhvr additive="base">
                                        <p:cTn id="1544" dur="4300"/>
                                        <p:tgtEl>
                                          <p:spTgt spid="147"/>
                                        </p:tgtEl>
                                        <p:attrNameLst>
                                          <p:attrName>ppt_x</p:attrName>
                                        </p:attrNameLst>
                                      </p:cBhvr>
                                      <p:tavLst>
                                        <p:tav tm="0">
                                          <p:val>
                                            <p:strVal val="ppt_x"/>
                                          </p:val>
                                        </p:tav>
                                        <p:tav tm="100000">
                                          <p:val>
                                            <p:strVal val="0-ppt_w/2"/>
                                          </p:val>
                                        </p:tav>
                                      </p:tavLst>
                                    </p:anim>
                                    <p:anim calcmode="lin" valueType="num">
                                      <p:cBhvr additive="base">
                                        <p:cTn id="1545" dur="4300"/>
                                        <p:tgtEl>
                                          <p:spTgt spid="147"/>
                                        </p:tgtEl>
                                        <p:attrNameLst>
                                          <p:attrName>ppt_y</p:attrName>
                                        </p:attrNameLst>
                                      </p:cBhvr>
                                      <p:tavLst>
                                        <p:tav tm="0">
                                          <p:val>
                                            <p:strVal val="ppt_y"/>
                                          </p:val>
                                        </p:tav>
                                        <p:tav tm="100000">
                                          <p:val>
                                            <p:strVal val="ppt_y"/>
                                          </p:val>
                                        </p:tav>
                                      </p:tavLst>
                                    </p:anim>
                                    <p:set>
                                      <p:cBhvr>
                                        <p:cTn id="1546" dur="1" fill="hold">
                                          <p:stCondLst>
                                            <p:cond delay="4299"/>
                                          </p:stCondLst>
                                        </p:cTn>
                                        <p:tgtEl>
                                          <p:spTgt spid="147"/>
                                        </p:tgtEl>
                                        <p:attrNameLst>
                                          <p:attrName>style.visibility</p:attrName>
                                        </p:attrNameLst>
                                      </p:cBhvr>
                                      <p:to>
                                        <p:strVal val="hidden"/>
                                      </p:to>
                                    </p:set>
                                  </p:childTnLst>
                                </p:cTn>
                              </p:par>
                              <p:par>
                                <p:cTn id="1547" presetID="3" presetClass="exit" presetSubtype="5" fill="hold" grpId="2" nodeType="withEffect">
                                  <p:stCondLst>
                                    <p:cond delay="0"/>
                                  </p:stCondLst>
                                  <p:childTnLst>
                                    <p:animEffect transition="out" filter="blinds(vertical)">
                                      <p:cBhvr>
                                        <p:cTn id="1548" dur="4300"/>
                                        <p:tgtEl>
                                          <p:spTgt spid="147"/>
                                        </p:tgtEl>
                                      </p:cBhvr>
                                    </p:animEffect>
                                    <p:set>
                                      <p:cBhvr>
                                        <p:cTn id="1549" dur="1" fill="hold">
                                          <p:stCondLst>
                                            <p:cond delay="4299"/>
                                          </p:stCondLst>
                                        </p:cTn>
                                        <p:tgtEl>
                                          <p:spTgt spid="147"/>
                                        </p:tgtEl>
                                        <p:attrNameLst>
                                          <p:attrName>style.visibility</p:attrName>
                                        </p:attrNameLst>
                                      </p:cBhvr>
                                      <p:to>
                                        <p:strVal val="hidden"/>
                                      </p:to>
                                    </p:set>
                                  </p:childTnLst>
                                </p:cTn>
                              </p:par>
                              <p:par>
                                <p:cTn id="1550" presetID="8" presetClass="emph" presetSubtype="0" fill="hold" grpId="3" nodeType="withEffect">
                                  <p:stCondLst>
                                    <p:cond delay="0"/>
                                  </p:stCondLst>
                                  <p:childTnLst>
                                    <p:animRot by="-21600000">
                                      <p:cBhvr>
                                        <p:cTn id="1551" dur="4300" fill="hold"/>
                                        <p:tgtEl>
                                          <p:spTgt spid="147"/>
                                        </p:tgtEl>
                                        <p:attrNameLst>
                                          <p:attrName>r</p:attrName>
                                        </p:attrNameLst>
                                      </p:cBhvr>
                                    </p:animRot>
                                  </p:childTnLst>
                                </p:cTn>
                              </p:par>
                              <p:par>
                                <p:cTn id="1552" presetID="2" presetClass="entr" presetSubtype="8" fill="hold" grpId="0" nodeType="withEffect">
                                  <p:stCondLst>
                                    <p:cond delay="0"/>
                                  </p:stCondLst>
                                  <p:childTnLst>
                                    <p:set>
                                      <p:cBhvr>
                                        <p:cTn id="1553" dur="1" fill="hold">
                                          <p:stCondLst>
                                            <p:cond delay="0"/>
                                          </p:stCondLst>
                                        </p:cTn>
                                        <p:tgtEl>
                                          <p:spTgt spid="127"/>
                                        </p:tgtEl>
                                        <p:attrNameLst>
                                          <p:attrName>style.visibility</p:attrName>
                                        </p:attrNameLst>
                                      </p:cBhvr>
                                      <p:to>
                                        <p:strVal val="visible"/>
                                      </p:to>
                                    </p:set>
                                    <p:anim calcmode="lin" valueType="num">
                                      <p:cBhvr additive="base">
                                        <p:cTn id="1554" dur="4000" fill="hold"/>
                                        <p:tgtEl>
                                          <p:spTgt spid="127"/>
                                        </p:tgtEl>
                                        <p:attrNameLst>
                                          <p:attrName>ppt_x</p:attrName>
                                        </p:attrNameLst>
                                      </p:cBhvr>
                                      <p:tavLst>
                                        <p:tav tm="0">
                                          <p:val>
                                            <p:strVal val="0-#ppt_w/2"/>
                                          </p:val>
                                        </p:tav>
                                        <p:tav tm="100000">
                                          <p:val>
                                            <p:strVal val="#ppt_x"/>
                                          </p:val>
                                        </p:tav>
                                      </p:tavLst>
                                    </p:anim>
                                    <p:anim calcmode="lin" valueType="num">
                                      <p:cBhvr additive="base">
                                        <p:cTn id="1555" dur="4000" fill="hold"/>
                                        <p:tgtEl>
                                          <p:spTgt spid="127"/>
                                        </p:tgtEl>
                                        <p:attrNameLst>
                                          <p:attrName>ppt_y</p:attrName>
                                        </p:attrNameLst>
                                      </p:cBhvr>
                                      <p:tavLst>
                                        <p:tav tm="0">
                                          <p:val>
                                            <p:strVal val="#ppt_y"/>
                                          </p:val>
                                        </p:tav>
                                        <p:tav tm="100000">
                                          <p:val>
                                            <p:strVal val="#ppt_y"/>
                                          </p:val>
                                        </p:tav>
                                      </p:tavLst>
                                    </p:anim>
                                  </p:childTnLst>
                                </p:cTn>
                              </p:par>
                              <p:par>
                                <p:cTn id="1556" presetID="2" presetClass="exit" presetSubtype="8" fill="hold" grpId="1" nodeType="withEffect">
                                  <p:stCondLst>
                                    <p:cond delay="0"/>
                                  </p:stCondLst>
                                  <p:childTnLst>
                                    <p:anim calcmode="lin" valueType="num">
                                      <p:cBhvr additive="base">
                                        <p:cTn id="1557" dur="4000"/>
                                        <p:tgtEl>
                                          <p:spTgt spid="127"/>
                                        </p:tgtEl>
                                        <p:attrNameLst>
                                          <p:attrName>ppt_x</p:attrName>
                                        </p:attrNameLst>
                                      </p:cBhvr>
                                      <p:tavLst>
                                        <p:tav tm="0">
                                          <p:val>
                                            <p:strVal val="ppt_x"/>
                                          </p:val>
                                        </p:tav>
                                        <p:tav tm="100000">
                                          <p:val>
                                            <p:strVal val="0-ppt_w/2"/>
                                          </p:val>
                                        </p:tav>
                                      </p:tavLst>
                                    </p:anim>
                                    <p:anim calcmode="lin" valueType="num">
                                      <p:cBhvr additive="base">
                                        <p:cTn id="1558" dur="4000"/>
                                        <p:tgtEl>
                                          <p:spTgt spid="127"/>
                                        </p:tgtEl>
                                        <p:attrNameLst>
                                          <p:attrName>ppt_y</p:attrName>
                                        </p:attrNameLst>
                                      </p:cBhvr>
                                      <p:tavLst>
                                        <p:tav tm="0">
                                          <p:val>
                                            <p:strVal val="ppt_y"/>
                                          </p:val>
                                        </p:tav>
                                        <p:tav tm="100000">
                                          <p:val>
                                            <p:strVal val="ppt_y"/>
                                          </p:val>
                                        </p:tav>
                                      </p:tavLst>
                                    </p:anim>
                                    <p:set>
                                      <p:cBhvr>
                                        <p:cTn id="1559" dur="1" fill="hold">
                                          <p:stCondLst>
                                            <p:cond delay="3999"/>
                                          </p:stCondLst>
                                        </p:cTn>
                                        <p:tgtEl>
                                          <p:spTgt spid="127"/>
                                        </p:tgtEl>
                                        <p:attrNameLst>
                                          <p:attrName>style.visibility</p:attrName>
                                        </p:attrNameLst>
                                      </p:cBhvr>
                                      <p:to>
                                        <p:strVal val="hidden"/>
                                      </p:to>
                                    </p:set>
                                  </p:childTnLst>
                                </p:cTn>
                              </p:par>
                              <p:par>
                                <p:cTn id="1560" presetID="3" presetClass="exit" presetSubtype="5" fill="hold" grpId="2" nodeType="withEffect">
                                  <p:stCondLst>
                                    <p:cond delay="0"/>
                                  </p:stCondLst>
                                  <p:childTnLst>
                                    <p:animEffect transition="out" filter="blinds(vertical)">
                                      <p:cBhvr>
                                        <p:cTn id="1561" dur="4000"/>
                                        <p:tgtEl>
                                          <p:spTgt spid="127"/>
                                        </p:tgtEl>
                                      </p:cBhvr>
                                    </p:animEffect>
                                    <p:set>
                                      <p:cBhvr>
                                        <p:cTn id="1562" dur="1" fill="hold">
                                          <p:stCondLst>
                                            <p:cond delay="3999"/>
                                          </p:stCondLst>
                                        </p:cTn>
                                        <p:tgtEl>
                                          <p:spTgt spid="127"/>
                                        </p:tgtEl>
                                        <p:attrNameLst>
                                          <p:attrName>style.visibility</p:attrName>
                                        </p:attrNameLst>
                                      </p:cBhvr>
                                      <p:to>
                                        <p:strVal val="hidden"/>
                                      </p:to>
                                    </p:set>
                                  </p:childTnLst>
                                </p:cTn>
                              </p:par>
                              <p:par>
                                <p:cTn id="1563" presetID="8" presetClass="emph" presetSubtype="0" fill="hold" grpId="3" nodeType="withEffect">
                                  <p:stCondLst>
                                    <p:cond delay="0"/>
                                  </p:stCondLst>
                                  <p:childTnLst>
                                    <p:animRot by="-21600000">
                                      <p:cBhvr>
                                        <p:cTn id="1564" dur="4000" fill="hold"/>
                                        <p:tgtEl>
                                          <p:spTgt spid="127"/>
                                        </p:tgtEl>
                                        <p:attrNameLst>
                                          <p:attrName>r</p:attrName>
                                        </p:attrNameLst>
                                      </p:cBhvr>
                                    </p:animRot>
                                  </p:childTnLst>
                                </p:cTn>
                              </p:par>
                              <p:par>
                                <p:cTn id="1565" presetID="2" presetClass="entr" presetSubtype="8" fill="hold" grpId="0" nodeType="withEffect">
                                  <p:stCondLst>
                                    <p:cond delay="0"/>
                                  </p:stCondLst>
                                  <p:childTnLst>
                                    <p:set>
                                      <p:cBhvr>
                                        <p:cTn id="1566" dur="1" fill="hold">
                                          <p:stCondLst>
                                            <p:cond delay="0"/>
                                          </p:stCondLst>
                                        </p:cTn>
                                        <p:tgtEl>
                                          <p:spTgt spid="106"/>
                                        </p:tgtEl>
                                        <p:attrNameLst>
                                          <p:attrName>style.visibility</p:attrName>
                                        </p:attrNameLst>
                                      </p:cBhvr>
                                      <p:to>
                                        <p:strVal val="visible"/>
                                      </p:to>
                                    </p:set>
                                    <p:anim calcmode="lin" valueType="num">
                                      <p:cBhvr additive="base">
                                        <p:cTn id="1567" dur="4100" fill="hold"/>
                                        <p:tgtEl>
                                          <p:spTgt spid="106"/>
                                        </p:tgtEl>
                                        <p:attrNameLst>
                                          <p:attrName>ppt_x</p:attrName>
                                        </p:attrNameLst>
                                      </p:cBhvr>
                                      <p:tavLst>
                                        <p:tav tm="0">
                                          <p:val>
                                            <p:strVal val="0-#ppt_w/2"/>
                                          </p:val>
                                        </p:tav>
                                        <p:tav tm="100000">
                                          <p:val>
                                            <p:strVal val="#ppt_x"/>
                                          </p:val>
                                        </p:tav>
                                      </p:tavLst>
                                    </p:anim>
                                    <p:anim calcmode="lin" valueType="num">
                                      <p:cBhvr additive="base">
                                        <p:cTn id="1568" dur="4100" fill="hold"/>
                                        <p:tgtEl>
                                          <p:spTgt spid="106"/>
                                        </p:tgtEl>
                                        <p:attrNameLst>
                                          <p:attrName>ppt_y</p:attrName>
                                        </p:attrNameLst>
                                      </p:cBhvr>
                                      <p:tavLst>
                                        <p:tav tm="0">
                                          <p:val>
                                            <p:strVal val="#ppt_y"/>
                                          </p:val>
                                        </p:tav>
                                        <p:tav tm="100000">
                                          <p:val>
                                            <p:strVal val="#ppt_y"/>
                                          </p:val>
                                        </p:tav>
                                      </p:tavLst>
                                    </p:anim>
                                  </p:childTnLst>
                                </p:cTn>
                              </p:par>
                              <p:par>
                                <p:cTn id="1569" presetID="2" presetClass="exit" presetSubtype="8" fill="hold" grpId="1" nodeType="withEffect">
                                  <p:stCondLst>
                                    <p:cond delay="0"/>
                                  </p:stCondLst>
                                  <p:childTnLst>
                                    <p:anim calcmode="lin" valueType="num">
                                      <p:cBhvr additive="base">
                                        <p:cTn id="1570" dur="4100"/>
                                        <p:tgtEl>
                                          <p:spTgt spid="106"/>
                                        </p:tgtEl>
                                        <p:attrNameLst>
                                          <p:attrName>ppt_x</p:attrName>
                                        </p:attrNameLst>
                                      </p:cBhvr>
                                      <p:tavLst>
                                        <p:tav tm="0">
                                          <p:val>
                                            <p:strVal val="ppt_x"/>
                                          </p:val>
                                        </p:tav>
                                        <p:tav tm="100000">
                                          <p:val>
                                            <p:strVal val="0-ppt_w/2"/>
                                          </p:val>
                                        </p:tav>
                                      </p:tavLst>
                                    </p:anim>
                                    <p:anim calcmode="lin" valueType="num">
                                      <p:cBhvr additive="base">
                                        <p:cTn id="1571" dur="4100"/>
                                        <p:tgtEl>
                                          <p:spTgt spid="106"/>
                                        </p:tgtEl>
                                        <p:attrNameLst>
                                          <p:attrName>ppt_y</p:attrName>
                                        </p:attrNameLst>
                                      </p:cBhvr>
                                      <p:tavLst>
                                        <p:tav tm="0">
                                          <p:val>
                                            <p:strVal val="ppt_y"/>
                                          </p:val>
                                        </p:tav>
                                        <p:tav tm="100000">
                                          <p:val>
                                            <p:strVal val="ppt_y"/>
                                          </p:val>
                                        </p:tav>
                                      </p:tavLst>
                                    </p:anim>
                                    <p:set>
                                      <p:cBhvr>
                                        <p:cTn id="1572" dur="1" fill="hold">
                                          <p:stCondLst>
                                            <p:cond delay="4099"/>
                                          </p:stCondLst>
                                        </p:cTn>
                                        <p:tgtEl>
                                          <p:spTgt spid="106"/>
                                        </p:tgtEl>
                                        <p:attrNameLst>
                                          <p:attrName>style.visibility</p:attrName>
                                        </p:attrNameLst>
                                      </p:cBhvr>
                                      <p:to>
                                        <p:strVal val="hidden"/>
                                      </p:to>
                                    </p:set>
                                  </p:childTnLst>
                                </p:cTn>
                              </p:par>
                              <p:par>
                                <p:cTn id="1573" presetID="3" presetClass="exit" presetSubtype="5" fill="hold" grpId="2" nodeType="withEffect">
                                  <p:stCondLst>
                                    <p:cond delay="0"/>
                                  </p:stCondLst>
                                  <p:childTnLst>
                                    <p:animEffect transition="out" filter="blinds(vertical)">
                                      <p:cBhvr>
                                        <p:cTn id="1574" dur="4100"/>
                                        <p:tgtEl>
                                          <p:spTgt spid="106"/>
                                        </p:tgtEl>
                                      </p:cBhvr>
                                    </p:animEffect>
                                    <p:set>
                                      <p:cBhvr>
                                        <p:cTn id="1575" dur="1" fill="hold">
                                          <p:stCondLst>
                                            <p:cond delay="4099"/>
                                          </p:stCondLst>
                                        </p:cTn>
                                        <p:tgtEl>
                                          <p:spTgt spid="106"/>
                                        </p:tgtEl>
                                        <p:attrNameLst>
                                          <p:attrName>style.visibility</p:attrName>
                                        </p:attrNameLst>
                                      </p:cBhvr>
                                      <p:to>
                                        <p:strVal val="hidden"/>
                                      </p:to>
                                    </p:set>
                                  </p:childTnLst>
                                </p:cTn>
                              </p:par>
                              <p:par>
                                <p:cTn id="1576" presetID="8" presetClass="emph" presetSubtype="0" fill="hold" grpId="3" nodeType="withEffect">
                                  <p:stCondLst>
                                    <p:cond delay="0"/>
                                  </p:stCondLst>
                                  <p:childTnLst>
                                    <p:animRot by="-21600000">
                                      <p:cBhvr>
                                        <p:cTn id="1577" dur="4100" fill="hold"/>
                                        <p:tgtEl>
                                          <p:spTgt spid="106"/>
                                        </p:tgtEl>
                                        <p:attrNameLst>
                                          <p:attrName>r</p:attrName>
                                        </p:attrNameLst>
                                      </p:cBhvr>
                                    </p:animRot>
                                  </p:childTnLst>
                                </p:cTn>
                              </p:par>
                              <p:par>
                                <p:cTn id="1578" presetID="2" presetClass="entr" presetSubtype="8" fill="hold" grpId="0" nodeType="withEffect">
                                  <p:stCondLst>
                                    <p:cond delay="0"/>
                                  </p:stCondLst>
                                  <p:childTnLst>
                                    <p:set>
                                      <p:cBhvr>
                                        <p:cTn id="1579" dur="1" fill="hold">
                                          <p:stCondLst>
                                            <p:cond delay="0"/>
                                          </p:stCondLst>
                                        </p:cTn>
                                        <p:tgtEl>
                                          <p:spTgt spid="166"/>
                                        </p:tgtEl>
                                        <p:attrNameLst>
                                          <p:attrName>style.visibility</p:attrName>
                                        </p:attrNameLst>
                                      </p:cBhvr>
                                      <p:to>
                                        <p:strVal val="visible"/>
                                      </p:to>
                                    </p:set>
                                    <p:anim calcmode="lin" valueType="num">
                                      <p:cBhvr additive="base">
                                        <p:cTn id="1580" dur="4200" fill="hold"/>
                                        <p:tgtEl>
                                          <p:spTgt spid="166"/>
                                        </p:tgtEl>
                                        <p:attrNameLst>
                                          <p:attrName>ppt_x</p:attrName>
                                        </p:attrNameLst>
                                      </p:cBhvr>
                                      <p:tavLst>
                                        <p:tav tm="0">
                                          <p:val>
                                            <p:strVal val="0-#ppt_w/2"/>
                                          </p:val>
                                        </p:tav>
                                        <p:tav tm="100000">
                                          <p:val>
                                            <p:strVal val="#ppt_x"/>
                                          </p:val>
                                        </p:tav>
                                      </p:tavLst>
                                    </p:anim>
                                    <p:anim calcmode="lin" valueType="num">
                                      <p:cBhvr additive="base">
                                        <p:cTn id="1581" dur="4200" fill="hold"/>
                                        <p:tgtEl>
                                          <p:spTgt spid="166"/>
                                        </p:tgtEl>
                                        <p:attrNameLst>
                                          <p:attrName>ppt_y</p:attrName>
                                        </p:attrNameLst>
                                      </p:cBhvr>
                                      <p:tavLst>
                                        <p:tav tm="0">
                                          <p:val>
                                            <p:strVal val="#ppt_y"/>
                                          </p:val>
                                        </p:tav>
                                        <p:tav tm="100000">
                                          <p:val>
                                            <p:strVal val="#ppt_y"/>
                                          </p:val>
                                        </p:tav>
                                      </p:tavLst>
                                    </p:anim>
                                  </p:childTnLst>
                                </p:cTn>
                              </p:par>
                              <p:par>
                                <p:cTn id="1582" presetID="2" presetClass="exit" presetSubtype="8" fill="hold" grpId="1" nodeType="withEffect">
                                  <p:stCondLst>
                                    <p:cond delay="0"/>
                                  </p:stCondLst>
                                  <p:childTnLst>
                                    <p:anim calcmode="lin" valueType="num">
                                      <p:cBhvr additive="base">
                                        <p:cTn id="1583" dur="4200"/>
                                        <p:tgtEl>
                                          <p:spTgt spid="166"/>
                                        </p:tgtEl>
                                        <p:attrNameLst>
                                          <p:attrName>ppt_x</p:attrName>
                                        </p:attrNameLst>
                                      </p:cBhvr>
                                      <p:tavLst>
                                        <p:tav tm="0">
                                          <p:val>
                                            <p:strVal val="ppt_x"/>
                                          </p:val>
                                        </p:tav>
                                        <p:tav tm="100000">
                                          <p:val>
                                            <p:strVal val="0-ppt_w/2"/>
                                          </p:val>
                                        </p:tav>
                                      </p:tavLst>
                                    </p:anim>
                                    <p:anim calcmode="lin" valueType="num">
                                      <p:cBhvr additive="base">
                                        <p:cTn id="1584" dur="4200"/>
                                        <p:tgtEl>
                                          <p:spTgt spid="166"/>
                                        </p:tgtEl>
                                        <p:attrNameLst>
                                          <p:attrName>ppt_y</p:attrName>
                                        </p:attrNameLst>
                                      </p:cBhvr>
                                      <p:tavLst>
                                        <p:tav tm="0">
                                          <p:val>
                                            <p:strVal val="ppt_y"/>
                                          </p:val>
                                        </p:tav>
                                        <p:tav tm="100000">
                                          <p:val>
                                            <p:strVal val="ppt_y"/>
                                          </p:val>
                                        </p:tav>
                                      </p:tavLst>
                                    </p:anim>
                                    <p:set>
                                      <p:cBhvr>
                                        <p:cTn id="1585" dur="1" fill="hold">
                                          <p:stCondLst>
                                            <p:cond delay="4199"/>
                                          </p:stCondLst>
                                        </p:cTn>
                                        <p:tgtEl>
                                          <p:spTgt spid="166"/>
                                        </p:tgtEl>
                                        <p:attrNameLst>
                                          <p:attrName>style.visibility</p:attrName>
                                        </p:attrNameLst>
                                      </p:cBhvr>
                                      <p:to>
                                        <p:strVal val="hidden"/>
                                      </p:to>
                                    </p:set>
                                  </p:childTnLst>
                                </p:cTn>
                              </p:par>
                              <p:par>
                                <p:cTn id="1586" presetID="3" presetClass="exit" presetSubtype="5" fill="hold" grpId="2" nodeType="withEffect">
                                  <p:stCondLst>
                                    <p:cond delay="0"/>
                                  </p:stCondLst>
                                  <p:childTnLst>
                                    <p:animEffect transition="out" filter="blinds(vertical)">
                                      <p:cBhvr>
                                        <p:cTn id="1587" dur="4200"/>
                                        <p:tgtEl>
                                          <p:spTgt spid="166"/>
                                        </p:tgtEl>
                                      </p:cBhvr>
                                    </p:animEffect>
                                    <p:set>
                                      <p:cBhvr>
                                        <p:cTn id="1588" dur="1" fill="hold">
                                          <p:stCondLst>
                                            <p:cond delay="4199"/>
                                          </p:stCondLst>
                                        </p:cTn>
                                        <p:tgtEl>
                                          <p:spTgt spid="166"/>
                                        </p:tgtEl>
                                        <p:attrNameLst>
                                          <p:attrName>style.visibility</p:attrName>
                                        </p:attrNameLst>
                                      </p:cBhvr>
                                      <p:to>
                                        <p:strVal val="hidden"/>
                                      </p:to>
                                    </p:set>
                                  </p:childTnLst>
                                </p:cTn>
                              </p:par>
                              <p:par>
                                <p:cTn id="1589" presetID="8" presetClass="emph" presetSubtype="0" fill="hold" grpId="3" nodeType="withEffect">
                                  <p:stCondLst>
                                    <p:cond delay="0"/>
                                  </p:stCondLst>
                                  <p:childTnLst>
                                    <p:animRot by="-21600000">
                                      <p:cBhvr>
                                        <p:cTn id="1590" dur="4200" fill="hold"/>
                                        <p:tgtEl>
                                          <p:spTgt spid="166"/>
                                        </p:tgtEl>
                                        <p:attrNameLst>
                                          <p:attrName>r</p:attrName>
                                        </p:attrNameLst>
                                      </p:cBhvr>
                                    </p:animRot>
                                  </p:childTnLst>
                                </p:cTn>
                              </p:par>
                              <p:par>
                                <p:cTn id="1591" presetID="2" presetClass="entr" presetSubtype="8" fill="hold" grpId="0" nodeType="withEffect">
                                  <p:stCondLst>
                                    <p:cond delay="0"/>
                                  </p:stCondLst>
                                  <p:childTnLst>
                                    <p:set>
                                      <p:cBhvr>
                                        <p:cTn id="1592" dur="1" fill="hold">
                                          <p:stCondLst>
                                            <p:cond delay="0"/>
                                          </p:stCondLst>
                                        </p:cTn>
                                        <p:tgtEl>
                                          <p:spTgt spid="146"/>
                                        </p:tgtEl>
                                        <p:attrNameLst>
                                          <p:attrName>style.visibility</p:attrName>
                                        </p:attrNameLst>
                                      </p:cBhvr>
                                      <p:to>
                                        <p:strVal val="visible"/>
                                      </p:to>
                                    </p:set>
                                    <p:anim calcmode="lin" valueType="num">
                                      <p:cBhvr additive="base">
                                        <p:cTn id="1593" dur="4300" fill="hold"/>
                                        <p:tgtEl>
                                          <p:spTgt spid="146"/>
                                        </p:tgtEl>
                                        <p:attrNameLst>
                                          <p:attrName>ppt_x</p:attrName>
                                        </p:attrNameLst>
                                      </p:cBhvr>
                                      <p:tavLst>
                                        <p:tav tm="0">
                                          <p:val>
                                            <p:strVal val="0-#ppt_w/2"/>
                                          </p:val>
                                        </p:tav>
                                        <p:tav tm="100000">
                                          <p:val>
                                            <p:strVal val="#ppt_x"/>
                                          </p:val>
                                        </p:tav>
                                      </p:tavLst>
                                    </p:anim>
                                    <p:anim calcmode="lin" valueType="num">
                                      <p:cBhvr additive="base">
                                        <p:cTn id="1594" dur="4300" fill="hold"/>
                                        <p:tgtEl>
                                          <p:spTgt spid="146"/>
                                        </p:tgtEl>
                                        <p:attrNameLst>
                                          <p:attrName>ppt_y</p:attrName>
                                        </p:attrNameLst>
                                      </p:cBhvr>
                                      <p:tavLst>
                                        <p:tav tm="0">
                                          <p:val>
                                            <p:strVal val="#ppt_y"/>
                                          </p:val>
                                        </p:tav>
                                        <p:tav tm="100000">
                                          <p:val>
                                            <p:strVal val="#ppt_y"/>
                                          </p:val>
                                        </p:tav>
                                      </p:tavLst>
                                    </p:anim>
                                  </p:childTnLst>
                                </p:cTn>
                              </p:par>
                              <p:par>
                                <p:cTn id="1595" presetID="2" presetClass="exit" presetSubtype="8" fill="hold" grpId="1" nodeType="withEffect">
                                  <p:stCondLst>
                                    <p:cond delay="0"/>
                                  </p:stCondLst>
                                  <p:childTnLst>
                                    <p:anim calcmode="lin" valueType="num">
                                      <p:cBhvr additive="base">
                                        <p:cTn id="1596" dur="4300"/>
                                        <p:tgtEl>
                                          <p:spTgt spid="146"/>
                                        </p:tgtEl>
                                        <p:attrNameLst>
                                          <p:attrName>ppt_x</p:attrName>
                                        </p:attrNameLst>
                                      </p:cBhvr>
                                      <p:tavLst>
                                        <p:tav tm="0">
                                          <p:val>
                                            <p:strVal val="ppt_x"/>
                                          </p:val>
                                        </p:tav>
                                        <p:tav tm="100000">
                                          <p:val>
                                            <p:strVal val="0-ppt_w/2"/>
                                          </p:val>
                                        </p:tav>
                                      </p:tavLst>
                                    </p:anim>
                                    <p:anim calcmode="lin" valueType="num">
                                      <p:cBhvr additive="base">
                                        <p:cTn id="1597" dur="4300"/>
                                        <p:tgtEl>
                                          <p:spTgt spid="146"/>
                                        </p:tgtEl>
                                        <p:attrNameLst>
                                          <p:attrName>ppt_y</p:attrName>
                                        </p:attrNameLst>
                                      </p:cBhvr>
                                      <p:tavLst>
                                        <p:tav tm="0">
                                          <p:val>
                                            <p:strVal val="ppt_y"/>
                                          </p:val>
                                        </p:tav>
                                        <p:tav tm="100000">
                                          <p:val>
                                            <p:strVal val="ppt_y"/>
                                          </p:val>
                                        </p:tav>
                                      </p:tavLst>
                                    </p:anim>
                                    <p:set>
                                      <p:cBhvr>
                                        <p:cTn id="1598" dur="1" fill="hold">
                                          <p:stCondLst>
                                            <p:cond delay="4299"/>
                                          </p:stCondLst>
                                        </p:cTn>
                                        <p:tgtEl>
                                          <p:spTgt spid="146"/>
                                        </p:tgtEl>
                                        <p:attrNameLst>
                                          <p:attrName>style.visibility</p:attrName>
                                        </p:attrNameLst>
                                      </p:cBhvr>
                                      <p:to>
                                        <p:strVal val="hidden"/>
                                      </p:to>
                                    </p:set>
                                  </p:childTnLst>
                                </p:cTn>
                              </p:par>
                              <p:par>
                                <p:cTn id="1599" presetID="3" presetClass="exit" presetSubtype="5" fill="hold" grpId="2" nodeType="withEffect">
                                  <p:stCondLst>
                                    <p:cond delay="0"/>
                                  </p:stCondLst>
                                  <p:childTnLst>
                                    <p:animEffect transition="out" filter="blinds(vertical)">
                                      <p:cBhvr>
                                        <p:cTn id="1600" dur="4300"/>
                                        <p:tgtEl>
                                          <p:spTgt spid="146"/>
                                        </p:tgtEl>
                                      </p:cBhvr>
                                    </p:animEffect>
                                    <p:set>
                                      <p:cBhvr>
                                        <p:cTn id="1601" dur="1" fill="hold">
                                          <p:stCondLst>
                                            <p:cond delay="4299"/>
                                          </p:stCondLst>
                                        </p:cTn>
                                        <p:tgtEl>
                                          <p:spTgt spid="146"/>
                                        </p:tgtEl>
                                        <p:attrNameLst>
                                          <p:attrName>style.visibility</p:attrName>
                                        </p:attrNameLst>
                                      </p:cBhvr>
                                      <p:to>
                                        <p:strVal val="hidden"/>
                                      </p:to>
                                    </p:set>
                                  </p:childTnLst>
                                </p:cTn>
                              </p:par>
                              <p:par>
                                <p:cTn id="1602" presetID="8" presetClass="emph" presetSubtype="0" fill="hold" grpId="3" nodeType="withEffect">
                                  <p:stCondLst>
                                    <p:cond delay="0"/>
                                  </p:stCondLst>
                                  <p:childTnLst>
                                    <p:animRot by="-21600000">
                                      <p:cBhvr>
                                        <p:cTn id="1603" dur="4300" fill="hold"/>
                                        <p:tgtEl>
                                          <p:spTgt spid="146"/>
                                        </p:tgtEl>
                                        <p:attrNameLst>
                                          <p:attrName>r</p:attrName>
                                        </p:attrNameLst>
                                      </p:cBhvr>
                                    </p:animRot>
                                  </p:childTnLst>
                                </p:cTn>
                              </p:par>
                              <p:par>
                                <p:cTn id="1604" presetID="2" presetClass="entr" presetSubtype="8" fill="hold" grpId="0" nodeType="withEffect">
                                  <p:stCondLst>
                                    <p:cond delay="0"/>
                                  </p:stCondLst>
                                  <p:childTnLst>
                                    <p:set>
                                      <p:cBhvr>
                                        <p:cTn id="1605" dur="1" fill="hold">
                                          <p:stCondLst>
                                            <p:cond delay="0"/>
                                          </p:stCondLst>
                                        </p:cTn>
                                        <p:tgtEl>
                                          <p:spTgt spid="126"/>
                                        </p:tgtEl>
                                        <p:attrNameLst>
                                          <p:attrName>style.visibility</p:attrName>
                                        </p:attrNameLst>
                                      </p:cBhvr>
                                      <p:to>
                                        <p:strVal val="visible"/>
                                      </p:to>
                                    </p:set>
                                    <p:anim calcmode="lin" valueType="num">
                                      <p:cBhvr additive="base">
                                        <p:cTn id="1606" dur="4000" fill="hold"/>
                                        <p:tgtEl>
                                          <p:spTgt spid="126"/>
                                        </p:tgtEl>
                                        <p:attrNameLst>
                                          <p:attrName>ppt_x</p:attrName>
                                        </p:attrNameLst>
                                      </p:cBhvr>
                                      <p:tavLst>
                                        <p:tav tm="0">
                                          <p:val>
                                            <p:strVal val="0-#ppt_w/2"/>
                                          </p:val>
                                        </p:tav>
                                        <p:tav tm="100000">
                                          <p:val>
                                            <p:strVal val="#ppt_x"/>
                                          </p:val>
                                        </p:tav>
                                      </p:tavLst>
                                    </p:anim>
                                    <p:anim calcmode="lin" valueType="num">
                                      <p:cBhvr additive="base">
                                        <p:cTn id="1607" dur="4000" fill="hold"/>
                                        <p:tgtEl>
                                          <p:spTgt spid="126"/>
                                        </p:tgtEl>
                                        <p:attrNameLst>
                                          <p:attrName>ppt_y</p:attrName>
                                        </p:attrNameLst>
                                      </p:cBhvr>
                                      <p:tavLst>
                                        <p:tav tm="0">
                                          <p:val>
                                            <p:strVal val="#ppt_y"/>
                                          </p:val>
                                        </p:tav>
                                        <p:tav tm="100000">
                                          <p:val>
                                            <p:strVal val="#ppt_y"/>
                                          </p:val>
                                        </p:tav>
                                      </p:tavLst>
                                    </p:anim>
                                  </p:childTnLst>
                                </p:cTn>
                              </p:par>
                              <p:par>
                                <p:cTn id="1608" presetID="2" presetClass="exit" presetSubtype="8" fill="hold" grpId="1" nodeType="withEffect">
                                  <p:stCondLst>
                                    <p:cond delay="0"/>
                                  </p:stCondLst>
                                  <p:childTnLst>
                                    <p:anim calcmode="lin" valueType="num">
                                      <p:cBhvr additive="base">
                                        <p:cTn id="1609" dur="4000"/>
                                        <p:tgtEl>
                                          <p:spTgt spid="126"/>
                                        </p:tgtEl>
                                        <p:attrNameLst>
                                          <p:attrName>ppt_x</p:attrName>
                                        </p:attrNameLst>
                                      </p:cBhvr>
                                      <p:tavLst>
                                        <p:tav tm="0">
                                          <p:val>
                                            <p:strVal val="ppt_x"/>
                                          </p:val>
                                        </p:tav>
                                        <p:tav tm="100000">
                                          <p:val>
                                            <p:strVal val="0-ppt_w/2"/>
                                          </p:val>
                                        </p:tav>
                                      </p:tavLst>
                                    </p:anim>
                                    <p:anim calcmode="lin" valueType="num">
                                      <p:cBhvr additive="base">
                                        <p:cTn id="1610" dur="4000"/>
                                        <p:tgtEl>
                                          <p:spTgt spid="126"/>
                                        </p:tgtEl>
                                        <p:attrNameLst>
                                          <p:attrName>ppt_y</p:attrName>
                                        </p:attrNameLst>
                                      </p:cBhvr>
                                      <p:tavLst>
                                        <p:tav tm="0">
                                          <p:val>
                                            <p:strVal val="ppt_y"/>
                                          </p:val>
                                        </p:tav>
                                        <p:tav tm="100000">
                                          <p:val>
                                            <p:strVal val="ppt_y"/>
                                          </p:val>
                                        </p:tav>
                                      </p:tavLst>
                                    </p:anim>
                                    <p:set>
                                      <p:cBhvr>
                                        <p:cTn id="1611" dur="1" fill="hold">
                                          <p:stCondLst>
                                            <p:cond delay="3999"/>
                                          </p:stCondLst>
                                        </p:cTn>
                                        <p:tgtEl>
                                          <p:spTgt spid="126"/>
                                        </p:tgtEl>
                                        <p:attrNameLst>
                                          <p:attrName>style.visibility</p:attrName>
                                        </p:attrNameLst>
                                      </p:cBhvr>
                                      <p:to>
                                        <p:strVal val="hidden"/>
                                      </p:to>
                                    </p:set>
                                  </p:childTnLst>
                                </p:cTn>
                              </p:par>
                              <p:par>
                                <p:cTn id="1612" presetID="3" presetClass="exit" presetSubtype="5" fill="hold" grpId="2" nodeType="withEffect">
                                  <p:stCondLst>
                                    <p:cond delay="0"/>
                                  </p:stCondLst>
                                  <p:childTnLst>
                                    <p:animEffect transition="out" filter="blinds(vertical)">
                                      <p:cBhvr>
                                        <p:cTn id="1613" dur="4000"/>
                                        <p:tgtEl>
                                          <p:spTgt spid="126"/>
                                        </p:tgtEl>
                                      </p:cBhvr>
                                    </p:animEffect>
                                    <p:set>
                                      <p:cBhvr>
                                        <p:cTn id="1614" dur="1" fill="hold">
                                          <p:stCondLst>
                                            <p:cond delay="3999"/>
                                          </p:stCondLst>
                                        </p:cTn>
                                        <p:tgtEl>
                                          <p:spTgt spid="126"/>
                                        </p:tgtEl>
                                        <p:attrNameLst>
                                          <p:attrName>style.visibility</p:attrName>
                                        </p:attrNameLst>
                                      </p:cBhvr>
                                      <p:to>
                                        <p:strVal val="hidden"/>
                                      </p:to>
                                    </p:set>
                                  </p:childTnLst>
                                </p:cTn>
                              </p:par>
                              <p:par>
                                <p:cTn id="1615" presetID="8" presetClass="emph" presetSubtype="0" fill="hold" grpId="3" nodeType="withEffect">
                                  <p:stCondLst>
                                    <p:cond delay="0"/>
                                  </p:stCondLst>
                                  <p:childTnLst>
                                    <p:animRot by="-21600000">
                                      <p:cBhvr>
                                        <p:cTn id="1616" dur="4000" fill="hold"/>
                                        <p:tgtEl>
                                          <p:spTgt spid="126"/>
                                        </p:tgtEl>
                                        <p:attrNameLst>
                                          <p:attrName>r</p:attrName>
                                        </p:attrNameLst>
                                      </p:cBhvr>
                                    </p:animRot>
                                  </p:childTnLst>
                                </p:cTn>
                              </p:par>
                              <p:par>
                                <p:cTn id="1617" presetID="2" presetClass="entr" presetSubtype="8" fill="hold" grpId="0" nodeType="withEffect">
                                  <p:stCondLst>
                                    <p:cond delay="0"/>
                                  </p:stCondLst>
                                  <p:childTnLst>
                                    <p:set>
                                      <p:cBhvr>
                                        <p:cTn id="1618" dur="1" fill="hold">
                                          <p:stCondLst>
                                            <p:cond delay="0"/>
                                          </p:stCondLst>
                                        </p:cTn>
                                        <p:tgtEl>
                                          <p:spTgt spid="105"/>
                                        </p:tgtEl>
                                        <p:attrNameLst>
                                          <p:attrName>style.visibility</p:attrName>
                                        </p:attrNameLst>
                                      </p:cBhvr>
                                      <p:to>
                                        <p:strVal val="visible"/>
                                      </p:to>
                                    </p:set>
                                    <p:anim calcmode="lin" valueType="num">
                                      <p:cBhvr additive="base">
                                        <p:cTn id="1619" dur="4100" fill="hold"/>
                                        <p:tgtEl>
                                          <p:spTgt spid="105"/>
                                        </p:tgtEl>
                                        <p:attrNameLst>
                                          <p:attrName>ppt_x</p:attrName>
                                        </p:attrNameLst>
                                      </p:cBhvr>
                                      <p:tavLst>
                                        <p:tav tm="0">
                                          <p:val>
                                            <p:strVal val="0-#ppt_w/2"/>
                                          </p:val>
                                        </p:tav>
                                        <p:tav tm="100000">
                                          <p:val>
                                            <p:strVal val="#ppt_x"/>
                                          </p:val>
                                        </p:tav>
                                      </p:tavLst>
                                    </p:anim>
                                    <p:anim calcmode="lin" valueType="num">
                                      <p:cBhvr additive="base">
                                        <p:cTn id="1620" dur="4100" fill="hold"/>
                                        <p:tgtEl>
                                          <p:spTgt spid="105"/>
                                        </p:tgtEl>
                                        <p:attrNameLst>
                                          <p:attrName>ppt_y</p:attrName>
                                        </p:attrNameLst>
                                      </p:cBhvr>
                                      <p:tavLst>
                                        <p:tav tm="0">
                                          <p:val>
                                            <p:strVal val="#ppt_y"/>
                                          </p:val>
                                        </p:tav>
                                        <p:tav tm="100000">
                                          <p:val>
                                            <p:strVal val="#ppt_y"/>
                                          </p:val>
                                        </p:tav>
                                      </p:tavLst>
                                    </p:anim>
                                  </p:childTnLst>
                                </p:cTn>
                              </p:par>
                              <p:par>
                                <p:cTn id="1621" presetID="2" presetClass="exit" presetSubtype="8" fill="hold" grpId="1" nodeType="withEffect">
                                  <p:stCondLst>
                                    <p:cond delay="0"/>
                                  </p:stCondLst>
                                  <p:childTnLst>
                                    <p:anim calcmode="lin" valueType="num">
                                      <p:cBhvr additive="base">
                                        <p:cTn id="1622" dur="4100"/>
                                        <p:tgtEl>
                                          <p:spTgt spid="105"/>
                                        </p:tgtEl>
                                        <p:attrNameLst>
                                          <p:attrName>ppt_x</p:attrName>
                                        </p:attrNameLst>
                                      </p:cBhvr>
                                      <p:tavLst>
                                        <p:tav tm="0">
                                          <p:val>
                                            <p:strVal val="ppt_x"/>
                                          </p:val>
                                        </p:tav>
                                        <p:tav tm="100000">
                                          <p:val>
                                            <p:strVal val="0-ppt_w/2"/>
                                          </p:val>
                                        </p:tav>
                                      </p:tavLst>
                                    </p:anim>
                                    <p:anim calcmode="lin" valueType="num">
                                      <p:cBhvr additive="base">
                                        <p:cTn id="1623" dur="4100"/>
                                        <p:tgtEl>
                                          <p:spTgt spid="105"/>
                                        </p:tgtEl>
                                        <p:attrNameLst>
                                          <p:attrName>ppt_y</p:attrName>
                                        </p:attrNameLst>
                                      </p:cBhvr>
                                      <p:tavLst>
                                        <p:tav tm="0">
                                          <p:val>
                                            <p:strVal val="ppt_y"/>
                                          </p:val>
                                        </p:tav>
                                        <p:tav tm="100000">
                                          <p:val>
                                            <p:strVal val="ppt_y"/>
                                          </p:val>
                                        </p:tav>
                                      </p:tavLst>
                                    </p:anim>
                                    <p:set>
                                      <p:cBhvr>
                                        <p:cTn id="1624" dur="1" fill="hold">
                                          <p:stCondLst>
                                            <p:cond delay="4099"/>
                                          </p:stCondLst>
                                        </p:cTn>
                                        <p:tgtEl>
                                          <p:spTgt spid="105"/>
                                        </p:tgtEl>
                                        <p:attrNameLst>
                                          <p:attrName>style.visibility</p:attrName>
                                        </p:attrNameLst>
                                      </p:cBhvr>
                                      <p:to>
                                        <p:strVal val="hidden"/>
                                      </p:to>
                                    </p:set>
                                  </p:childTnLst>
                                </p:cTn>
                              </p:par>
                              <p:par>
                                <p:cTn id="1625" presetID="3" presetClass="exit" presetSubtype="5" fill="hold" grpId="2" nodeType="withEffect">
                                  <p:stCondLst>
                                    <p:cond delay="0"/>
                                  </p:stCondLst>
                                  <p:childTnLst>
                                    <p:animEffect transition="out" filter="blinds(vertical)">
                                      <p:cBhvr>
                                        <p:cTn id="1626" dur="4100"/>
                                        <p:tgtEl>
                                          <p:spTgt spid="105"/>
                                        </p:tgtEl>
                                      </p:cBhvr>
                                    </p:animEffect>
                                    <p:set>
                                      <p:cBhvr>
                                        <p:cTn id="1627" dur="1" fill="hold">
                                          <p:stCondLst>
                                            <p:cond delay="4099"/>
                                          </p:stCondLst>
                                        </p:cTn>
                                        <p:tgtEl>
                                          <p:spTgt spid="105"/>
                                        </p:tgtEl>
                                        <p:attrNameLst>
                                          <p:attrName>style.visibility</p:attrName>
                                        </p:attrNameLst>
                                      </p:cBhvr>
                                      <p:to>
                                        <p:strVal val="hidden"/>
                                      </p:to>
                                    </p:set>
                                  </p:childTnLst>
                                </p:cTn>
                              </p:par>
                              <p:par>
                                <p:cTn id="1628" presetID="8" presetClass="emph" presetSubtype="0" fill="hold" grpId="3" nodeType="withEffect">
                                  <p:stCondLst>
                                    <p:cond delay="0"/>
                                  </p:stCondLst>
                                  <p:childTnLst>
                                    <p:animRot by="-21600000">
                                      <p:cBhvr>
                                        <p:cTn id="1629" dur="4100" fill="hold"/>
                                        <p:tgtEl>
                                          <p:spTgt spid="105"/>
                                        </p:tgtEl>
                                        <p:attrNameLst>
                                          <p:attrName>r</p:attrName>
                                        </p:attrNameLst>
                                      </p:cBhvr>
                                    </p:animRot>
                                  </p:childTnLst>
                                </p:cTn>
                              </p:par>
                              <p:par>
                                <p:cTn id="1630" presetID="2" presetClass="entr" presetSubtype="8" fill="hold" grpId="0" nodeType="withEffect">
                                  <p:stCondLst>
                                    <p:cond delay="0"/>
                                  </p:stCondLst>
                                  <p:childTnLst>
                                    <p:set>
                                      <p:cBhvr>
                                        <p:cTn id="1631" dur="1" fill="hold">
                                          <p:stCondLst>
                                            <p:cond delay="0"/>
                                          </p:stCondLst>
                                        </p:cTn>
                                        <p:tgtEl>
                                          <p:spTgt spid="165"/>
                                        </p:tgtEl>
                                        <p:attrNameLst>
                                          <p:attrName>style.visibility</p:attrName>
                                        </p:attrNameLst>
                                      </p:cBhvr>
                                      <p:to>
                                        <p:strVal val="visible"/>
                                      </p:to>
                                    </p:set>
                                    <p:anim calcmode="lin" valueType="num">
                                      <p:cBhvr additive="base">
                                        <p:cTn id="1632" dur="4200" fill="hold"/>
                                        <p:tgtEl>
                                          <p:spTgt spid="165"/>
                                        </p:tgtEl>
                                        <p:attrNameLst>
                                          <p:attrName>ppt_x</p:attrName>
                                        </p:attrNameLst>
                                      </p:cBhvr>
                                      <p:tavLst>
                                        <p:tav tm="0">
                                          <p:val>
                                            <p:strVal val="0-#ppt_w/2"/>
                                          </p:val>
                                        </p:tav>
                                        <p:tav tm="100000">
                                          <p:val>
                                            <p:strVal val="#ppt_x"/>
                                          </p:val>
                                        </p:tav>
                                      </p:tavLst>
                                    </p:anim>
                                    <p:anim calcmode="lin" valueType="num">
                                      <p:cBhvr additive="base">
                                        <p:cTn id="1633" dur="4200" fill="hold"/>
                                        <p:tgtEl>
                                          <p:spTgt spid="165"/>
                                        </p:tgtEl>
                                        <p:attrNameLst>
                                          <p:attrName>ppt_y</p:attrName>
                                        </p:attrNameLst>
                                      </p:cBhvr>
                                      <p:tavLst>
                                        <p:tav tm="0">
                                          <p:val>
                                            <p:strVal val="#ppt_y"/>
                                          </p:val>
                                        </p:tav>
                                        <p:tav tm="100000">
                                          <p:val>
                                            <p:strVal val="#ppt_y"/>
                                          </p:val>
                                        </p:tav>
                                      </p:tavLst>
                                    </p:anim>
                                  </p:childTnLst>
                                </p:cTn>
                              </p:par>
                              <p:par>
                                <p:cTn id="1634" presetID="2" presetClass="exit" presetSubtype="8" fill="hold" grpId="1" nodeType="withEffect">
                                  <p:stCondLst>
                                    <p:cond delay="0"/>
                                  </p:stCondLst>
                                  <p:childTnLst>
                                    <p:anim calcmode="lin" valueType="num">
                                      <p:cBhvr additive="base">
                                        <p:cTn id="1635" dur="4200"/>
                                        <p:tgtEl>
                                          <p:spTgt spid="165"/>
                                        </p:tgtEl>
                                        <p:attrNameLst>
                                          <p:attrName>ppt_x</p:attrName>
                                        </p:attrNameLst>
                                      </p:cBhvr>
                                      <p:tavLst>
                                        <p:tav tm="0">
                                          <p:val>
                                            <p:strVal val="ppt_x"/>
                                          </p:val>
                                        </p:tav>
                                        <p:tav tm="100000">
                                          <p:val>
                                            <p:strVal val="0-ppt_w/2"/>
                                          </p:val>
                                        </p:tav>
                                      </p:tavLst>
                                    </p:anim>
                                    <p:anim calcmode="lin" valueType="num">
                                      <p:cBhvr additive="base">
                                        <p:cTn id="1636" dur="4200"/>
                                        <p:tgtEl>
                                          <p:spTgt spid="165"/>
                                        </p:tgtEl>
                                        <p:attrNameLst>
                                          <p:attrName>ppt_y</p:attrName>
                                        </p:attrNameLst>
                                      </p:cBhvr>
                                      <p:tavLst>
                                        <p:tav tm="0">
                                          <p:val>
                                            <p:strVal val="ppt_y"/>
                                          </p:val>
                                        </p:tav>
                                        <p:tav tm="100000">
                                          <p:val>
                                            <p:strVal val="ppt_y"/>
                                          </p:val>
                                        </p:tav>
                                      </p:tavLst>
                                    </p:anim>
                                    <p:set>
                                      <p:cBhvr>
                                        <p:cTn id="1637" dur="1" fill="hold">
                                          <p:stCondLst>
                                            <p:cond delay="4199"/>
                                          </p:stCondLst>
                                        </p:cTn>
                                        <p:tgtEl>
                                          <p:spTgt spid="165"/>
                                        </p:tgtEl>
                                        <p:attrNameLst>
                                          <p:attrName>style.visibility</p:attrName>
                                        </p:attrNameLst>
                                      </p:cBhvr>
                                      <p:to>
                                        <p:strVal val="hidden"/>
                                      </p:to>
                                    </p:set>
                                  </p:childTnLst>
                                </p:cTn>
                              </p:par>
                              <p:par>
                                <p:cTn id="1638" presetID="3" presetClass="exit" presetSubtype="5" fill="hold" grpId="2" nodeType="withEffect">
                                  <p:stCondLst>
                                    <p:cond delay="0"/>
                                  </p:stCondLst>
                                  <p:childTnLst>
                                    <p:animEffect transition="out" filter="blinds(vertical)">
                                      <p:cBhvr>
                                        <p:cTn id="1639" dur="4200"/>
                                        <p:tgtEl>
                                          <p:spTgt spid="165"/>
                                        </p:tgtEl>
                                      </p:cBhvr>
                                    </p:animEffect>
                                    <p:set>
                                      <p:cBhvr>
                                        <p:cTn id="1640" dur="1" fill="hold">
                                          <p:stCondLst>
                                            <p:cond delay="4199"/>
                                          </p:stCondLst>
                                        </p:cTn>
                                        <p:tgtEl>
                                          <p:spTgt spid="165"/>
                                        </p:tgtEl>
                                        <p:attrNameLst>
                                          <p:attrName>style.visibility</p:attrName>
                                        </p:attrNameLst>
                                      </p:cBhvr>
                                      <p:to>
                                        <p:strVal val="hidden"/>
                                      </p:to>
                                    </p:set>
                                  </p:childTnLst>
                                </p:cTn>
                              </p:par>
                              <p:par>
                                <p:cTn id="1641" presetID="8" presetClass="emph" presetSubtype="0" fill="hold" grpId="3" nodeType="withEffect">
                                  <p:stCondLst>
                                    <p:cond delay="0"/>
                                  </p:stCondLst>
                                  <p:childTnLst>
                                    <p:animRot by="-21600000">
                                      <p:cBhvr>
                                        <p:cTn id="1642" dur="4200" fill="hold"/>
                                        <p:tgtEl>
                                          <p:spTgt spid="165"/>
                                        </p:tgtEl>
                                        <p:attrNameLst>
                                          <p:attrName>r</p:attrName>
                                        </p:attrNameLst>
                                      </p:cBhvr>
                                    </p:animRot>
                                  </p:childTnLst>
                                </p:cTn>
                              </p:par>
                              <p:par>
                                <p:cTn id="1643" presetID="2" presetClass="entr" presetSubtype="8" fill="hold" grpId="0" nodeType="withEffect">
                                  <p:stCondLst>
                                    <p:cond delay="0"/>
                                  </p:stCondLst>
                                  <p:childTnLst>
                                    <p:set>
                                      <p:cBhvr>
                                        <p:cTn id="1644" dur="1" fill="hold">
                                          <p:stCondLst>
                                            <p:cond delay="0"/>
                                          </p:stCondLst>
                                        </p:cTn>
                                        <p:tgtEl>
                                          <p:spTgt spid="145"/>
                                        </p:tgtEl>
                                        <p:attrNameLst>
                                          <p:attrName>style.visibility</p:attrName>
                                        </p:attrNameLst>
                                      </p:cBhvr>
                                      <p:to>
                                        <p:strVal val="visible"/>
                                      </p:to>
                                    </p:set>
                                    <p:anim calcmode="lin" valueType="num">
                                      <p:cBhvr additive="base">
                                        <p:cTn id="1645" dur="4300" fill="hold"/>
                                        <p:tgtEl>
                                          <p:spTgt spid="145"/>
                                        </p:tgtEl>
                                        <p:attrNameLst>
                                          <p:attrName>ppt_x</p:attrName>
                                        </p:attrNameLst>
                                      </p:cBhvr>
                                      <p:tavLst>
                                        <p:tav tm="0">
                                          <p:val>
                                            <p:strVal val="0-#ppt_w/2"/>
                                          </p:val>
                                        </p:tav>
                                        <p:tav tm="100000">
                                          <p:val>
                                            <p:strVal val="#ppt_x"/>
                                          </p:val>
                                        </p:tav>
                                      </p:tavLst>
                                    </p:anim>
                                    <p:anim calcmode="lin" valueType="num">
                                      <p:cBhvr additive="base">
                                        <p:cTn id="1646" dur="4300" fill="hold"/>
                                        <p:tgtEl>
                                          <p:spTgt spid="145"/>
                                        </p:tgtEl>
                                        <p:attrNameLst>
                                          <p:attrName>ppt_y</p:attrName>
                                        </p:attrNameLst>
                                      </p:cBhvr>
                                      <p:tavLst>
                                        <p:tav tm="0">
                                          <p:val>
                                            <p:strVal val="#ppt_y"/>
                                          </p:val>
                                        </p:tav>
                                        <p:tav tm="100000">
                                          <p:val>
                                            <p:strVal val="#ppt_y"/>
                                          </p:val>
                                        </p:tav>
                                      </p:tavLst>
                                    </p:anim>
                                  </p:childTnLst>
                                </p:cTn>
                              </p:par>
                              <p:par>
                                <p:cTn id="1647" presetID="2" presetClass="exit" presetSubtype="8" fill="hold" grpId="1" nodeType="withEffect">
                                  <p:stCondLst>
                                    <p:cond delay="0"/>
                                  </p:stCondLst>
                                  <p:childTnLst>
                                    <p:anim calcmode="lin" valueType="num">
                                      <p:cBhvr additive="base">
                                        <p:cTn id="1648" dur="4300"/>
                                        <p:tgtEl>
                                          <p:spTgt spid="145"/>
                                        </p:tgtEl>
                                        <p:attrNameLst>
                                          <p:attrName>ppt_x</p:attrName>
                                        </p:attrNameLst>
                                      </p:cBhvr>
                                      <p:tavLst>
                                        <p:tav tm="0">
                                          <p:val>
                                            <p:strVal val="ppt_x"/>
                                          </p:val>
                                        </p:tav>
                                        <p:tav tm="100000">
                                          <p:val>
                                            <p:strVal val="0-ppt_w/2"/>
                                          </p:val>
                                        </p:tav>
                                      </p:tavLst>
                                    </p:anim>
                                    <p:anim calcmode="lin" valueType="num">
                                      <p:cBhvr additive="base">
                                        <p:cTn id="1649" dur="4300"/>
                                        <p:tgtEl>
                                          <p:spTgt spid="145"/>
                                        </p:tgtEl>
                                        <p:attrNameLst>
                                          <p:attrName>ppt_y</p:attrName>
                                        </p:attrNameLst>
                                      </p:cBhvr>
                                      <p:tavLst>
                                        <p:tav tm="0">
                                          <p:val>
                                            <p:strVal val="ppt_y"/>
                                          </p:val>
                                        </p:tav>
                                        <p:tav tm="100000">
                                          <p:val>
                                            <p:strVal val="ppt_y"/>
                                          </p:val>
                                        </p:tav>
                                      </p:tavLst>
                                    </p:anim>
                                    <p:set>
                                      <p:cBhvr>
                                        <p:cTn id="1650" dur="1" fill="hold">
                                          <p:stCondLst>
                                            <p:cond delay="4299"/>
                                          </p:stCondLst>
                                        </p:cTn>
                                        <p:tgtEl>
                                          <p:spTgt spid="145"/>
                                        </p:tgtEl>
                                        <p:attrNameLst>
                                          <p:attrName>style.visibility</p:attrName>
                                        </p:attrNameLst>
                                      </p:cBhvr>
                                      <p:to>
                                        <p:strVal val="hidden"/>
                                      </p:to>
                                    </p:set>
                                  </p:childTnLst>
                                </p:cTn>
                              </p:par>
                              <p:par>
                                <p:cTn id="1651" presetID="3" presetClass="exit" presetSubtype="5" fill="hold" grpId="2" nodeType="withEffect">
                                  <p:stCondLst>
                                    <p:cond delay="0"/>
                                  </p:stCondLst>
                                  <p:childTnLst>
                                    <p:animEffect transition="out" filter="blinds(vertical)">
                                      <p:cBhvr>
                                        <p:cTn id="1652" dur="4300"/>
                                        <p:tgtEl>
                                          <p:spTgt spid="145"/>
                                        </p:tgtEl>
                                      </p:cBhvr>
                                    </p:animEffect>
                                    <p:set>
                                      <p:cBhvr>
                                        <p:cTn id="1653" dur="1" fill="hold">
                                          <p:stCondLst>
                                            <p:cond delay="4299"/>
                                          </p:stCondLst>
                                        </p:cTn>
                                        <p:tgtEl>
                                          <p:spTgt spid="145"/>
                                        </p:tgtEl>
                                        <p:attrNameLst>
                                          <p:attrName>style.visibility</p:attrName>
                                        </p:attrNameLst>
                                      </p:cBhvr>
                                      <p:to>
                                        <p:strVal val="hidden"/>
                                      </p:to>
                                    </p:set>
                                  </p:childTnLst>
                                </p:cTn>
                              </p:par>
                              <p:par>
                                <p:cTn id="1654" presetID="8" presetClass="emph" presetSubtype="0" fill="hold" grpId="3" nodeType="withEffect">
                                  <p:stCondLst>
                                    <p:cond delay="0"/>
                                  </p:stCondLst>
                                  <p:childTnLst>
                                    <p:animRot by="-21600000">
                                      <p:cBhvr>
                                        <p:cTn id="1655" dur="4300" fill="hold"/>
                                        <p:tgtEl>
                                          <p:spTgt spid="145"/>
                                        </p:tgtEl>
                                        <p:attrNameLst>
                                          <p:attrName>r</p:attrName>
                                        </p:attrNameLst>
                                      </p:cBhvr>
                                    </p:animRot>
                                  </p:childTnLst>
                                </p:cTn>
                              </p:par>
                              <p:par>
                                <p:cTn id="1656" presetID="2" presetClass="entr" presetSubtype="8" fill="hold" grpId="0" nodeType="withEffect">
                                  <p:stCondLst>
                                    <p:cond delay="0"/>
                                  </p:stCondLst>
                                  <p:childTnLst>
                                    <p:set>
                                      <p:cBhvr>
                                        <p:cTn id="1657" dur="1" fill="hold">
                                          <p:stCondLst>
                                            <p:cond delay="0"/>
                                          </p:stCondLst>
                                        </p:cTn>
                                        <p:tgtEl>
                                          <p:spTgt spid="125"/>
                                        </p:tgtEl>
                                        <p:attrNameLst>
                                          <p:attrName>style.visibility</p:attrName>
                                        </p:attrNameLst>
                                      </p:cBhvr>
                                      <p:to>
                                        <p:strVal val="visible"/>
                                      </p:to>
                                    </p:set>
                                    <p:anim calcmode="lin" valueType="num">
                                      <p:cBhvr additive="base">
                                        <p:cTn id="1658" dur="4000" fill="hold"/>
                                        <p:tgtEl>
                                          <p:spTgt spid="125"/>
                                        </p:tgtEl>
                                        <p:attrNameLst>
                                          <p:attrName>ppt_x</p:attrName>
                                        </p:attrNameLst>
                                      </p:cBhvr>
                                      <p:tavLst>
                                        <p:tav tm="0">
                                          <p:val>
                                            <p:strVal val="0-#ppt_w/2"/>
                                          </p:val>
                                        </p:tav>
                                        <p:tav tm="100000">
                                          <p:val>
                                            <p:strVal val="#ppt_x"/>
                                          </p:val>
                                        </p:tav>
                                      </p:tavLst>
                                    </p:anim>
                                    <p:anim calcmode="lin" valueType="num">
                                      <p:cBhvr additive="base">
                                        <p:cTn id="1659" dur="4000" fill="hold"/>
                                        <p:tgtEl>
                                          <p:spTgt spid="125"/>
                                        </p:tgtEl>
                                        <p:attrNameLst>
                                          <p:attrName>ppt_y</p:attrName>
                                        </p:attrNameLst>
                                      </p:cBhvr>
                                      <p:tavLst>
                                        <p:tav tm="0">
                                          <p:val>
                                            <p:strVal val="#ppt_y"/>
                                          </p:val>
                                        </p:tav>
                                        <p:tav tm="100000">
                                          <p:val>
                                            <p:strVal val="#ppt_y"/>
                                          </p:val>
                                        </p:tav>
                                      </p:tavLst>
                                    </p:anim>
                                  </p:childTnLst>
                                </p:cTn>
                              </p:par>
                              <p:par>
                                <p:cTn id="1660" presetID="2" presetClass="exit" presetSubtype="8" fill="hold" grpId="1" nodeType="withEffect">
                                  <p:stCondLst>
                                    <p:cond delay="0"/>
                                  </p:stCondLst>
                                  <p:childTnLst>
                                    <p:anim calcmode="lin" valueType="num">
                                      <p:cBhvr additive="base">
                                        <p:cTn id="1661" dur="4000"/>
                                        <p:tgtEl>
                                          <p:spTgt spid="125"/>
                                        </p:tgtEl>
                                        <p:attrNameLst>
                                          <p:attrName>ppt_x</p:attrName>
                                        </p:attrNameLst>
                                      </p:cBhvr>
                                      <p:tavLst>
                                        <p:tav tm="0">
                                          <p:val>
                                            <p:strVal val="ppt_x"/>
                                          </p:val>
                                        </p:tav>
                                        <p:tav tm="100000">
                                          <p:val>
                                            <p:strVal val="0-ppt_w/2"/>
                                          </p:val>
                                        </p:tav>
                                      </p:tavLst>
                                    </p:anim>
                                    <p:anim calcmode="lin" valueType="num">
                                      <p:cBhvr additive="base">
                                        <p:cTn id="1662" dur="4000"/>
                                        <p:tgtEl>
                                          <p:spTgt spid="125"/>
                                        </p:tgtEl>
                                        <p:attrNameLst>
                                          <p:attrName>ppt_y</p:attrName>
                                        </p:attrNameLst>
                                      </p:cBhvr>
                                      <p:tavLst>
                                        <p:tav tm="0">
                                          <p:val>
                                            <p:strVal val="ppt_y"/>
                                          </p:val>
                                        </p:tav>
                                        <p:tav tm="100000">
                                          <p:val>
                                            <p:strVal val="ppt_y"/>
                                          </p:val>
                                        </p:tav>
                                      </p:tavLst>
                                    </p:anim>
                                    <p:set>
                                      <p:cBhvr>
                                        <p:cTn id="1663" dur="1" fill="hold">
                                          <p:stCondLst>
                                            <p:cond delay="3999"/>
                                          </p:stCondLst>
                                        </p:cTn>
                                        <p:tgtEl>
                                          <p:spTgt spid="125"/>
                                        </p:tgtEl>
                                        <p:attrNameLst>
                                          <p:attrName>style.visibility</p:attrName>
                                        </p:attrNameLst>
                                      </p:cBhvr>
                                      <p:to>
                                        <p:strVal val="hidden"/>
                                      </p:to>
                                    </p:set>
                                  </p:childTnLst>
                                </p:cTn>
                              </p:par>
                              <p:par>
                                <p:cTn id="1664" presetID="3" presetClass="exit" presetSubtype="5" fill="hold" grpId="2" nodeType="withEffect">
                                  <p:stCondLst>
                                    <p:cond delay="0"/>
                                  </p:stCondLst>
                                  <p:childTnLst>
                                    <p:animEffect transition="out" filter="blinds(vertical)">
                                      <p:cBhvr>
                                        <p:cTn id="1665" dur="4000"/>
                                        <p:tgtEl>
                                          <p:spTgt spid="125"/>
                                        </p:tgtEl>
                                      </p:cBhvr>
                                    </p:animEffect>
                                    <p:set>
                                      <p:cBhvr>
                                        <p:cTn id="1666" dur="1" fill="hold">
                                          <p:stCondLst>
                                            <p:cond delay="3999"/>
                                          </p:stCondLst>
                                        </p:cTn>
                                        <p:tgtEl>
                                          <p:spTgt spid="125"/>
                                        </p:tgtEl>
                                        <p:attrNameLst>
                                          <p:attrName>style.visibility</p:attrName>
                                        </p:attrNameLst>
                                      </p:cBhvr>
                                      <p:to>
                                        <p:strVal val="hidden"/>
                                      </p:to>
                                    </p:set>
                                  </p:childTnLst>
                                </p:cTn>
                              </p:par>
                              <p:par>
                                <p:cTn id="1667" presetID="8" presetClass="emph" presetSubtype="0" fill="hold" grpId="3" nodeType="withEffect">
                                  <p:stCondLst>
                                    <p:cond delay="0"/>
                                  </p:stCondLst>
                                  <p:childTnLst>
                                    <p:animRot by="-21600000">
                                      <p:cBhvr>
                                        <p:cTn id="1668" dur="4000" fill="hold"/>
                                        <p:tgtEl>
                                          <p:spTgt spid="125"/>
                                        </p:tgtEl>
                                        <p:attrNameLst>
                                          <p:attrName>r</p:attrName>
                                        </p:attrNameLst>
                                      </p:cBhvr>
                                    </p:animRot>
                                  </p:childTnLst>
                                </p:cTn>
                              </p:par>
                              <p:par>
                                <p:cTn id="1669" presetID="2" presetClass="entr" presetSubtype="8" fill="hold" grpId="0" nodeType="withEffect">
                                  <p:stCondLst>
                                    <p:cond delay="0"/>
                                  </p:stCondLst>
                                  <p:childTnLst>
                                    <p:set>
                                      <p:cBhvr>
                                        <p:cTn id="1670" dur="1" fill="hold">
                                          <p:stCondLst>
                                            <p:cond delay="0"/>
                                          </p:stCondLst>
                                        </p:cTn>
                                        <p:tgtEl>
                                          <p:spTgt spid="124"/>
                                        </p:tgtEl>
                                        <p:attrNameLst>
                                          <p:attrName>style.visibility</p:attrName>
                                        </p:attrNameLst>
                                      </p:cBhvr>
                                      <p:to>
                                        <p:strVal val="visible"/>
                                      </p:to>
                                    </p:set>
                                    <p:anim calcmode="lin" valueType="num">
                                      <p:cBhvr additive="base">
                                        <p:cTn id="1671" dur="4000" fill="hold"/>
                                        <p:tgtEl>
                                          <p:spTgt spid="124"/>
                                        </p:tgtEl>
                                        <p:attrNameLst>
                                          <p:attrName>ppt_x</p:attrName>
                                        </p:attrNameLst>
                                      </p:cBhvr>
                                      <p:tavLst>
                                        <p:tav tm="0">
                                          <p:val>
                                            <p:strVal val="0-#ppt_w/2"/>
                                          </p:val>
                                        </p:tav>
                                        <p:tav tm="100000">
                                          <p:val>
                                            <p:strVal val="#ppt_x"/>
                                          </p:val>
                                        </p:tav>
                                      </p:tavLst>
                                    </p:anim>
                                    <p:anim calcmode="lin" valueType="num">
                                      <p:cBhvr additive="base">
                                        <p:cTn id="1672" dur="4000" fill="hold"/>
                                        <p:tgtEl>
                                          <p:spTgt spid="124"/>
                                        </p:tgtEl>
                                        <p:attrNameLst>
                                          <p:attrName>ppt_y</p:attrName>
                                        </p:attrNameLst>
                                      </p:cBhvr>
                                      <p:tavLst>
                                        <p:tav tm="0">
                                          <p:val>
                                            <p:strVal val="#ppt_y"/>
                                          </p:val>
                                        </p:tav>
                                        <p:tav tm="100000">
                                          <p:val>
                                            <p:strVal val="#ppt_y"/>
                                          </p:val>
                                        </p:tav>
                                      </p:tavLst>
                                    </p:anim>
                                  </p:childTnLst>
                                </p:cTn>
                              </p:par>
                              <p:par>
                                <p:cTn id="1673" presetID="2" presetClass="exit" presetSubtype="8" fill="hold" grpId="1" nodeType="withEffect">
                                  <p:stCondLst>
                                    <p:cond delay="0"/>
                                  </p:stCondLst>
                                  <p:childTnLst>
                                    <p:anim calcmode="lin" valueType="num">
                                      <p:cBhvr additive="base">
                                        <p:cTn id="1674" dur="4000"/>
                                        <p:tgtEl>
                                          <p:spTgt spid="124"/>
                                        </p:tgtEl>
                                        <p:attrNameLst>
                                          <p:attrName>ppt_x</p:attrName>
                                        </p:attrNameLst>
                                      </p:cBhvr>
                                      <p:tavLst>
                                        <p:tav tm="0">
                                          <p:val>
                                            <p:strVal val="ppt_x"/>
                                          </p:val>
                                        </p:tav>
                                        <p:tav tm="100000">
                                          <p:val>
                                            <p:strVal val="0-ppt_w/2"/>
                                          </p:val>
                                        </p:tav>
                                      </p:tavLst>
                                    </p:anim>
                                    <p:anim calcmode="lin" valueType="num">
                                      <p:cBhvr additive="base">
                                        <p:cTn id="1675" dur="4000"/>
                                        <p:tgtEl>
                                          <p:spTgt spid="124"/>
                                        </p:tgtEl>
                                        <p:attrNameLst>
                                          <p:attrName>ppt_y</p:attrName>
                                        </p:attrNameLst>
                                      </p:cBhvr>
                                      <p:tavLst>
                                        <p:tav tm="0">
                                          <p:val>
                                            <p:strVal val="ppt_y"/>
                                          </p:val>
                                        </p:tav>
                                        <p:tav tm="100000">
                                          <p:val>
                                            <p:strVal val="ppt_y"/>
                                          </p:val>
                                        </p:tav>
                                      </p:tavLst>
                                    </p:anim>
                                    <p:set>
                                      <p:cBhvr>
                                        <p:cTn id="1676" dur="1" fill="hold">
                                          <p:stCondLst>
                                            <p:cond delay="3999"/>
                                          </p:stCondLst>
                                        </p:cTn>
                                        <p:tgtEl>
                                          <p:spTgt spid="124"/>
                                        </p:tgtEl>
                                        <p:attrNameLst>
                                          <p:attrName>style.visibility</p:attrName>
                                        </p:attrNameLst>
                                      </p:cBhvr>
                                      <p:to>
                                        <p:strVal val="hidden"/>
                                      </p:to>
                                    </p:set>
                                  </p:childTnLst>
                                </p:cTn>
                              </p:par>
                              <p:par>
                                <p:cTn id="1677" presetID="3" presetClass="exit" presetSubtype="5" fill="hold" grpId="2" nodeType="withEffect">
                                  <p:stCondLst>
                                    <p:cond delay="0"/>
                                  </p:stCondLst>
                                  <p:childTnLst>
                                    <p:animEffect transition="out" filter="blinds(vertical)">
                                      <p:cBhvr>
                                        <p:cTn id="1678" dur="4000"/>
                                        <p:tgtEl>
                                          <p:spTgt spid="124"/>
                                        </p:tgtEl>
                                      </p:cBhvr>
                                    </p:animEffect>
                                    <p:set>
                                      <p:cBhvr>
                                        <p:cTn id="1679" dur="1" fill="hold">
                                          <p:stCondLst>
                                            <p:cond delay="3999"/>
                                          </p:stCondLst>
                                        </p:cTn>
                                        <p:tgtEl>
                                          <p:spTgt spid="124"/>
                                        </p:tgtEl>
                                        <p:attrNameLst>
                                          <p:attrName>style.visibility</p:attrName>
                                        </p:attrNameLst>
                                      </p:cBhvr>
                                      <p:to>
                                        <p:strVal val="hidden"/>
                                      </p:to>
                                    </p:set>
                                  </p:childTnLst>
                                </p:cTn>
                              </p:par>
                              <p:par>
                                <p:cTn id="1680" presetID="8" presetClass="emph" presetSubtype="0" fill="hold" grpId="3" nodeType="withEffect">
                                  <p:stCondLst>
                                    <p:cond delay="0"/>
                                  </p:stCondLst>
                                  <p:childTnLst>
                                    <p:animRot by="-21600000">
                                      <p:cBhvr>
                                        <p:cTn id="1681" dur="4000" fill="hold"/>
                                        <p:tgtEl>
                                          <p:spTgt spid="124"/>
                                        </p:tgtEl>
                                        <p:attrNameLst>
                                          <p:attrName>r</p:attrName>
                                        </p:attrNameLst>
                                      </p:cBhvr>
                                    </p:animRot>
                                  </p:childTnLst>
                                </p:cTn>
                              </p:par>
                              <p:par>
                                <p:cTn id="1682" presetID="2" presetClass="entr" presetSubtype="8" fill="hold" grpId="0" nodeType="withEffect">
                                  <p:stCondLst>
                                    <p:cond delay="0"/>
                                  </p:stCondLst>
                                  <p:childTnLst>
                                    <p:set>
                                      <p:cBhvr>
                                        <p:cTn id="1683" dur="1" fill="hold">
                                          <p:stCondLst>
                                            <p:cond delay="0"/>
                                          </p:stCondLst>
                                        </p:cTn>
                                        <p:tgtEl>
                                          <p:spTgt spid="104"/>
                                        </p:tgtEl>
                                        <p:attrNameLst>
                                          <p:attrName>style.visibility</p:attrName>
                                        </p:attrNameLst>
                                      </p:cBhvr>
                                      <p:to>
                                        <p:strVal val="visible"/>
                                      </p:to>
                                    </p:set>
                                    <p:anim calcmode="lin" valueType="num">
                                      <p:cBhvr additive="base">
                                        <p:cTn id="1684" dur="4100" fill="hold"/>
                                        <p:tgtEl>
                                          <p:spTgt spid="104"/>
                                        </p:tgtEl>
                                        <p:attrNameLst>
                                          <p:attrName>ppt_x</p:attrName>
                                        </p:attrNameLst>
                                      </p:cBhvr>
                                      <p:tavLst>
                                        <p:tav tm="0">
                                          <p:val>
                                            <p:strVal val="0-#ppt_w/2"/>
                                          </p:val>
                                        </p:tav>
                                        <p:tav tm="100000">
                                          <p:val>
                                            <p:strVal val="#ppt_x"/>
                                          </p:val>
                                        </p:tav>
                                      </p:tavLst>
                                    </p:anim>
                                    <p:anim calcmode="lin" valueType="num">
                                      <p:cBhvr additive="base">
                                        <p:cTn id="1685" dur="4100" fill="hold"/>
                                        <p:tgtEl>
                                          <p:spTgt spid="104"/>
                                        </p:tgtEl>
                                        <p:attrNameLst>
                                          <p:attrName>ppt_y</p:attrName>
                                        </p:attrNameLst>
                                      </p:cBhvr>
                                      <p:tavLst>
                                        <p:tav tm="0">
                                          <p:val>
                                            <p:strVal val="#ppt_y"/>
                                          </p:val>
                                        </p:tav>
                                        <p:tav tm="100000">
                                          <p:val>
                                            <p:strVal val="#ppt_y"/>
                                          </p:val>
                                        </p:tav>
                                      </p:tavLst>
                                    </p:anim>
                                  </p:childTnLst>
                                </p:cTn>
                              </p:par>
                              <p:par>
                                <p:cTn id="1686" presetID="2" presetClass="exit" presetSubtype="8" fill="hold" grpId="1" nodeType="withEffect">
                                  <p:stCondLst>
                                    <p:cond delay="0"/>
                                  </p:stCondLst>
                                  <p:childTnLst>
                                    <p:anim calcmode="lin" valueType="num">
                                      <p:cBhvr additive="base">
                                        <p:cTn id="1687" dur="4100"/>
                                        <p:tgtEl>
                                          <p:spTgt spid="104"/>
                                        </p:tgtEl>
                                        <p:attrNameLst>
                                          <p:attrName>ppt_x</p:attrName>
                                        </p:attrNameLst>
                                      </p:cBhvr>
                                      <p:tavLst>
                                        <p:tav tm="0">
                                          <p:val>
                                            <p:strVal val="ppt_x"/>
                                          </p:val>
                                        </p:tav>
                                        <p:tav tm="100000">
                                          <p:val>
                                            <p:strVal val="0-ppt_w/2"/>
                                          </p:val>
                                        </p:tav>
                                      </p:tavLst>
                                    </p:anim>
                                    <p:anim calcmode="lin" valueType="num">
                                      <p:cBhvr additive="base">
                                        <p:cTn id="1688" dur="4100"/>
                                        <p:tgtEl>
                                          <p:spTgt spid="104"/>
                                        </p:tgtEl>
                                        <p:attrNameLst>
                                          <p:attrName>ppt_y</p:attrName>
                                        </p:attrNameLst>
                                      </p:cBhvr>
                                      <p:tavLst>
                                        <p:tav tm="0">
                                          <p:val>
                                            <p:strVal val="ppt_y"/>
                                          </p:val>
                                        </p:tav>
                                        <p:tav tm="100000">
                                          <p:val>
                                            <p:strVal val="ppt_y"/>
                                          </p:val>
                                        </p:tav>
                                      </p:tavLst>
                                    </p:anim>
                                    <p:set>
                                      <p:cBhvr>
                                        <p:cTn id="1689" dur="1" fill="hold">
                                          <p:stCondLst>
                                            <p:cond delay="4099"/>
                                          </p:stCondLst>
                                        </p:cTn>
                                        <p:tgtEl>
                                          <p:spTgt spid="104"/>
                                        </p:tgtEl>
                                        <p:attrNameLst>
                                          <p:attrName>style.visibility</p:attrName>
                                        </p:attrNameLst>
                                      </p:cBhvr>
                                      <p:to>
                                        <p:strVal val="hidden"/>
                                      </p:to>
                                    </p:set>
                                  </p:childTnLst>
                                </p:cTn>
                              </p:par>
                              <p:par>
                                <p:cTn id="1690" presetID="3" presetClass="exit" presetSubtype="5" fill="hold" grpId="2" nodeType="withEffect">
                                  <p:stCondLst>
                                    <p:cond delay="0"/>
                                  </p:stCondLst>
                                  <p:childTnLst>
                                    <p:animEffect transition="out" filter="blinds(vertical)">
                                      <p:cBhvr>
                                        <p:cTn id="1691" dur="4100"/>
                                        <p:tgtEl>
                                          <p:spTgt spid="104"/>
                                        </p:tgtEl>
                                      </p:cBhvr>
                                    </p:animEffect>
                                    <p:set>
                                      <p:cBhvr>
                                        <p:cTn id="1692" dur="1" fill="hold">
                                          <p:stCondLst>
                                            <p:cond delay="4099"/>
                                          </p:stCondLst>
                                        </p:cTn>
                                        <p:tgtEl>
                                          <p:spTgt spid="104"/>
                                        </p:tgtEl>
                                        <p:attrNameLst>
                                          <p:attrName>style.visibility</p:attrName>
                                        </p:attrNameLst>
                                      </p:cBhvr>
                                      <p:to>
                                        <p:strVal val="hidden"/>
                                      </p:to>
                                    </p:set>
                                  </p:childTnLst>
                                </p:cTn>
                              </p:par>
                              <p:par>
                                <p:cTn id="1693" presetID="8" presetClass="emph" presetSubtype="0" fill="hold" grpId="3" nodeType="withEffect">
                                  <p:stCondLst>
                                    <p:cond delay="0"/>
                                  </p:stCondLst>
                                  <p:childTnLst>
                                    <p:animRot by="-21600000">
                                      <p:cBhvr>
                                        <p:cTn id="1694" dur="4100" fill="hold"/>
                                        <p:tgtEl>
                                          <p:spTgt spid="104"/>
                                        </p:tgtEl>
                                        <p:attrNameLst>
                                          <p:attrName>r</p:attrName>
                                        </p:attrNameLst>
                                      </p:cBhvr>
                                    </p:animRot>
                                  </p:childTnLst>
                                </p:cTn>
                              </p:par>
                              <p:par>
                                <p:cTn id="1695" presetID="2" presetClass="entr" presetSubtype="8" fill="hold" grpId="0" nodeType="withEffect">
                                  <p:stCondLst>
                                    <p:cond delay="0"/>
                                  </p:stCondLst>
                                  <p:childTnLst>
                                    <p:set>
                                      <p:cBhvr>
                                        <p:cTn id="1696" dur="1" fill="hold">
                                          <p:stCondLst>
                                            <p:cond delay="0"/>
                                          </p:stCondLst>
                                        </p:cTn>
                                        <p:tgtEl>
                                          <p:spTgt spid="144"/>
                                        </p:tgtEl>
                                        <p:attrNameLst>
                                          <p:attrName>style.visibility</p:attrName>
                                        </p:attrNameLst>
                                      </p:cBhvr>
                                      <p:to>
                                        <p:strVal val="visible"/>
                                      </p:to>
                                    </p:set>
                                    <p:anim calcmode="lin" valueType="num">
                                      <p:cBhvr additive="base">
                                        <p:cTn id="1697" dur="4300" fill="hold"/>
                                        <p:tgtEl>
                                          <p:spTgt spid="144"/>
                                        </p:tgtEl>
                                        <p:attrNameLst>
                                          <p:attrName>ppt_x</p:attrName>
                                        </p:attrNameLst>
                                      </p:cBhvr>
                                      <p:tavLst>
                                        <p:tav tm="0">
                                          <p:val>
                                            <p:strVal val="0-#ppt_w/2"/>
                                          </p:val>
                                        </p:tav>
                                        <p:tav tm="100000">
                                          <p:val>
                                            <p:strVal val="#ppt_x"/>
                                          </p:val>
                                        </p:tav>
                                      </p:tavLst>
                                    </p:anim>
                                    <p:anim calcmode="lin" valueType="num">
                                      <p:cBhvr additive="base">
                                        <p:cTn id="1698" dur="4300" fill="hold"/>
                                        <p:tgtEl>
                                          <p:spTgt spid="144"/>
                                        </p:tgtEl>
                                        <p:attrNameLst>
                                          <p:attrName>ppt_y</p:attrName>
                                        </p:attrNameLst>
                                      </p:cBhvr>
                                      <p:tavLst>
                                        <p:tav tm="0">
                                          <p:val>
                                            <p:strVal val="#ppt_y"/>
                                          </p:val>
                                        </p:tav>
                                        <p:tav tm="100000">
                                          <p:val>
                                            <p:strVal val="#ppt_y"/>
                                          </p:val>
                                        </p:tav>
                                      </p:tavLst>
                                    </p:anim>
                                  </p:childTnLst>
                                </p:cTn>
                              </p:par>
                              <p:par>
                                <p:cTn id="1699" presetID="2" presetClass="exit" presetSubtype="8" fill="hold" grpId="1" nodeType="withEffect">
                                  <p:stCondLst>
                                    <p:cond delay="0"/>
                                  </p:stCondLst>
                                  <p:childTnLst>
                                    <p:anim calcmode="lin" valueType="num">
                                      <p:cBhvr additive="base">
                                        <p:cTn id="1700" dur="4300"/>
                                        <p:tgtEl>
                                          <p:spTgt spid="144"/>
                                        </p:tgtEl>
                                        <p:attrNameLst>
                                          <p:attrName>ppt_x</p:attrName>
                                        </p:attrNameLst>
                                      </p:cBhvr>
                                      <p:tavLst>
                                        <p:tav tm="0">
                                          <p:val>
                                            <p:strVal val="ppt_x"/>
                                          </p:val>
                                        </p:tav>
                                        <p:tav tm="100000">
                                          <p:val>
                                            <p:strVal val="0-ppt_w/2"/>
                                          </p:val>
                                        </p:tav>
                                      </p:tavLst>
                                    </p:anim>
                                    <p:anim calcmode="lin" valueType="num">
                                      <p:cBhvr additive="base">
                                        <p:cTn id="1701" dur="4300"/>
                                        <p:tgtEl>
                                          <p:spTgt spid="144"/>
                                        </p:tgtEl>
                                        <p:attrNameLst>
                                          <p:attrName>ppt_y</p:attrName>
                                        </p:attrNameLst>
                                      </p:cBhvr>
                                      <p:tavLst>
                                        <p:tav tm="0">
                                          <p:val>
                                            <p:strVal val="ppt_y"/>
                                          </p:val>
                                        </p:tav>
                                        <p:tav tm="100000">
                                          <p:val>
                                            <p:strVal val="ppt_y"/>
                                          </p:val>
                                        </p:tav>
                                      </p:tavLst>
                                    </p:anim>
                                    <p:set>
                                      <p:cBhvr>
                                        <p:cTn id="1702" dur="1" fill="hold">
                                          <p:stCondLst>
                                            <p:cond delay="4299"/>
                                          </p:stCondLst>
                                        </p:cTn>
                                        <p:tgtEl>
                                          <p:spTgt spid="144"/>
                                        </p:tgtEl>
                                        <p:attrNameLst>
                                          <p:attrName>style.visibility</p:attrName>
                                        </p:attrNameLst>
                                      </p:cBhvr>
                                      <p:to>
                                        <p:strVal val="hidden"/>
                                      </p:to>
                                    </p:set>
                                  </p:childTnLst>
                                </p:cTn>
                              </p:par>
                              <p:par>
                                <p:cTn id="1703" presetID="3" presetClass="exit" presetSubtype="5" fill="hold" grpId="2" nodeType="withEffect">
                                  <p:stCondLst>
                                    <p:cond delay="0"/>
                                  </p:stCondLst>
                                  <p:childTnLst>
                                    <p:animEffect transition="out" filter="blinds(vertical)">
                                      <p:cBhvr>
                                        <p:cTn id="1704" dur="4300"/>
                                        <p:tgtEl>
                                          <p:spTgt spid="144"/>
                                        </p:tgtEl>
                                      </p:cBhvr>
                                    </p:animEffect>
                                    <p:set>
                                      <p:cBhvr>
                                        <p:cTn id="1705" dur="1" fill="hold">
                                          <p:stCondLst>
                                            <p:cond delay="4299"/>
                                          </p:stCondLst>
                                        </p:cTn>
                                        <p:tgtEl>
                                          <p:spTgt spid="144"/>
                                        </p:tgtEl>
                                        <p:attrNameLst>
                                          <p:attrName>style.visibility</p:attrName>
                                        </p:attrNameLst>
                                      </p:cBhvr>
                                      <p:to>
                                        <p:strVal val="hidden"/>
                                      </p:to>
                                    </p:set>
                                  </p:childTnLst>
                                </p:cTn>
                              </p:par>
                              <p:par>
                                <p:cTn id="1706" presetID="8" presetClass="emph" presetSubtype="0" fill="hold" grpId="3" nodeType="withEffect">
                                  <p:stCondLst>
                                    <p:cond delay="0"/>
                                  </p:stCondLst>
                                  <p:childTnLst>
                                    <p:animRot by="-21600000">
                                      <p:cBhvr>
                                        <p:cTn id="1707" dur="4300" fill="hold"/>
                                        <p:tgtEl>
                                          <p:spTgt spid="144"/>
                                        </p:tgtEl>
                                        <p:attrNameLst>
                                          <p:attrName>r</p:attrName>
                                        </p:attrNameLst>
                                      </p:cBhvr>
                                    </p:animRot>
                                  </p:childTnLst>
                                </p:cTn>
                              </p:par>
                              <p:par>
                                <p:cTn id="1708" presetID="2" presetClass="entr" presetSubtype="8" fill="hold" grpId="0" nodeType="withEffect">
                                  <p:stCondLst>
                                    <p:cond delay="0"/>
                                  </p:stCondLst>
                                  <p:childTnLst>
                                    <p:set>
                                      <p:cBhvr>
                                        <p:cTn id="1709" dur="1" fill="hold">
                                          <p:stCondLst>
                                            <p:cond delay="0"/>
                                          </p:stCondLst>
                                        </p:cTn>
                                        <p:tgtEl>
                                          <p:spTgt spid="123"/>
                                        </p:tgtEl>
                                        <p:attrNameLst>
                                          <p:attrName>style.visibility</p:attrName>
                                        </p:attrNameLst>
                                      </p:cBhvr>
                                      <p:to>
                                        <p:strVal val="visible"/>
                                      </p:to>
                                    </p:set>
                                    <p:anim calcmode="lin" valueType="num">
                                      <p:cBhvr additive="base">
                                        <p:cTn id="1710" dur="4000" fill="hold"/>
                                        <p:tgtEl>
                                          <p:spTgt spid="123"/>
                                        </p:tgtEl>
                                        <p:attrNameLst>
                                          <p:attrName>ppt_x</p:attrName>
                                        </p:attrNameLst>
                                      </p:cBhvr>
                                      <p:tavLst>
                                        <p:tav tm="0">
                                          <p:val>
                                            <p:strVal val="0-#ppt_w/2"/>
                                          </p:val>
                                        </p:tav>
                                        <p:tav tm="100000">
                                          <p:val>
                                            <p:strVal val="#ppt_x"/>
                                          </p:val>
                                        </p:tav>
                                      </p:tavLst>
                                    </p:anim>
                                    <p:anim calcmode="lin" valueType="num">
                                      <p:cBhvr additive="base">
                                        <p:cTn id="1711" dur="4000" fill="hold"/>
                                        <p:tgtEl>
                                          <p:spTgt spid="123"/>
                                        </p:tgtEl>
                                        <p:attrNameLst>
                                          <p:attrName>ppt_y</p:attrName>
                                        </p:attrNameLst>
                                      </p:cBhvr>
                                      <p:tavLst>
                                        <p:tav tm="0">
                                          <p:val>
                                            <p:strVal val="#ppt_y"/>
                                          </p:val>
                                        </p:tav>
                                        <p:tav tm="100000">
                                          <p:val>
                                            <p:strVal val="#ppt_y"/>
                                          </p:val>
                                        </p:tav>
                                      </p:tavLst>
                                    </p:anim>
                                  </p:childTnLst>
                                </p:cTn>
                              </p:par>
                              <p:par>
                                <p:cTn id="1712" presetID="2" presetClass="exit" presetSubtype="8" fill="hold" grpId="1" nodeType="withEffect">
                                  <p:stCondLst>
                                    <p:cond delay="0"/>
                                  </p:stCondLst>
                                  <p:childTnLst>
                                    <p:anim calcmode="lin" valueType="num">
                                      <p:cBhvr additive="base">
                                        <p:cTn id="1713" dur="4000"/>
                                        <p:tgtEl>
                                          <p:spTgt spid="123"/>
                                        </p:tgtEl>
                                        <p:attrNameLst>
                                          <p:attrName>ppt_x</p:attrName>
                                        </p:attrNameLst>
                                      </p:cBhvr>
                                      <p:tavLst>
                                        <p:tav tm="0">
                                          <p:val>
                                            <p:strVal val="ppt_x"/>
                                          </p:val>
                                        </p:tav>
                                        <p:tav tm="100000">
                                          <p:val>
                                            <p:strVal val="0-ppt_w/2"/>
                                          </p:val>
                                        </p:tav>
                                      </p:tavLst>
                                    </p:anim>
                                    <p:anim calcmode="lin" valueType="num">
                                      <p:cBhvr additive="base">
                                        <p:cTn id="1714" dur="4000"/>
                                        <p:tgtEl>
                                          <p:spTgt spid="123"/>
                                        </p:tgtEl>
                                        <p:attrNameLst>
                                          <p:attrName>ppt_y</p:attrName>
                                        </p:attrNameLst>
                                      </p:cBhvr>
                                      <p:tavLst>
                                        <p:tav tm="0">
                                          <p:val>
                                            <p:strVal val="ppt_y"/>
                                          </p:val>
                                        </p:tav>
                                        <p:tav tm="100000">
                                          <p:val>
                                            <p:strVal val="ppt_y"/>
                                          </p:val>
                                        </p:tav>
                                      </p:tavLst>
                                    </p:anim>
                                    <p:set>
                                      <p:cBhvr>
                                        <p:cTn id="1715" dur="1" fill="hold">
                                          <p:stCondLst>
                                            <p:cond delay="3999"/>
                                          </p:stCondLst>
                                        </p:cTn>
                                        <p:tgtEl>
                                          <p:spTgt spid="123"/>
                                        </p:tgtEl>
                                        <p:attrNameLst>
                                          <p:attrName>style.visibility</p:attrName>
                                        </p:attrNameLst>
                                      </p:cBhvr>
                                      <p:to>
                                        <p:strVal val="hidden"/>
                                      </p:to>
                                    </p:set>
                                  </p:childTnLst>
                                </p:cTn>
                              </p:par>
                              <p:par>
                                <p:cTn id="1716" presetID="3" presetClass="exit" presetSubtype="5" fill="hold" grpId="2" nodeType="withEffect">
                                  <p:stCondLst>
                                    <p:cond delay="0"/>
                                  </p:stCondLst>
                                  <p:childTnLst>
                                    <p:animEffect transition="out" filter="blinds(vertical)">
                                      <p:cBhvr>
                                        <p:cTn id="1717" dur="4000"/>
                                        <p:tgtEl>
                                          <p:spTgt spid="123"/>
                                        </p:tgtEl>
                                      </p:cBhvr>
                                    </p:animEffect>
                                    <p:set>
                                      <p:cBhvr>
                                        <p:cTn id="1718" dur="1" fill="hold">
                                          <p:stCondLst>
                                            <p:cond delay="3999"/>
                                          </p:stCondLst>
                                        </p:cTn>
                                        <p:tgtEl>
                                          <p:spTgt spid="123"/>
                                        </p:tgtEl>
                                        <p:attrNameLst>
                                          <p:attrName>style.visibility</p:attrName>
                                        </p:attrNameLst>
                                      </p:cBhvr>
                                      <p:to>
                                        <p:strVal val="hidden"/>
                                      </p:to>
                                    </p:set>
                                  </p:childTnLst>
                                </p:cTn>
                              </p:par>
                              <p:par>
                                <p:cTn id="1719" presetID="8" presetClass="emph" presetSubtype="0" fill="hold" grpId="3" nodeType="withEffect">
                                  <p:stCondLst>
                                    <p:cond delay="0"/>
                                  </p:stCondLst>
                                  <p:childTnLst>
                                    <p:animRot by="-21600000">
                                      <p:cBhvr>
                                        <p:cTn id="1720" dur="4000" fill="hold"/>
                                        <p:tgtEl>
                                          <p:spTgt spid="123"/>
                                        </p:tgtEl>
                                        <p:attrNameLst>
                                          <p:attrName>r</p:attrName>
                                        </p:attrNameLst>
                                      </p:cBhvr>
                                    </p:animRot>
                                  </p:childTnLst>
                                </p:cTn>
                              </p:par>
                              <p:par>
                                <p:cTn id="1721" presetID="2" presetClass="entr" presetSubtype="8" fill="hold" grpId="0" nodeType="withEffect">
                                  <p:stCondLst>
                                    <p:cond delay="0"/>
                                  </p:stCondLst>
                                  <p:childTnLst>
                                    <p:set>
                                      <p:cBhvr>
                                        <p:cTn id="1722" dur="1" fill="hold">
                                          <p:stCondLst>
                                            <p:cond delay="0"/>
                                          </p:stCondLst>
                                        </p:cTn>
                                        <p:tgtEl>
                                          <p:spTgt spid="103"/>
                                        </p:tgtEl>
                                        <p:attrNameLst>
                                          <p:attrName>style.visibility</p:attrName>
                                        </p:attrNameLst>
                                      </p:cBhvr>
                                      <p:to>
                                        <p:strVal val="visible"/>
                                      </p:to>
                                    </p:set>
                                    <p:anim calcmode="lin" valueType="num">
                                      <p:cBhvr additive="base">
                                        <p:cTn id="1723" dur="4100" fill="hold"/>
                                        <p:tgtEl>
                                          <p:spTgt spid="103"/>
                                        </p:tgtEl>
                                        <p:attrNameLst>
                                          <p:attrName>ppt_x</p:attrName>
                                        </p:attrNameLst>
                                      </p:cBhvr>
                                      <p:tavLst>
                                        <p:tav tm="0">
                                          <p:val>
                                            <p:strVal val="0-#ppt_w/2"/>
                                          </p:val>
                                        </p:tav>
                                        <p:tav tm="100000">
                                          <p:val>
                                            <p:strVal val="#ppt_x"/>
                                          </p:val>
                                        </p:tav>
                                      </p:tavLst>
                                    </p:anim>
                                    <p:anim calcmode="lin" valueType="num">
                                      <p:cBhvr additive="base">
                                        <p:cTn id="1724" dur="4100" fill="hold"/>
                                        <p:tgtEl>
                                          <p:spTgt spid="103"/>
                                        </p:tgtEl>
                                        <p:attrNameLst>
                                          <p:attrName>ppt_y</p:attrName>
                                        </p:attrNameLst>
                                      </p:cBhvr>
                                      <p:tavLst>
                                        <p:tav tm="0">
                                          <p:val>
                                            <p:strVal val="#ppt_y"/>
                                          </p:val>
                                        </p:tav>
                                        <p:tav tm="100000">
                                          <p:val>
                                            <p:strVal val="#ppt_y"/>
                                          </p:val>
                                        </p:tav>
                                      </p:tavLst>
                                    </p:anim>
                                  </p:childTnLst>
                                </p:cTn>
                              </p:par>
                              <p:par>
                                <p:cTn id="1725" presetID="2" presetClass="exit" presetSubtype="8" fill="hold" grpId="1" nodeType="withEffect">
                                  <p:stCondLst>
                                    <p:cond delay="0"/>
                                  </p:stCondLst>
                                  <p:childTnLst>
                                    <p:anim calcmode="lin" valueType="num">
                                      <p:cBhvr additive="base">
                                        <p:cTn id="1726" dur="4100"/>
                                        <p:tgtEl>
                                          <p:spTgt spid="103"/>
                                        </p:tgtEl>
                                        <p:attrNameLst>
                                          <p:attrName>ppt_x</p:attrName>
                                        </p:attrNameLst>
                                      </p:cBhvr>
                                      <p:tavLst>
                                        <p:tav tm="0">
                                          <p:val>
                                            <p:strVal val="ppt_x"/>
                                          </p:val>
                                        </p:tav>
                                        <p:tav tm="100000">
                                          <p:val>
                                            <p:strVal val="0-ppt_w/2"/>
                                          </p:val>
                                        </p:tav>
                                      </p:tavLst>
                                    </p:anim>
                                    <p:anim calcmode="lin" valueType="num">
                                      <p:cBhvr additive="base">
                                        <p:cTn id="1727" dur="4100"/>
                                        <p:tgtEl>
                                          <p:spTgt spid="103"/>
                                        </p:tgtEl>
                                        <p:attrNameLst>
                                          <p:attrName>ppt_y</p:attrName>
                                        </p:attrNameLst>
                                      </p:cBhvr>
                                      <p:tavLst>
                                        <p:tav tm="0">
                                          <p:val>
                                            <p:strVal val="ppt_y"/>
                                          </p:val>
                                        </p:tav>
                                        <p:tav tm="100000">
                                          <p:val>
                                            <p:strVal val="ppt_y"/>
                                          </p:val>
                                        </p:tav>
                                      </p:tavLst>
                                    </p:anim>
                                    <p:set>
                                      <p:cBhvr>
                                        <p:cTn id="1728" dur="1" fill="hold">
                                          <p:stCondLst>
                                            <p:cond delay="4099"/>
                                          </p:stCondLst>
                                        </p:cTn>
                                        <p:tgtEl>
                                          <p:spTgt spid="103"/>
                                        </p:tgtEl>
                                        <p:attrNameLst>
                                          <p:attrName>style.visibility</p:attrName>
                                        </p:attrNameLst>
                                      </p:cBhvr>
                                      <p:to>
                                        <p:strVal val="hidden"/>
                                      </p:to>
                                    </p:set>
                                  </p:childTnLst>
                                </p:cTn>
                              </p:par>
                              <p:par>
                                <p:cTn id="1729" presetID="3" presetClass="exit" presetSubtype="5" fill="hold" grpId="2" nodeType="withEffect">
                                  <p:stCondLst>
                                    <p:cond delay="0"/>
                                  </p:stCondLst>
                                  <p:childTnLst>
                                    <p:animEffect transition="out" filter="blinds(vertical)">
                                      <p:cBhvr>
                                        <p:cTn id="1730" dur="4100"/>
                                        <p:tgtEl>
                                          <p:spTgt spid="103"/>
                                        </p:tgtEl>
                                      </p:cBhvr>
                                    </p:animEffect>
                                    <p:set>
                                      <p:cBhvr>
                                        <p:cTn id="1731" dur="1" fill="hold">
                                          <p:stCondLst>
                                            <p:cond delay="4099"/>
                                          </p:stCondLst>
                                        </p:cTn>
                                        <p:tgtEl>
                                          <p:spTgt spid="103"/>
                                        </p:tgtEl>
                                        <p:attrNameLst>
                                          <p:attrName>style.visibility</p:attrName>
                                        </p:attrNameLst>
                                      </p:cBhvr>
                                      <p:to>
                                        <p:strVal val="hidden"/>
                                      </p:to>
                                    </p:set>
                                  </p:childTnLst>
                                </p:cTn>
                              </p:par>
                              <p:par>
                                <p:cTn id="1732" presetID="8" presetClass="emph" presetSubtype="0" fill="hold" grpId="3" nodeType="withEffect">
                                  <p:stCondLst>
                                    <p:cond delay="0"/>
                                  </p:stCondLst>
                                  <p:childTnLst>
                                    <p:animRot by="-21600000">
                                      <p:cBhvr>
                                        <p:cTn id="1733" dur="4100" fill="hold"/>
                                        <p:tgtEl>
                                          <p:spTgt spid="103"/>
                                        </p:tgtEl>
                                        <p:attrNameLst>
                                          <p:attrName>r</p:attrName>
                                        </p:attrNameLst>
                                      </p:cBhvr>
                                    </p:animRot>
                                  </p:childTnLst>
                                </p:cTn>
                              </p:par>
                              <p:par>
                                <p:cTn id="1734" presetID="2" presetClass="entr" presetSubtype="8" fill="hold" grpId="0" nodeType="withEffect">
                                  <p:stCondLst>
                                    <p:cond delay="0"/>
                                  </p:stCondLst>
                                  <p:childTnLst>
                                    <p:set>
                                      <p:cBhvr>
                                        <p:cTn id="1735" dur="1" fill="hold">
                                          <p:stCondLst>
                                            <p:cond delay="0"/>
                                          </p:stCondLst>
                                        </p:cTn>
                                        <p:tgtEl>
                                          <p:spTgt spid="164"/>
                                        </p:tgtEl>
                                        <p:attrNameLst>
                                          <p:attrName>style.visibility</p:attrName>
                                        </p:attrNameLst>
                                      </p:cBhvr>
                                      <p:to>
                                        <p:strVal val="visible"/>
                                      </p:to>
                                    </p:set>
                                    <p:anim calcmode="lin" valueType="num">
                                      <p:cBhvr additive="base">
                                        <p:cTn id="1736" dur="4200" fill="hold"/>
                                        <p:tgtEl>
                                          <p:spTgt spid="164"/>
                                        </p:tgtEl>
                                        <p:attrNameLst>
                                          <p:attrName>ppt_x</p:attrName>
                                        </p:attrNameLst>
                                      </p:cBhvr>
                                      <p:tavLst>
                                        <p:tav tm="0">
                                          <p:val>
                                            <p:strVal val="0-#ppt_w/2"/>
                                          </p:val>
                                        </p:tav>
                                        <p:tav tm="100000">
                                          <p:val>
                                            <p:strVal val="#ppt_x"/>
                                          </p:val>
                                        </p:tav>
                                      </p:tavLst>
                                    </p:anim>
                                    <p:anim calcmode="lin" valueType="num">
                                      <p:cBhvr additive="base">
                                        <p:cTn id="1737" dur="4200" fill="hold"/>
                                        <p:tgtEl>
                                          <p:spTgt spid="164"/>
                                        </p:tgtEl>
                                        <p:attrNameLst>
                                          <p:attrName>ppt_y</p:attrName>
                                        </p:attrNameLst>
                                      </p:cBhvr>
                                      <p:tavLst>
                                        <p:tav tm="0">
                                          <p:val>
                                            <p:strVal val="#ppt_y"/>
                                          </p:val>
                                        </p:tav>
                                        <p:tav tm="100000">
                                          <p:val>
                                            <p:strVal val="#ppt_y"/>
                                          </p:val>
                                        </p:tav>
                                      </p:tavLst>
                                    </p:anim>
                                  </p:childTnLst>
                                </p:cTn>
                              </p:par>
                              <p:par>
                                <p:cTn id="1738" presetID="2" presetClass="exit" presetSubtype="8" fill="hold" grpId="1" nodeType="withEffect">
                                  <p:stCondLst>
                                    <p:cond delay="0"/>
                                  </p:stCondLst>
                                  <p:childTnLst>
                                    <p:anim calcmode="lin" valueType="num">
                                      <p:cBhvr additive="base">
                                        <p:cTn id="1739" dur="4200"/>
                                        <p:tgtEl>
                                          <p:spTgt spid="164"/>
                                        </p:tgtEl>
                                        <p:attrNameLst>
                                          <p:attrName>ppt_x</p:attrName>
                                        </p:attrNameLst>
                                      </p:cBhvr>
                                      <p:tavLst>
                                        <p:tav tm="0">
                                          <p:val>
                                            <p:strVal val="ppt_x"/>
                                          </p:val>
                                        </p:tav>
                                        <p:tav tm="100000">
                                          <p:val>
                                            <p:strVal val="0-ppt_w/2"/>
                                          </p:val>
                                        </p:tav>
                                      </p:tavLst>
                                    </p:anim>
                                    <p:anim calcmode="lin" valueType="num">
                                      <p:cBhvr additive="base">
                                        <p:cTn id="1740" dur="4200"/>
                                        <p:tgtEl>
                                          <p:spTgt spid="164"/>
                                        </p:tgtEl>
                                        <p:attrNameLst>
                                          <p:attrName>ppt_y</p:attrName>
                                        </p:attrNameLst>
                                      </p:cBhvr>
                                      <p:tavLst>
                                        <p:tav tm="0">
                                          <p:val>
                                            <p:strVal val="ppt_y"/>
                                          </p:val>
                                        </p:tav>
                                        <p:tav tm="100000">
                                          <p:val>
                                            <p:strVal val="ppt_y"/>
                                          </p:val>
                                        </p:tav>
                                      </p:tavLst>
                                    </p:anim>
                                    <p:set>
                                      <p:cBhvr>
                                        <p:cTn id="1741" dur="1" fill="hold">
                                          <p:stCondLst>
                                            <p:cond delay="4199"/>
                                          </p:stCondLst>
                                        </p:cTn>
                                        <p:tgtEl>
                                          <p:spTgt spid="164"/>
                                        </p:tgtEl>
                                        <p:attrNameLst>
                                          <p:attrName>style.visibility</p:attrName>
                                        </p:attrNameLst>
                                      </p:cBhvr>
                                      <p:to>
                                        <p:strVal val="hidden"/>
                                      </p:to>
                                    </p:set>
                                  </p:childTnLst>
                                </p:cTn>
                              </p:par>
                              <p:par>
                                <p:cTn id="1742" presetID="3" presetClass="exit" presetSubtype="5" fill="hold" grpId="2" nodeType="withEffect">
                                  <p:stCondLst>
                                    <p:cond delay="0"/>
                                  </p:stCondLst>
                                  <p:childTnLst>
                                    <p:animEffect transition="out" filter="blinds(vertical)">
                                      <p:cBhvr>
                                        <p:cTn id="1743" dur="4200"/>
                                        <p:tgtEl>
                                          <p:spTgt spid="164"/>
                                        </p:tgtEl>
                                      </p:cBhvr>
                                    </p:animEffect>
                                    <p:set>
                                      <p:cBhvr>
                                        <p:cTn id="1744" dur="1" fill="hold">
                                          <p:stCondLst>
                                            <p:cond delay="4199"/>
                                          </p:stCondLst>
                                        </p:cTn>
                                        <p:tgtEl>
                                          <p:spTgt spid="164"/>
                                        </p:tgtEl>
                                        <p:attrNameLst>
                                          <p:attrName>style.visibility</p:attrName>
                                        </p:attrNameLst>
                                      </p:cBhvr>
                                      <p:to>
                                        <p:strVal val="hidden"/>
                                      </p:to>
                                    </p:set>
                                  </p:childTnLst>
                                </p:cTn>
                              </p:par>
                              <p:par>
                                <p:cTn id="1745" presetID="8" presetClass="emph" presetSubtype="0" fill="hold" grpId="3" nodeType="withEffect">
                                  <p:stCondLst>
                                    <p:cond delay="0"/>
                                  </p:stCondLst>
                                  <p:childTnLst>
                                    <p:animRot by="-21600000">
                                      <p:cBhvr>
                                        <p:cTn id="1746" dur="4200" fill="hold"/>
                                        <p:tgtEl>
                                          <p:spTgt spid="164"/>
                                        </p:tgtEl>
                                        <p:attrNameLst>
                                          <p:attrName>r</p:attrName>
                                        </p:attrNameLst>
                                      </p:cBhvr>
                                    </p:animRot>
                                  </p:childTnLst>
                                </p:cTn>
                              </p:par>
                              <p:par>
                                <p:cTn id="1747" presetID="2" presetClass="entr" presetSubtype="8" fill="hold" grpId="0" nodeType="withEffect">
                                  <p:stCondLst>
                                    <p:cond delay="0"/>
                                  </p:stCondLst>
                                  <p:childTnLst>
                                    <p:set>
                                      <p:cBhvr>
                                        <p:cTn id="1748" dur="1" fill="hold">
                                          <p:stCondLst>
                                            <p:cond delay="0"/>
                                          </p:stCondLst>
                                        </p:cTn>
                                        <p:tgtEl>
                                          <p:spTgt spid="163"/>
                                        </p:tgtEl>
                                        <p:attrNameLst>
                                          <p:attrName>style.visibility</p:attrName>
                                        </p:attrNameLst>
                                      </p:cBhvr>
                                      <p:to>
                                        <p:strVal val="visible"/>
                                      </p:to>
                                    </p:set>
                                    <p:anim calcmode="lin" valueType="num">
                                      <p:cBhvr additive="base">
                                        <p:cTn id="1749" dur="4200" fill="hold"/>
                                        <p:tgtEl>
                                          <p:spTgt spid="163"/>
                                        </p:tgtEl>
                                        <p:attrNameLst>
                                          <p:attrName>ppt_x</p:attrName>
                                        </p:attrNameLst>
                                      </p:cBhvr>
                                      <p:tavLst>
                                        <p:tav tm="0">
                                          <p:val>
                                            <p:strVal val="0-#ppt_w/2"/>
                                          </p:val>
                                        </p:tav>
                                        <p:tav tm="100000">
                                          <p:val>
                                            <p:strVal val="#ppt_x"/>
                                          </p:val>
                                        </p:tav>
                                      </p:tavLst>
                                    </p:anim>
                                    <p:anim calcmode="lin" valueType="num">
                                      <p:cBhvr additive="base">
                                        <p:cTn id="1750" dur="4200" fill="hold"/>
                                        <p:tgtEl>
                                          <p:spTgt spid="163"/>
                                        </p:tgtEl>
                                        <p:attrNameLst>
                                          <p:attrName>ppt_y</p:attrName>
                                        </p:attrNameLst>
                                      </p:cBhvr>
                                      <p:tavLst>
                                        <p:tav tm="0">
                                          <p:val>
                                            <p:strVal val="#ppt_y"/>
                                          </p:val>
                                        </p:tav>
                                        <p:tav tm="100000">
                                          <p:val>
                                            <p:strVal val="#ppt_y"/>
                                          </p:val>
                                        </p:tav>
                                      </p:tavLst>
                                    </p:anim>
                                  </p:childTnLst>
                                </p:cTn>
                              </p:par>
                              <p:par>
                                <p:cTn id="1751" presetID="2" presetClass="exit" presetSubtype="8" fill="hold" grpId="1" nodeType="withEffect">
                                  <p:stCondLst>
                                    <p:cond delay="0"/>
                                  </p:stCondLst>
                                  <p:childTnLst>
                                    <p:anim calcmode="lin" valueType="num">
                                      <p:cBhvr additive="base">
                                        <p:cTn id="1752" dur="4200"/>
                                        <p:tgtEl>
                                          <p:spTgt spid="163"/>
                                        </p:tgtEl>
                                        <p:attrNameLst>
                                          <p:attrName>ppt_x</p:attrName>
                                        </p:attrNameLst>
                                      </p:cBhvr>
                                      <p:tavLst>
                                        <p:tav tm="0">
                                          <p:val>
                                            <p:strVal val="ppt_x"/>
                                          </p:val>
                                        </p:tav>
                                        <p:tav tm="100000">
                                          <p:val>
                                            <p:strVal val="0-ppt_w/2"/>
                                          </p:val>
                                        </p:tav>
                                      </p:tavLst>
                                    </p:anim>
                                    <p:anim calcmode="lin" valueType="num">
                                      <p:cBhvr additive="base">
                                        <p:cTn id="1753" dur="4200"/>
                                        <p:tgtEl>
                                          <p:spTgt spid="163"/>
                                        </p:tgtEl>
                                        <p:attrNameLst>
                                          <p:attrName>ppt_y</p:attrName>
                                        </p:attrNameLst>
                                      </p:cBhvr>
                                      <p:tavLst>
                                        <p:tav tm="0">
                                          <p:val>
                                            <p:strVal val="ppt_y"/>
                                          </p:val>
                                        </p:tav>
                                        <p:tav tm="100000">
                                          <p:val>
                                            <p:strVal val="ppt_y"/>
                                          </p:val>
                                        </p:tav>
                                      </p:tavLst>
                                    </p:anim>
                                    <p:set>
                                      <p:cBhvr>
                                        <p:cTn id="1754" dur="1" fill="hold">
                                          <p:stCondLst>
                                            <p:cond delay="4199"/>
                                          </p:stCondLst>
                                        </p:cTn>
                                        <p:tgtEl>
                                          <p:spTgt spid="163"/>
                                        </p:tgtEl>
                                        <p:attrNameLst>
                                          <p:attrName>style.visibility</p:attrName>
                                        </p:attrNameLst>
                                      </p:cBhvr>
                                      <p:to>
                                        <p:strVal val="hidden"/>
                                      </p:to>
                                    </p:set>
                                  </p:childTnLst>
                                </p:cTn>
                              </p:par>
                              <p:par>
                                <p:cTn id="1755" presetID="3" presetClass="exit" presetSubtype="5" fill="hold" grpId="2" nodeType="withEffect">
                                  <p:stCondLst>
                                    <p:cond delay="0"/>
                                  </p:stCondLst>
                                  <p:childTnLst>
                                    <p:animEffect transition="out" filter="blinds(vertical)">
                                      <p:cBhvr>
                                        <p:cTn id="1756" dur="4200"/>
                                        <p:tgtEl>
                                          <p:spTgt spid="163"/>
                                        </p:tgtEl>
                                      </p:cBhvr>
                                    </p:animEffect>
                                    <p:set>
                                      <p:cBhvr>
                                        <p:cTn id="1757" dur="1" fill="hold">
                                          <p:stCondLst>
                                            <p:cond delay="4199"/>
                                          </p:stCondLst>
                                        </p:cTn>
                                        <p:tgtEl>
                                          <p:spTgt spid="163"/>
                                        </p:tgtEl>
                                        <p:attrNameLst>
                                          <p:attrName>style.visibility</p:attrName>
                                        </p:attrNameLst>
                                      </p:cBhvr>
                                      <p:to>
                                        <p:strVal val="hidden"/>
                                      </p:to>
                                    </p:set>
                                  </p:childTnLst>
                                </p:cTn>
                              </p:par>
                              <p:par>
                                <p:cTn id="1758" presetID="8" presetClass="emph" presetSubtype="0" fill="hold" grpId="3" nodeType="withEffect">
                                  <p:stCondLst>
                                    <p:cond delay="0"/>
                                  </p:stCondLst>
                                  <p:childTnLst>
                                    <p:animRot by="-21600000">
                                      <p:cBhvr>
                                        <p:cTn id="1759" dur="4200" fill="hold"/>
                                        <p:tgtEl>
                                          <p:spTgt spid="163"/>
                                        </p:tgtEl>
                                        <p:attrNameLst>
                                          <p:attrName>r</p:attrName>
                                        </p:attrNameLst>
                                      </p:cBhvr>
                                    </p:animRot>
                                  </p:childTnLst>
                                </p:cTn>
                              </p:par>
                              <p:par>
                                <p:cTn id="1760" presetID="2" presetClass="entr" presetSubtype="8" fill="hold" grpId="0" nodeType="withEffect">
                                  <p:stCondLst>
                                    <p:cond delay="0"/>
                                  </p:stCondLst>
                                  <p:childTnLst>
                                    <p:set>
                                      <p:cBhvr>
                                        <p:cTn id="1761" dur="1" fill="hold">
                                          <p:stCondLst>
                                            <p:cond delay="0"/>
                                          </p:stCondLst>
                                        </p:cTn>
                                        <p:tgtEl>
                                          <p:spTgt spid="143"/>
                                        </p:tgtEl>
                                        <p:attrNameLst>
                                          <p:attrName>style.visibility</p:attrName>
                                        </p:attrNameLst>
                                      </p:cBhvr>
                                      <p:to>
                                        <p:strVal val="visible"/>
                                      </p:to>
                                    </p:set>
                                    <p:anim calcmode="lin" valueType="num">
                                      <p:cBhvr additive="base">
                                        <p:cTn id="1762" dur="4300" fill="hold"/>
                                        <p:tgtEl>
                                          <p:spTgt spid="143"/>
                                        </p:tgtEl>
                                        <p:attrNameLst>
                                          <p:attrName>ppt_x</p:attrName>
                                        </p:attrNameLst>
                                      </p:cBhvr>
                                      <p:tavLst>
                                        <p:tav tm="0">
                                          <p:val>
                                            <p:strVal val="0-#ppt_w/2"/>
                                          </p:val>
                                        </p:tav>
                                        <p:tav tm="100000">
                                          <p:val>
                                            <p:strVal val="#ppt_x"/>
                                          </p:val>
                                        </p:tav>
                                      </p:tavLst>
                                    </p:anim>
                                    <p:anim calcmode="lin" valueType="num">
                                      <p:cBhvr additive="base">
                                        <p:cTn id="1763" dur="4300" fill="hold"/>
                                        <p:tgtEl>
                                          <p:spTgt spid="143"/>
                                        </p:tgtEl>
                                        <p:attrNameLst>
                                          <p:attrName>ppt_y</p:attrName>
                                        </p:attrNameLst>
                                      </p:cBhvr>
                                      <p:tavLst>
                                        <p:tav tm="0">
                                          <p:val>
                                            <p:strVal val="#ppt_y"/>
                                          </p:val>
                                        </p:tav>
                                        <p:tav tm="100000">
                                          <p:val>
                                            <p:strVal val="#ppt_y"/>
                                          </p:val>
                                        </p:tav>
                                      </p:tavLst>
                                    </p:anim>
                                  </p:childTnLst>
                                </p:cTn>
                              </p:par>
                              <p:par>
                                <p:cTn id="1764" presetID="2" presetClass="exit" presetSubtype="8" fill="hold" grpId="1" nodeType="withEffect">
                                  <p:stCondLst>
                                    <p:cond delay="0"/>
                                  </p:stCondLst>
                                  <p:childTnLst>
                                    <p:anim calcmode="lin" valueType="num">
                                      <p:cBhvr additive="base">
                                        <p:cTn id="1765" dur="4300"/>
                                        <p:tgtEl>
                                          <p:spTgt spid="143"/>
                                        </p:tgtEl>
                                        <p:attrNameLst>
                                          <p:attrName>ppt_x</p:attrName>
                                        </p:attrNameLst>
                                      </p:cBhvr>
                                      <p:tavLst>
                                        <p:tav tm="0">
                                          <p:val>
                                            <p:strVal val="ppt_x"/>
                                          </p:val>
                                        </p:tav>
                                        <p:tav tm="100000">
                                          <p:val>
                                            <p:strVal val="0-ppt_w/2"/>
                                          </p:val>
                                        </p:tav>
                                      </p:tavLst>
                                    </p:anim>
                                    <p:anim calcmode="lin" valueType="num">
                                      <p:cBhvr additive="base">
                                        <p:cTn id="1766" dur="4300"/>
                                        <p:tgtEl>
                                          <p:spTgt spid="143"/>
                                        </p:tgtEl>
                                        <p:attrNameLst>
                                          <p:attrName>ppt_y</p:attrName>
                                        </p:attrNameLst>
                                      </p:cBhvr>
                                      <p:tavLst>
                                        <p:tav tm="0">
                                          <p:val>
                                            <p:strVal val="ppt_y"/>
                                          </p:val>
                                        </p:tav>
                                        <p:tav tm="100000">
                                          <p:val>
                                            <p:strVal val="ppt_y"/>
                                          </p:val>
                                        </p:tav>
                                      </p:tavLst>
                                    </p:anim>
                                    <p:set>
                                      <p:cBhvr>
                                        <p:cTn id="1767" dur="1" fill="hold">
                                          <p:stCondLst>
                                            <p:cond delay="4299"/>
                                          </p:stCondLst>
                                        </p:cTn>
                                        <p:tgtEl>
                                          <p:spTgt spid="143"/>
                                        </p:tgtEl>
                                        <p:attrNameLst>
                                          <p:attrName>style.visibility</p:attrName>
                                        </p:attrNameLst>
                                      </p:cBhvr>
                                      <p:to>
                                        <p:strVal val="hidden"/>
                                      </p:to>
                                    </p:set>
                                  </p:childTnLst>
                                </p:cTn>
                              </p:par>
                              <p:par>
                                <p:cTn id="1768" presetID="3" presetClass="exit" presetSubtype="5" fill="hold" grpId="2" nodeType="withEffect">
                                  <p:stCondLst>
                                    <p:cond delay="0"/>
                                  </p:stCondLst>
                                  <p:childTnLst>
                                    <p:animEffect transition="out" filter="blinds(vertical)">
                                      <p:cBhvr>
                                        <p:cTn id="1769" dur="4300"/>
                                        <p:tgtEl>
                                          <p:spTgt spid="143"/>
                                        </p:tgtEl>
                                      </p:cBhvr>
                                    </p:animEffect>
                                    <p:set>
                                      <p:cBhvr>
                                        <p:cTn id="1770" dur="1" fill="hold">
                                          <p:stCondLst>
                                            <p:cond delay="4299"/>
                                          </p:stCondLst>
                                        </p:cTn>
                                        <p:tgtEl>
                                          <p:spTgt spid="143"/>
                                        </p:tgtEl>
                                        <p:attrNameLst>
                                          <p:attrName>style.visibility</p:attrName>
                                        </p:attrNameLst>
                                      </p:cBhvr>
                                      <p:to>
                                        <p:strVal val="hidden"/>
                                      </p:to>
                                    </p:set>
                                  </p:childTnLst>
                                </p:cTn>
                              </p:par>
                              <p:par>
                                <p:cTn id="1771" presetID="8" presetClass="emph" presetSubtype="0" fill="hold" grpId="3" nodeType="withEffect">
                                  <p:stCondLst>
                                    <p:cond delay="0"/>
                                  </p:stCondLst>
                                  <p:childTnLst>
                                    <p:animRot by="-21600000">
                                      <p:cBhvr>
                                        <p:cTn id="1772" dur="4300" fill="hold"/>
                                        <p:tgtEl>
                                          <p:spTgt spid="143"/>
                                        </p:tgtEl>
                                        <p:attrNameLst>
                                          <p:attrName>r</p:attrName>
                                        </p:attrNameLst>
                                      </p:cBhvr>
                                    </p:animRot>
                                  </p:childTnLst>
                                </p:cTn>
                              </p:par>
                              <p:par>
                                <p:cTn id="1773" presetID="23" presetClass="entr" presetSubtype="272" fill="hold" nodeType="withEffect">
                                  <p:stCondLst>
                                    <p:cond delay="500"/>
                                  </p:stCondLst>
                                  <p:childTnLst>
                                    <p:set>
                                      <p:cBhvr>
                                        <p:cTn id="1774" dur="1" fill="hold">
                                          <p:stCondLst>
                                            <p:cond delay="0"/>
                                          </p:stCondLst>
                                        </p:cTn>
                                        <p:tgtEl>
                                          <p:spTgt spid="161"/>
                                        </p:tgtEl>
                                        <p:attrNameLst>
                                          <p:attrName>style.visibility</p:attrName>
                                        </p:attrNameLst>
                                      </p:cBhvr>
                                      <p:to>
                                        <p:strVal val="visible"/>
                                      </p:to>
                                    </p:set>
                                    <p:anim calcmode="lin" valueType="num">
                                      <p:cBhvr>
                                        <p:cTn id="1775" dur="3250" fill="hold"/>
                                        <p:tgtEl>
                                          <p:spTgt spid="161"/>
                                        </p:tgtEl>
                                        <p:attrNameLst>
                                          <p:attrName>ppt_w</p:attrName>
                                        </p:attrNameLst>
                                      </p:cBhvr>
                                      <p:tavLst>
                                        <p:tav tm="0">
                                          <p:val>
                                            <p:strVal val="2/3*#ppt_w"/>
                                          </p:val>
                                        </p:tav>
                                        <p:tav tm="100000">
                                          <p:val>
                                            <p:strVal val="#ppt_w"/>
                                          </p:val>
                                        </p:tav>
                                      </p:tavLst>
                                    </p:anim>
                                    <p:anim calcmode="lin" valueType="num">
                                      <p:cBhvr>
                                        <p:cTn id="1776" dur="3250" fill="hold"/>
                                        <p:tgtEl>
                                          <p:spTgt spid="161"/>
                                        </p:tgtEl>
                                        <p:attrNameLst>
                                          <p:attrName>ppt_h</p:attrName>
                                        </p:attrNameLst>
                                      </p:cBhvr>
                                      <p:tavLst>
                                        <p:tav tm="0">
                                          <p:val>
                                            <p:strVal val="2/3*#ppt_h"/>
                                          </p:val>
                                        </p:tav>
                                        <p:tav tm="100000">
                                          <p:val>
                                            <p:strVal val="#ppt_h"/>
                                          </p:val>
                                        </p:tav>
                                      </p:tavLst>
                                    </p:anim>
                                  </p:childTnLst>
                                </p:cTn>
                              </p:par>
                              <p:par>
                                <p:cTn id="1777" presetID="16" presetClass="entr" presetSubtype="37" fill="hold" nodeType="withEffect">
                                  <p:stCondLst>
                                    <p:cond delay="500"/>
                                  </p:stCondLst>
                                  <p:childTnLst>
                                    <p:set>
                                      <p:cBhvr>
                                        <p:cTn id="1778" dur="1" fill="hold">
                                          <p:stCondLst>
                                            <p:cond delay="0"/>
                                          </p:stCondLst>
                                        </p:cTn>
                                        <p:tgtEl>
                                          <p:spTgt spid="161"/>
                                        </p:tgtEl>
                                        <p:attrNameLst>
                                          <p:attrName>style.visibility</p:attrName>
                                        </p:attrNameLst>
                                      </p:cBhvr>
                                      <p:to>
                                        <p:strVal val="visible"/>
                                      </p:to>
                                    </p:set>
                                    <p:animEffect transition="in" filter="barn(outVertical)">
                                      <p:cBhvr>
                                        <p:cTn id="1779" dur="3250"/>
                                        <p:tgtEl>
                                          <p:spTgt spid="161"/>
                                        </p:tgtEl>
                                      </p:cBhvr>
                                    </p:animEffect>
                                  </p:childTnLst>
                                </p:cTn>
                              </p:par>
                              <p:par>
                                <p:cTn id="1780" presetID="9" presetClass="emph" presetSubtype="0" grpId="0" nodeType="withEffect">
                                  <p:stCondLst>
                                    <p:cond delay="0"/>
                                  </p:stCondLst>
                                  <p:childTnLst>
                                    <p:set>
                                      <p:cBhvr rctx="PPT">
                                        <p:cTn id="1781" dur="indefinite"/>
                                        <p:tgtEl>
                                          <p:spTgt spid="141"/>
                                        </p:tgtEl>
                                        <p:attrNameLst>
                                          <p:attrName>style.opacity</p:attrName>
                                        </p:attrNameLst>
                                      </p:cBhvr>
                                      <p:to>
                                        <p:strVal val="0"/>
                                      </p:to>
                                    </p:set>
                                    <p:animEffect filter="image" prLst="opacity: 0">
                                      <p:cBhvr rctx="IE">
                                        <p:cTn id="1782" dur="indefinite"/>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nimBg="1"/>
      <p:bldP spid="163" grpId="1" animBg="1"/>
      <p:bldP spid="163" grpId="2" animBg="1"/>
      <p:bldP spid="163" grpId="3" animBg="1"/>
      <p:bldP spid="164" grpId="0" animBg="1"/>
      <p:bldP spid="164" grpId="1" animBg="1"/>
      <p:bldP spid="164" grpId="2" animBg="1"/>
      <p:bldP spid="164"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62" grpId="0" animBg="1"/>
      <p:bldP spid="162" grpId="1" animBg="1"/>
      <p:bldP spid="162" grpId="2" animBg="1"/>
      <p:bldP spid="16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42" grpId="0" animBg="1"/>
      <p:bldP spid="142" grpId="1" animBg="1"/>
      <p:bldP spid="142" grpId="2" animBg="1"/>
      <p:bldP spid="14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22" grpId="0" animBg="1"/>
      <p:bldP spid="122" grpId="1" animBg="1"/>
      <p:bldP spid="122" grpId="2" animBg="1"/>
      <p:bldP spid="12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02" grpId="0" animBg="1"/>
      <p:bldP spid="102" grpId="1" animBg="1"/>
      <p:bldP spid="102" grpId="2" animBg="1"/>
      <p:bldP spid="102"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7" grpId="0" animBg="1"/>
      <p:bldP spid="177" grpId="1" animBg="1"/>
      <p:bldP spid="177" grpId="2" animBg="1"/>
      <p:bldP spid="177" grpId="3" animBg="1"/>
      <p:bldP spid="178" grpId="0" animBg="1"/>
      <p:bldP spid="178" grpId="1" animBg="1"/>
      <p:bldP spid="178" grpId="2" animBg="1"/>
      <p:bldP spid="178" grpId="3" animBg="1"/>
      <p:bldP spid="179" grpId="0" animBg="1"/>
      <p:bldP spid="179" grpId="1" animBg="1"/>
      <p:bldP spid="179" grpId="2" animBg="1"/>
      <p:bldP spid="179" grpId="3" animBg="1"/>
      <p:bldP spid="180" grpId="0" animBg="1"/>
      <p:bldP spid="180" grpId="1" animBg="1"/>
      <p:bldP spid="180" grpId="2" animBg="1"/>
      <p:bldP spid="180" grpId="3" animBg="1"/>
      <p:bldP spid="173" grpId="0" animBg="1"/>
      <p:bldP spid="173" grpId="1" animBg="1"/>
      <p:bldP spid="173" grpId="2" animBg="1"/>
      <p:bldP spid="173" grpId="3" animBg="1"/>
      <p:bldP spid="171" grpId="0" animBg="1"/>
      <p:bldP spid="171" grpId="1" animBg="1"/>
      <p:bldP spid="171" grpId="2" animBg="1"/>
      <p:bldP spid="171"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53" grpId="0" animBg="1"/>
      <p:bldP spid="153" grpId="1" animBg="1"/>
      <p:bldP spid="153" grpId="2" animBg="1"/>
      <p:bldP spid="153" grpId="3" animBg="1"/>
      <p:bldP spid="151" grpId="0" animBg="1"/>
      <p:bldP spid="151" grpId="1" animBg="1"/>
      <p:bldP spid="151" grpId="2" animBg="1"/>
      <p:bldP spid="151"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33" grpId="0" animBg="1"/>
      <p:bldP spid="133" grpId="1" animBg="1"/>
      <p:bldP spid="133" grpId="2" animBg="1"/>
      <p:bldP spid="133" grpId="3" animBg="1"/>
      <p:bldP spid="131" grpId="0" animBg="1"/>
      <p:bldP spid="131" grpId="1" animBg="1"/>
      <p:bldP spid="131" grpId="2" animBg="1"/>
      <p:bldP spid="131"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13" grpId="0" animBg="1"/>
      <p:bldP spid="113" grpId="1" animBg="1"/>
      <p:bldP spid="113" grpId="2" animBg="1"/>
      <p:bldP spid="113" grpId="3" animBg="1"/>
      <p:bldP spid="111" grpId="0" animBg="1"/>
      <p:bldP spid="111" grpId="1" animBg="1"/>
      <p:bldP spid="111" grpId="2" animBg="1"/>
      <p:bldP spid="111"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74" grpId="0" animBg="1"/>
      <p:bldP spid="74" grpId="1" animBg="1"/>
      <p:bldP spid="74" grpId="2" animBg="1"/>
      <p:bldP spid="7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54" grpId="0" animBg="1"/>
      <p:bldP spid="54" grpId="1" animBg="1"/>
      <p:bldP spid="54" grpId="2" animBg="1"/>
      <p:bldP spid="5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34" grpId="0" animBg="1"/>
      <p:bldP spid="34" grpId="1" animBg="1"/>
      <p:bldP spid="34" grpId="2" animBg="1"/>
      <p:bldP spid="3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14" grpId="0" animBg="1"/>
      <p:bldP spid="14" grpId="1" animBg="1"/>
      <p:bldP spid="14" grpId="2" animBg="1"/>
      <p:bldP spid="14"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5" grpId="0" animBg="1"/>
      <p:bldP spid="85" grpId="1" animBg="1"/>
      <p:bldP spid="85" grpId="2" animBg="1"/>
      <p:bldP spid="85" grpId="3" animBg="1"/>
      <p:bldP spid="83" grpId="0" animBg="1"/>
      <p:bldP spid="83" grpId="1" animBg="1"/>
      <p:bldP spid="83" grpId="2" animBg="1"/>
      <p:bldP spid="83"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65" grpId="0" animBg="1"/>
      <p:bldP spid="65" grpId="1" animBg="1"/>
      <p:bldP spid="65" grpId="2" animBg="1"/>
      <p:bldP spid="65" grpId="3" animBg="1"/>
      <p:bldP spid="63" grpId="0" animBg="1"/>
      <p:bldP spid="63" grpId="1" animBg="1"/>
      <p:bldP spid="63" grpId="2" animBg="1"/>
      <p:bldP spid="6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45" grpId="0" animBg="1"/>
      <p:bldP spid="45" grpId="1" animBg="1"/>
      <p:bldP spid="45" grpId="2" animBg="1"/>
      <p:bldP spid="45" grpId="3" animBg="1"/>
      <p:bldP spid="43" grpId="0" animBg="1"/>
      <p:bldP spid="43" grpId="1" animBg="1"/>
      <p:bldP spid="43" grpId="2" animBg="1"/>
      <p:bldP spid="43"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25" grpId="0" animBg="1"/>
      <p:bldP spid="25" grpId="1" animBg="1"/>
      <p:bldP spid="25" grpId="2" animBg="1"/>
      <p:bldP spid="25" grpId="3" animBg="1"/>
      <p:bldP spid="23" grpId="0" animBg="1"/>
      <p:bldP spid="23" grpId="1" animBg="1"/>
      <p:bldP spid="23" grpId="2" animBg="1"/>
      <p:bldP spid="23" grpId="3" animBg="1"/>
      <p:bldP spid="14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547664" y="699542"/>
            <a:ext cx="6480720" cy="255454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COMBATE EL ESTRÉS Y LAS MIGRAÑAS</a:t>
            </a:r>
          </a:p>
          <a:p>
            <a:pPr algn="ct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Este </a:t>
            </a:r>
            <a:r>
              <a:rPr lang="es-ES" sz="1600" dirty="0">
                <a:solidFill>
                  <a:srgbClr val="660033"/>
                </a:solidFill>
                <a:latin typeface="Hobo Std" pitchFamily="34" charset="0"/>
              </a:rPr>
              <a:t>beneficio se produce debido a diferentes factores. Para ello, se debe hacer referencia a dos vitaminas pertenecientes al </a:t>
            </a:r>
            <a:r>
              <a:rPr lang="es-ES" sz="1600" dirty="0" smtClean="0">
                <a:solidFill>
                  <a:srgbClr val="660033"/>
                </a:solidFill>
                <a:latin typeface="Hobo Std" pitchFamily="34" charset="0"/>
              </a:rPr>
              <a:t>grupo </a:t>
            </a:r>
            <a:r>
              <a:rPr lang="es-ES" sz="1600" dirty="0">
                <a:solidFill>
                  <a:srgbClr val="660033"/>
                </a:solidFill>
                <a:latin typeface="Hobo Std" pitchFamily="34" charset="0"/>
              </a:rPr>
              <a:t>B</a:t>
            </a:r>
            <a:r>
              <a:rPr lang="es-ES" sz="1600" dirty="0" smtClean="0">
                <a:solidFill>
                  <a:srgbClr val="660033"/>
                </a:solidFill>
                <a:latin typeface="Hobo Std" pitchFamily="34" charset="0"/>
              </a:rPr>
              <a:t>:</a:t>
            </a:r>
          </a:p>
          <a:p>
            <a:pPr algn="ctr"/>
            <a:r>
              <a:rPr lang="es-ES" sz="1600" dirty="0" smtClean="0">
                <a:solidFill>
                  <a:srgbClr val="660033"/>
                </a:solidFill>
                <a:latin typeface="Hobo Std" pitchFamily="34" charset="0"/>
              </a:rPr>
              <a:t> </a:t>
            </a:r>
            <a:r>
              <a:rPr lang="es-ES" sz="1600" dirty="0">
                <a:solidFill>
                  <a:srgbClr val="660033"/>
                </a:solidFill>
                <a:latin typeface="Hobo Std" pitchFamily="34" charset="0"/>
              </a:rPr>
              <a:t>la B2 y la B5.</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La vitamina B5, también llamada como ácido pantoténico, puede disminuir los dolores de cabeza y las migrañas. Además, también puede actuar sobre la regulación de colesterol en la sangre.</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977022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35 Grupo"/>
          <p:cNvGrpSpPr/>
          <p:nvPr/>
        </p:nvGrpSpPr>
        <p:grpSpPr>
          <a:xfrm>
            <a:off x="0" y="0"/>
            <a:ext cx="9144000" cy="5143500"/>
            <a:chOff x="0" y="0"/>
            <a:chExt cx="9144000" cy="5143500"/>
          </a:xfrm>
        </p:grpSpPr>
        <p:sp>
          <p:nvSpPr>
            <p:cNvPr id="38" name="37 Rectángulo"/>
            <p:cNvSpPr/>
            <p:nvPr/>
          </p:nvSpPr>
          <p:spPr>
            <a:xfrm>
              <a:off x="4572000" y="257175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0800000">
              <a:off x="0" y="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7" name="36 Imagen" descr="Diapositiva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1152"/>
            <a:ext cx="9144000" cy="5143500"/>
          </a:xfrm>
          <a:prstGeom prst="rect">
            <a:avLst/>
          </a:prstGeom>
          <a:noFill/>
          <a:ln>
            <a:noFill/>
          </a:ln>
        </p:spPr>
      </p:pic>
      <p:grpSp>
        <p:nvGrpSpPr>
          <p:cNvPr id="3" name="2 Grupo"/>
          <p:cNvGrpSpPr/>
          <p:nvPr/>
        </p:nvGrpSpPr>
        <p:grpSpPr>
          <a:xfrm rot="7794205">
            <a:off x="145765" y="-1381519"/>
            <a:ext cx="2631526" cy="3582361"/>
            <a:chOff x="2643584" y="1310765"/>
            <a:chExt cx="2631526" cy="3582361"/>
          </a:xfrm>
          <a:solidFill>
            <a:schemeClr val="accent1"/>
          </a:solidFill>
        </p:grpSpPr>
        <p:sp>
          <p:nvSpPr>
            <p:cNvPr id="4"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3881694" flipH="1">
            <a:off x="6340997" y="-1321738"/>
            <a:ext cx="2631526" cy="3582361"/>
            <a:chOff x="2643584" y="1310765"/>
            <a:chExt cx="2631526" cy="3582361"/>
          </a:xfrm>
          <a:solidFill>
            <a:schemeClr val="accent1"/>
          </a:solidFill>
        </p:grpSpPr>
        <p:sp>
          <p:nvSpPr>
            <p:cNvPr id="12"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3927382" flipV="1">
            <a:off x="149316" y="2846863"/>
            <a:ext cx="2631526" cy="3582361"/>
            <a:chOff x="2643584" y="1310765"/>
            <a:chExt cx="2631526" cy="3582361"/>
          </a:xfrm>
          <a:noFill/>
        </p:grpSpPr>
        <p:sp>
          <p:nvSpPr>
            <p:cNvPr id="20"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7677313" flipH="1" flipV="1">
            <a:off x="6341921" y="2775682"/>
            <a:ext cx="2631526" cy="3582361"/>
            <a:chOff x="2643584" y="1310765"/>
            <a:chExt cx="2631526" cy="3582361"/>
          </a:xfrm>
          <a:solidFill>
            <a:schemeClr val="accent1"/>
          </a:solidFill>
        </p:grpSpPr>
        <p:sp>
          <p:nvSpPr>
            <p:cNvPr id="28"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FF6600"/>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solidFill>
                <a:schemeClr val="tx1">
                  <a:lumMod val="95000"/>
                </a:schemeClr>
              </a:soli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2" name="41 Rectángulo"/>
          <p:cNvSpPr/>
          <p:nvPr/>
        </p:nvSpPr>
        <p:spPr>
          <a:xfrm rot="10800000">
            <a:off x="-25092" y="-1028650"/>
            <a:ext cx="9252520" cy="7056784"/>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24247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3"/>
                                        </p:tgtEl>
                                        <p:attrNameLst>
                                          <p:attrName>ppt_x</p:attrName>
                                        </p:attrNameLst>
                                      </p:cBhvr>
                                      <p:tavLst>
                                        <p:tav tm="0">
                                          <p:val>
                                            <p:strVal val="ppt_x"/>
                                          </p:val>
                                        </p:tav>
                                        <p:tav tm="100000">
                                          <p:val>
                                            <p:strVal val="1+ppt_w/2"/>
                                          </p:val>
                                        </p:tav>
                                      </p:tavLst>
                                    </p:anim>
                                    <p:anim calcmode="lin" valueType="num">
                                      <p:cBhvr additive="base">
                                        <p:cTn id="11" dur="3500"/>
                                        <p:tgtEl>
                                          <p:spTgt spid="3"/>
                                        </p:tgtEl>
                                        <p:attrNameLst>
                                          <p:attrName>ppt_y</p:attrName>
                                        </p:attrNameLst>
                                      </p:cBhvr>
                                      <p:tavLst>
                                        <p:tav tm="0">
                                          <p:val>
                                            <p:strVal val="ppt_y"/>
                                          </p:val>
                                        </p:tav>
                                        <p:tav tm="100000">
                                          <p:val>
                                            <p:strVal val="1+ppt_h/2"/>
                                          </p:val>
                                        </p:tav>
                                      </p:tavLst>
                                    </p:anim>
                                    <p:set>
                                      <p:cBhvr>
                                        <p:cTn id="12" dur="1" fill="hold">
                                          <p:stCondLst>
                                            <p:cond delay="3499"/>
                                          </p:stCondLst>
                                        </p:cTn>
                                        <p:tgtEl>
                                          <p:spTgt spid="3"/>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3000" fill="hold"/>
                                        <p:tgtEl>
                                          <p:spTgt spid="11"/>
                                        </p:tgtEl>
                                        <p:attrNameLst>
                                          <p:attrName>ppt_x</p:attrName>
                                        </p:attrNameLst>
                                      </p:cBhvr>
                                      <p:tavLst>
                                        <p:tav tm="0">
                                          <p:val>
                                            <p:strVal val="0-#ppt_w/2"/>
                                          </p:val>
                                        </p:tav>
                                        <p:tav tm="100000">
                                          <p:val>
                                            <p:strVal val="#ppt_x"/>
                                          </p:val>
                                        </p:tav>
                                      </p:tavLst>
                                    </p:anim>
                                    <p:anim calcmode="lin" valueType="num">
                                      <p:cBhvr additive="base">
                                        <p:cTn id="16" dur="3000" fill="hold"/>
                                        <p:tgtEl>
                                          <p:spTgt spid="11"/>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1"/>
                                        </p:tgtEl>
                                        <p:attrNameLst>
                                          <p:attrName>ppt_x</p:attrName>
                                        </p:attrNameLst>
                                      </p:cBhvr>
                                      <p:tavLst>
                                        <p:tav tm="0">
                                          <p:val>
                                            <p:strVal val="ppt_x"/>
                                          </p:val>
                                        </p:tav>
                                        <p:tav tm="100000">
                                          <p:val>
                                            <p:strVal val="0-ppt_w/2"/>
                                          </p:val>
                                        </p:tav>
                                      </p:tavLst>
                                    </p:anim>
                                    <p:anim calcmode="lin" valueType="num">
                                      <p:cBhvr additive="base">
                                        <p:cTn id="19" dur="3500"/>
                                        <p:tgtEl>
                                          <p:spTgt spid="11"/>
                                        </p:tgtEl>
                                        <p:attrNameLst>
                                          <p:attrName>ppt_y</p:attrName>
                                        </p:attrNameLst>
                                      </p:cBhvr>
                                      <p:tavLst>
                                        <p:tav tm="0">
                                          <p:val>
                                            <p:strVal val="ppt_y"/>
                                          </p:val>
                                        </p:tav>
                                        <p:tav tm="100000">
                                          <p:val>
                                            <p:strVal val="1+ppt_h/2"/>
                                          </p:val>
                                        </p:tav>
                                      </p:tavLst>
                                    </p:anim>
                                    <p:set>
                                      <p:cBhvr>
                                        <p:cTn id="20" dur="1" fill="hold">
                                          <p:stCondLst>
                                            <p:cond delay="3499"/>
                                          </p:stCondLst>
                                        </p:cTn>
                                        <p:tgtEl>
                                          <p:spTgt spid="11"/>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3000" fill="hold"/>
                                        <p:tgtEl>
                                          <p:spTgt spid="19"/>
                                        </p:tgtEl>
                                        <p:attrNameLst>
                                          <p:attrName>ppt_x</p:attrName>
                                        </p:attrNameLst>
                                      </p:cBhvr>
                                      <p:tavLst>
                                        <p:tav tm="0">
                                          <p:val>
                                            <p:strVal val="1+#ppt_w/2"/>
                                          </p:val>
                                        </p:tav>
                                        <p:tav tm="100000">
                                          <p:val>
                                            <p:strVal val="#ppt_x"/>
                                          </p:val>
                                        </p:tav>
                                      </p:tavLst>
                                    </p:anim>
                                    <p:anim calcmode="lin" valueType="num">
                                      <p:cBhvr additive="base">
                                        <p:cTn id="24" dur="3000" fill="hold"/>
                                        <p:tgtEl>
                                          <p:spTgt spid="19"/>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9"/>
                                        </p:tgtEl>
                                        <p:attrNameLst>
                                          <p:attrName>ppt_x</p:attrName>
                                        </p:attrNameLst>
                                      </p:cBhvr>
                                      <p:tavLst>
                                        <p:tav tm="0">
                                          <p:val>
                                            <p:strVal val="ppt_x"/>
                                          </p:val>
                                        </p:tav>
                                        <p:tav tm="100000">
                                          <p:val>
                                            <p:strVal val="1+ppt_w/2"/>
                                          </p:val>
                                        </p:tav>
                                      </p:tavLst>
                                    </p:anim>
                                    <p:anim calcmode="lin" valueType="num">
                                      <p:cBhvr additive="base">
                                        <p:cTn id="27" dur="3500"/>
                                        <p:tgtEl>
                                          <p:spTgt spid="19"/>
                                        </p:tgtEl>
                                        <p:attrNameLst>
                                          <p:attrName>ppt_y</p:attrName>
                                        </p:attrNameLst>
                                      </p:cBhvr>
                                      <p:tavLst>
                                        <p:tav tm="0">
                                          <p:val>
                                            <p:strVal val="ppt_y"/>
                                          </p:val>
                                        </p:tav>
                                        <p:tav tm="100000">
                                          <p:val>
                                            <p:strVal val="0-ppt_h/2"/>
                                          </p:val>
                                        </p:tav>
                                      </p:tavLst>
                                    </p:anim>
                                    <p:set>
                                      <p:cBhvr>
                                        <p:cTn id="28" dur="1" fill="hold">
                                          <p:stCondLst>
                                            <p:cond delay="3499"/>
                                          </p:stCondLst>
                                        </p:cTn>
                                        <p:tgtEl>
                                          <p:spTgt spid="19"/>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3000" fill="hold"/>
                                        <p:tgtEl>
                                          <p:spTgt spid="27"/>
                                        </p:tgtEl>
                                        <p:attrNameLst>
                                          <p:attrName>ppt_x</p:attrName>
                                        </p:attrNameLst>
                                      </p:cBhvr>
                                      <p:tavLst>
                                        <p:tav tm="0">
                                          <p:val>
                                            <p:strVal val="0-#ppt_w/2"/>
                                          </p:val>
                                        </p:tav>
                                        <p:tav tm="100000">
                                          <p:val>
                                            <p:strVal val="#ppt_x"/>
                                          </p:val>
                                        </p:tav>
                                      </p:tavLst>
                                    </p:anim>
                                    <p:anim calcmode="lin" valueType="num">
                                      <p:cBhvr additive="base">
                                        <p:cTn id="32" dur="3000" fill="hold"/>
                                        <p:tgtEl>
                                          <p:spTgt spid="27"/>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27"/>
                                        </p:tgtEl>
                                        <p:attrNameLst>
                                          <p:attrName>ppt_x</p:attrName>
                                        </p:attrNameLst>
                                      </p:cBhvr>
                                      <p:tavLst>
                                        <p:tav tm="0">
                                          <p:val>
                                            <p:strVal val="ppt_x"/>
                                          </p:val>
                                        </p:tav>
                                        <p:tav tm="100000">
                                          <p:val>
                                            <p:strVal val="0-ppt_w/2"/>
                                          </p:val>
                                        </p:tav>
                                      </p:tavLst>
                                    </p:anim>
                                    <p:anim calcmode="lin" valueType="num">
                                      <p:cBhvr additive="base">
                                        <p:cTn id="35" dur="3500"/>
                                        <p:tgtEl>
                                          <p:spTgt spid="27"/>
                                        </p:tgtEl>
                                        <p:attrNameLst>
                                          <p:attrName>ppt_y</p:attrName>
                                        </p:attrNameLst>
                                      </p:cBhvr>
                                      <p:tavLst>
                                        <p:tav tm="0">
                                          <p:val>
                                            <p:strVal val="ppt_y"/>
                                          </p:val>
                                        </p:tav>
                                        <p:tav tm="100000">
                                          <p:val>
                                            <p:strVal val="0-ppt_h/2"/>
                                          </p:val>
                                        </p:tav>
                                      </p:tavLst>
                                    </p:anim>
                                    <p:set>
                                      <p:cBhvr>
                                        <p:cTn id="36" dur="1" fill="hold">
                                          <p:stCondLst>
                                            <p:cond delay="3499"/>
                                          </p:stCondLst>
                                        </p:cTn>
                                        <p:tgtEl>
                                          <p:spTgt spid="27"/>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37"/>
                                        </p:tgtEl>
                                        <p:attrNameLst>
                                          <p:attrName>style.visibility</p:attrName>
                                        </p:attrNameLst>
                                      </p:cBhvr>
                                      <p:to>
                                        <p:strVal val="visible"/>
                                      </p:to>
                                    </p:set>
                                    <p:anim calcmode="lin" valueType="num">
                                      <p:cBhvr>
                                        <p:cTn id="39" dur="3250" fill="hold"/>
                                        <p:tgtEl>
                                          <p:spTgt spid="37"/>
                                        </p:tgtEl>
                                        <p:attrNameLst>
                                          <p:attrName>ppt_w</p:attrName>
                                        </p:attrNameLst>
                                      </p:cBhvr>
                                      <p:tavLst>
                                        <p:tav tm="0">
                                          <p:val>
                                            <p:fltVal val="0"/>
                                          </p:val>
                                        </p:tav>
                                        <p:tav tm="100000">
                                          <p:val>
                                            <p:strVal val="#ppt_w"/>
                                          </p:val>
                                        </p:tav>
                                      </p:tavLst>
                                    </p:anim>
                                    <p:anim calcmode="lin" valueType="num">
                                      <p:cBhvr>
                                        <p:cTn id="40" dur="3250" fill="hold"/>
                                        <p:tgtEl>
                                          <p:spTgt spid="37"/>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diamond(out)">
                                      <p:cBhvr>
                                        <p:cTn id="43" dur="3250"/>
                                        <p:tgtEl>
                                          <p:spTgt spid="37"/>
                                        </p:tgtEl>
                                      </p:cBhvr>
                                    </p:animEffect>
                                  </p:childTnLst>
                                </p:cTn>
                              </p:par>
                              <p:par>
                                <p:cTn id="44" presetID="23" presetClass="exit" presetSubtype="16" fill="hold" nodeType="withEffect">
                                  <p:stCondLst>
                                    <p:cond delay="0"/>
                                  </p:stCondLst>
                                  <p:childTnLst>
                                    <p:anim calcmode="lin" valueType="num">
                                      <p:cBhvr>
                                        <p:cTn id="45" dur="3750"/>
                                        <p:tgtEl>
                                          <p:spTgt spid="36"/>
                                        </p:tgtEl>
                                        <p:attrNameLst>
                                          <p:attrName>ppt_w</p:attrName>
                                        </p:attrNameLst>
                                      </p:cBhvr>
                                      <p:tavLst>
                                        <p:tav tm="0">
                                          <p:val>
                                            <p:strVal val="ppt_w"/>
                                          </p:val>
                                        </p:tav>
                                        <p:tav tm="100000">
                                          <p:val>
                                            <p:strVal val="4*ppt_w"/>
                                          </p:val>
                                        </p:tav>
                                      </p:tavLst>
                                    </p:anim>
                                    <p:anim calcmode="lin" valueType="num">
                                      <p:cBhvr>
                                        <p:cTn id="46" dur="3750"/>
                                        <p:tgtEl>
                                          <p:spTgt spid="36"/>
                                        </p:tgtEl>
                                        <p:attrNameLst>
                                          <p:attrName>ppt_h</p:attrName>
                                        </p:attrNameLst>
                                      </p:cBhvr>
                                      <p:tavLst>
                                        <p:tav tm="0">
                                          <p:val>
                                            <p:strVal val="ppt_h"/>
                                          </p:val>
                                        </p:tav>
                                        <p:tav tm="100000">
                                          <p:val>
                                            <p:strVal val="4*ppt_h"/>
                                          </p:val>
                                        </p:tav>
                                      </p:tavLst>
                                    </p:anim>
                                    <p:set>
                                      <p:cBhvr>
                                        <p:cTn id="47" dur="1" fill="hold">
                                          <p:stCondLst>
                                            <p:cond delay="3749"/>
                                          </p:stCondLst>
                                        </p:cTn>
                                        <p:tgtEl>
                                          <p:spTgt spid="36"/>
                                        </p:tgtEl>
                                        <p:attrNameLst>
                                          <p:attrName>style.visibility</p:attrName>
                                        </p:attrNameLst>
                                      </p:cBhvr>
                                      <p:to>
                                        <p:strVal val="hidden"/>
                                      </p:to>
                                    </p:set>
                                  </p:childTnLst>
                                </p:cTn>
                              </p:par>
                              <p:par>
                                <p:cTn id="48" presetID="9" presetClass="emph" presetSubtype="0" grpId="0" nodeType="withEffect">
                                  <p:stCondLst>
                                    <p:cond delay="0"/>
                                  </p:stCondLst>
                                  <p:childTnLst>
                                    <p:set>
                                      <p:cBhvr rctx="PPT">
                                        <p:cTn id="49" dur="indefinite"/>
                                        <p:tgtEl>
                                          <p:spTgt spid="42"/>
                                        </p:tgtEl>
                                        <p:attrNameLst>
                                          <p:attrName>style.opacity</p:attrName>
                                        </p:attrNameLst>
                                      </p:cBhvr>
                                      <p:to>
                                        <p:strVal val="0"/>
                                      </p:to>
                                    </p:set>
                                    <p:animEffect filter="image" prLst="opacity: 0">
                                      <p:cBhvr rctx="IE">
                                        <p:cTn id="50"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 name="258 Rectángulo"/>
          <p:cNvSpPr/>
          <p:nvPr/>
        </p:nvSpPr>
        <p:spPr>
          <a:xfrm>
            <a:off x="0" y="-8774"/>
            <a:ext cx="9144000" cy="5152274"/>
          </a:xfrm>
          <a:prstGeom prst="rect">
            <a:avLst/>
          </a:prstGeom>
          <a:gradFill>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57" name="256 Imagen" descr="Diapositiva29"/>
          <p:cNvPicPr>
            <a:picLocks noGrp="1" noChangeAspect="1"/>
          </p:cNvPicPr>
          <p:nvPr isPhoto="1"/>
        </p:nvPicPr>
        <p:blipFill rotWithShape="1">
          <a:blip r:embed="rId2">
            <a:lum/>
            <a:extLst>
              <a:ext uri="{28A0092B-C50C-407E-A947-70E740481C1C}">
                <a14:useLocalDpi xmlns:a14="http://schemas.microsoft.com/office/drawing/2010/main" val="0"/>
              </a:ext>
            </a:extLst>
          </a:blip>
          <a:srcRect b="-100481"/>
          <a:stretch/>
        </p:blipFill>
        <p:spPr>
          <a:xfrm>
            <a:off x="0" y="1"/>
            <a:ext cx="9144000" cy="10295721"/>
          </a:xfrm>
          <a:prstGeom prst="rect">
            <a:avLst/>
          </a:prstGeom>
          <a:noFill/>
          <a:ln>
            <a:noFill/>
          </a:ln>
        </p:spPr>
      </p:pic>
      <p:grpSp>
        <p:nvGrpSpPr>
          <p:cNvPr id="4" name="3 Grupo"/>
          <p:cNvGrpSpPr/>
          <p:nvPr/>
        </p:nvGrpSpPr>
        <p:grpSpPr>
          <a:xfrm rot="19620978">
            <a:off x="446712" y="-422572"/>
            <a:ext cx="412731" cy="919430"/>
            <a:chOff x="971600" y="0"/>
            <a:chExt cx="1080120" cy="2279104"/>
          </a:xfrm>
          <a:effectLst>
            <a:outerShdw sx="115000" sy="115000" algn="ctr" rotWithShape="0">
              <a:schemeClr val="tx1"/>
            </a:outerShdw>
            <a:reflection dir="5400000" sy="-100000" algn="bl" rotWithShape="0"/>
          </a:effectLst>
        </p:grpSpPr>
        <p:sp>
          <p:nvSpPr>
            <p:cNvPr id="5" name="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620978">
            <a:off x="929253" y="-422572"/>
            <a:ext cx="412731" cy="919430"/>
            <a:chOff x="971600" y="0"/>
            <a:chExt cx="1080120" cy="2279104"/>
          </a:xfrm>
          <a:effectLst>
            <a:outerShdw sx="115000" sy="115000" algn="ctr" rotWithShape="0">
              <a:schemeClr val="tx1"/>
            </a:outerShdw>
            <a:reflection dir="5400000" sy="-100000" algn="bl" rotWithShape="0"/>
          </a:effectLst>
        </p:grpSpPr>
        <p:sp>
          <p:nvSpPr>
            <p:cNvPr id="8" name="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9620978">
            <a:off x="1425895" y="-437340"/>
            <a:ext cx="412731" cy="919430"/>
            <a:chOff x="971600" y="0"/>
            <a:chExt cx="1080120" cy="2279104"/>
          </a:xfrm>
          <a:effectLst>
            <a:outerShdw sx="115000" sy="115000" algn="ctr" rotWithShape="0">
              <a:schemeClr val="tx1"/>
            </a:outerShdw>
            <a:reflection dir="5400000" sy="-100000" algn="bl" rotWithShape="0"/>
          </a:effectLst>
        </p:grpSpPr>
        <p:sp>
          <p:nvSpPr>
            <p:cNvPr id="11" name="1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rot="19620978">
            <a:off x="1908489" y="-422572"/>
            <a:ext cx="412731" cy="919430"/>
            <a:chOff x="971600" y="0"/>
            <a:chExt cx="1080120" cy="2279104"/>
          </a:xfrm>
          <a:effectLst>
            <a:outerShdw sx="115000" sy="115000" algn="ctr" rotWithShape="0">
              <a:schemeClr val="tx1"/>
            </a:outerShdw>
            <a:reflection dir="5400000" sy="-100000" algn="bl" rotWithShape="0"/>
          </a:effectLst>
        </p:grpSpPr>
        <p:sp>
          <p:nvSpPr>
            <p:cNvPr id="14" name="1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rot="19620978">
            <a:off x="2348491" y="-437818"/>
            <a:ext cx="412731" cy="919430"/>
            <a:chOff x="971600" y="0"/>
            <a:chExt cx="1080120" cy="2279104"/>
          </a:xfrm>
          <a:effectLst>
            <a:outerShdw sx="115000" sy="115000" algn="ctr" rotWithShape="0">
              <a:schemeClr val="tx1"/>
            </a:outerShdw>
            <a:reflection dir="5400000" sy="-100000" algn="bl" rotWithShape="0"/>
          </a:effectLst>
        </p:grpSpPr>
        <p:sp>
          <p:nvSpPr>
            <p:cNvPr id="17" name="1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9620978">
            <a:off x="2831031" y="-437818"/>
            <a:ext cx="412731" cy="919430"/>
            <a:chOff x="971600" y="0"/>
            <a:chExt cx="1080120" cy="2279104"/>
          </a:xfrm>
          <a:effectLst>
            <a:outerShdw sx="115000" sy="115000" algn="ctr" rotWithShape="0">
              <a:schemeClr val="tx1"/>
            </a:outerShdw>
            <a:reflection dir="5400000" sy="-100000" algn="bl" rotWithShape="0"/>
          </a:effectLst>
        </p:grpSpPr>
        <p:sp>
          <p:nvSpPr>
            <p:cNvPr id="20" name="1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19620978">
            <a:off x="3327673" y="-452586"/>
            <a:ext cx="412731" cy="919430"/>
            <a:chOff x="971600" y="0"/>
            <a:chExt cx="1080120" cy="2279104"/>
          </a:xfrm>
          <a:effectLst>
            <a:outerShdw sx="115000" sy="115000" algn="ctr" rotWithShape="0">
              <a:schemeClr val="tx1"/>
            </a:outerShdw>
            <a:reflection dir="5400000" sy="-100000" algn="bl" rotWithShape="0"/>
          </a:effectLst>
        </p:grpSpPr>
        <p:sp>
          <p:nvSpPr>
            <p:cNvPr id="23" name="2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 name="24 Grupo"/>
          <p:cNvGrpSpPr/>
          <p:nvPr/>
        </p:nvGrpSpPr>
        <p:grpSpPr>
          <a:xfrm rot="1979022" flipH="1">
            <a:off x="8248049" y="-422572"/>
            <a:ext cx="412731" cy="919430"/>
            <a:chOff x="971600" y="0"/>
            <a:chExt cx="1080120" cy="2279104"/>
          </a:xfrm>
          <a:effectLst>
            <a:outerShdw sx="115000" sy="115000" algn="ctr" rotWithShape="0">
              <a:schemeClr val="tx1"/>
            </a:outerShdw>
            <a:reflection dir="5400000" sy="-100000" algn="bl" rotWithShape="0"/>
          </a:effectLst>
        </p:grpSpPr>
        <p:sp>
          <p:nvSpPr>
            <p:cNvPr id="26" name="2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rot="1979022" flipH="1">
            <a:off x="7765508" y="-422572"/>
            <a:ext cx="412731" cy="919430"/>
            <a:chOff x="971600" y="0"/>
            <a:chExt cx="1080120" cy="2279104"/>
          </a:xfrm>
          <a:effectLst>
            <a:outerShdw sx="115000" sy="115000" algn="ctr" rotWithShape="0">
              <a:schemeClr val="tx1"/>
            </a:outerShdw>
            <a:reflection dir="5400000" sy="-100000" algn="bl" rotWithShape="0"/>
          </a:effectLst>
        </p:grpSpPr>
        <p:sp>
          <p:nvSpPr>
            <p:cNvPr id="29" name="2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rot="1979022" flipH="1">
            <a:off x="7268866" y="-437340"/>
            <a:ext cx="412731" cy="919430"/>
            <a:chOff x="971600" y="0"/>
            <a:chExt cx="1080120" cy="2279104"/>
          </a:xfrm>
          <a:effectLst>
            <a:outerShdw sx="115000" sy="115000" algn="ctr" rotWithShape="0">
              <a:schemeClr val="tx1"/>
            </a:outerShdw>
            <a:reflection dir="5400000" sy="-100000" algn="bl" rotWithShape="0"/>
          </a:effectLst>
        </p:grpSpPr>
        <p:sp>
          <p:nvSpPr>
            <p:cNvPr id="32" name="3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 name="33 Grupo"/>
          <p:cNvGrpSpPr/>
          <p:nvPr/>
        </p:nvGrpSpPr>
        <p:grpSpPr>
          <a:xfrm rot="1979022" flipH="1">
            <a:off x="6786270" y="-422572"/>
            <a:ext cx="412731" cy="919430"/>
            <a:chOff x="971600" y="0"/>
            <a:chExt cx="1080120" cy="2279104"/>
          </a:xfrm>
          <a:effectLst>
            <a:outerShdw sx="115000" sy="115000" algn="ctr" rotWithShape="0">
              <a:schemeClr val="tx1"/>
            </a:outerShdw>
            <a:reflection dir="5400000" sy="-100000" algn="bl" rotWithShape="0"/>
          </a:effectLst>
        </p:grpSpPr>
        <p:sp>
          <p:nvSpPr>
            <p:cNvPr id="35" name="3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1979022" flipH="1">
            <a:off x="6346270" y="-437818"/>
            <a:ext cx="412731" cy="919430"/>
            <a:chOff x="971600" y="0"/>
            <a:chExt cx="1080120" cy="2279104"/>
          </a:xfrm>
          <a:effectLst>
            <a:outerShdw sx="115000" sy="115000" algn="ctr" rotWithShape="0">
              <a:schemeClr val="tx1"/>
            </a:outerShdw>
            <a:reflection dir="5400000" sy="-100000" algn="bl" rotWithShape="0"/>
          </a:effectLst>
        </p:grpSpPr>
        <p:sp>
          <p:nvSpPr>
            <p:cNvPr id="38" name="3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1979022" flipH="1">
            <a:off x="5863730" y="-437818"/>
            <a:ext cx="412731" cy="919430"/>
            <a:chOff x="971600" y="0"/>
            <a:chExt cx="1080120" cy="2279104"/>
          </a:xfrm>
          <a:effectLst>
            <a:outerShdw sx="115000" sy="115000" algn="ctr" rotWithShape="0">
              <a:schemeClr val="tx1"/>
            </a:outerShdw>
            <a:reflection dir="5400000" sy="-100000" algn="bl" rotWithShape="0"/>
          </a:effectLst>
        </p:grpSpPr>
        <p:sp>
          <p:nvSpPr>
            <p:cNvPr id="41" name="4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rot="1979022" flipH="1">
            <a:off x="5367088" y="-452586"/>
            <a:ext cx="412731" cy="919430"/>
            <a:chOff x="971600" y="0"/>
            <a:chExt cx="1080120" cy="2279104"/>
          </a:xfrm>
          <a:effectLst>
            <a:outerShdw sx="115000" sy="115000" algn="ctr" rotWithShape="0">
              <a:schemeClr val="tx1"/>
            </a:outerShdw>
            <a:reflection dir="5400000" sy="-100000" algn="bl" rotWithShape="0"/>
          </a:effectLst>
        </p:grpSpPr>
        <p:sp>
          <p:nvSpPr>
            <p:cNvPr id="44" name="4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 name="45 Grupo"/>
          <p:cNvGrpSpPr/>
          <p:nvPr/>
        </p:nvGrpSpPr>
        <p:grpSpPr>
          <a:xfrm rot="19620978">
            <a:off x="449710" y="400395"/>
            <a:ext cx="412731" cy="919430"/>
            <a:chOff x="971600" y="0"/>
            <a:chExt cx="1080120" cy="2279104"/>
          </a:xfrm>
          <a:effectLst>
            <a:outerShdw sx="115000" sy="115000" algn="ctr" rotWithShape="0">
              <a:schemeClr val="tx1"/>
            </a:outerShdw>
            <a:reflection dir="5400000" sy="-100000" algn="bl" rotWithShape="0"/>
          </a:effectLst>
        </p:grpSpPr>
        <p:sp>
          <p:nvSpPr>
            <p:cNvPr id="47" name="4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 name="48 Grupo"/>
          <p:cNvGrpSpPr/>
          <p:nvPr/>
        </p:nvGrpSpPr>
        <p:grpSpPr>
          <a:xfrm rot="19620978">
            <a:off x="932251" y="400395"/>
            <a:ext cx="412731" cy="919430"/>
            <a:chOff x="971600" y="0"/>
            <a:chExt cx="1080120" cy="2279104"/>
          </a:xfrm>
          <a:effectLst>
            <a:outerShdw sx="115000" sy="115000" algn="ctr" rotWithShape="0">
              <a:schemeClr val="tx1"/>
            </a:outerShdw>
            <a:reflection dir="5400000" sy="-100000" algn="bl" rotWithShape="0"/>
          </a:effectLst>
        </p:grpSpPr>
        <p:sp>
          <p:nvSpPr>
            <p:cNvPr id="50" name="4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rot="19620978">
            <a:off x="1428893" y="385627"/>
            <a:ext cx="412731" cy="919430"/>
            <a:chOff x="971600" y="0"/>
            <a:chExt cx="1080120" cy="2279104"/>
          </a:xfrm>
          <a:effectLst>
            <a:outerShdw sx="115000" sy="115000" algn="ctr" rotWithShape="0">
              <a:schemeClr val="tx1"/>
            </a:outerShdw>
            <a:reflection dir="5400000" sy="-100000" algn="bl" rotWithShape="0"/>
          </a:effectLst>
        </p:grpSpPr>
        <p:sp>
          <p:nvSpPr>
            <p:cNvPr id="53" name="5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620978">
            <a:off x="1911488" y="400395"/>
            <a:ext cx="412731" cy="919430"/>
            <a:chOff x="971600" y="0"/>
            <a:chExt cx="1080120" cy="2279104"/>
          </a:xfrm>
          <a:effectLst>
            <a:outerShdw sx="115000" sy="115000" algn="ctr" rotWithShape="0">
              <a:schemeClr val="tx1"/>
            </a:outerShdw>
            <a:reflection dir="5400000" sy="-100000" algn="bl" rotWithShape="0"/>
          </a:effectLst>
        </p:grpSpPr>
        <p:sp>
          <p:nvSpPr>
            <p:cNvPr id="56" name="5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620978">
            <a:off x="2351489" y="385150"/>
            <a:ext cx="412731" cy="919430"/>
            <a:chOff x="971600" y="0"/>
            <a:chExt cx="1080120" cy="2279104"/>
          </a:xfrm>
          <a:effectLst>
            <a:outerShdw sx="115000" sy="115000" algn="ctr" rotWithShape="0">
              <a:schemeClr val="tx1"/>
            </a:outerShdw>
            <a:reflection dir="5400000" sy="-100000" algn="bl" rotWithShape="0"/>
          </a:effectLst>
        </p:grpSpPr>
        <p:sp>
          <p:nvSpPr>
            <p:cNvPr id="59" name="5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 name="60 Grupo"/>
          <p:cNvGrpSpPr/>
          <p:nvPr/>
        </p:nvGrpSpPr>
        <p:grpSpPr>
          <a:xfrm rot="19620978">
            <a:off x="2834030" y="385150"/>
            <a:ext cx="412731" cy="919430"/>
            <a:chOff x="971600" y="0"/>
            <a:chExt cx="1080120" cy="2279104"/>
          </a:xfrm>
          <a:effectLst>
            <a:outerShdw sx="115000" sy="115000" algn="ctr" rotWithShape="0">
              <a:schemeClr val="tx1"/>
            </a:outerShdw>
            <a:reflection dir="5400000" sy="-100000" algn="bl" rotWithShape="0"/>
          </a:effectLst>
        </p:grpSpPr>
        <p:sp>
          <p:nvSpPr>
            <p:cNvPr id="62" name="6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rot="19620978">
            <a:off x="3330671" y="370381"/>
            <a:ext cx="412731" cy="919430"/>
            <a:chOff x="971600" y="0"/>
            <a:chExt cx="1080120" cy="2279104"/>
          </a:xfrm>
          <a:effectLst>
            <a:outerShdw sx="115000" sy="115000" algn="ctr" rotWithShape="0">
              <a:schemeClr val="tx1"/>
            </a:outerShdw>
            <a:reflection dir="5400000" sy="-100000" algn="bl" rotWithShape="0"/>
          </a:effectLst>
        </p:grpSpPr>
        <p:sp>
          <p:nvSpPr>
            <p:cNvPr id="65" name="6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 name="66 Grupo"/>
          <p:cNvGrpSpPr/>
          <p:nvPr/>
        </p:nvGrpSpPr>
        <p:grpSpPr>
          <a:xfrm rot="1979022" flipH="1">
            <a:off x="8245051" y="400395"/>
            <a:ext cx="412731" cy="919430"/>
            <a:chOff x="971600" y="0"/>
            <a:chExt cx="1080120" cy="2279104"/>
          </a:xfrm>
          <a:effectLst>
            <a:outerShdw sx="115000" sy="115000" algn="ctr" rotWithShape="0">
              <a:schemeClr val="tx1"/>
            </a:outerShdw>
            <a:reflection dir="5400000" sy="-100000" algn="bl" rotWithShape="0"/>
          </a:effectLst>
        </p:grpSpPr>
        <p:sp>
          <p:nvSpPr>
            <p:cNvPr id="68" name="6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rot="1979022" flipH="1">
            <a:off x="7762510" y="400395"/>
            <a:ext cx="412731" cy="919430"/>
            <a:chOff x="971600" y="0"/>
            <a:chExt cx="1080120" cy="2279104"/>
          </a:xfrm>
          <a:effectLst>
            <a:outerShdw sx="115000" sy="115000" algn="ctr" rotWithShape="0">
              <a:schemeClr val="tx1"/>
            </a:outerShdw>
            <a:reflection dir="5400000" sy="-100000" algn="bl" rotWithShape="0"/>
          </a:effectLst>
        </p:grpSpPr>
        <p:sp>
          <p:nvSpPr>
            <p:cNvPr id="71" name="7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rot="1979022" flipH="1">
            <a:off x="7265868" y="385627"/>
            <a:ext cx="412731" cy="919430"/>
            <a:chOff x="971600" y="0"/>
            <a:chExt cx="1080120" cy="2279104"/>
          </a:xfrm>
          <a:effectLst>
            <a:outerShdw sx="115000" sy="115000" algn="ctr" rotWithShape="0">
              <a:schemeClr val="tx1"/>
            </a:outerShdw>
            <a:reflection dir="5400000" sy="-100000" algn="bl" rotWithShape="0"/>
          </a:effectLst>
        </p:grpSpPr>
        <p:sp>
          <p:nvSpPr>
            <p:cNvPr id="74" name="7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 name="75 Grupo"/>
          <p:cNvGrpSpPr/>
          <p:nvPr/>
        </p:nvGrpSpPr>
        <p:grpSpPr>
          <a:xfrm rot="1979022" flipH="1">
            <a:off x="6783274" y="400395"/>
            <a:ext cx="412731" cy="919430"/>
            <a:chOff x="971600" y="0"/>
            <a:chExt cx="1080120" cy="2279104"/>
          </a:xfrm>
          <a:effectLst>
            <a:outerShdw sx="115000" sy="115000" algn="ctr" rotWithShape="0">
              <a:schemeClr val="tx1"/>
            </a:outerShdw>
            <a:reflection dir="5400000" sy="-100000" algn="bl" rotWithShape="0"/>
          </a:effectLst>
        </p:grpSpPr>
        <p:sp>
          <p:nvSpPr>
            <p:cNvPr id="77" name="7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rot="1979022" flipH="1">
            <a:off x="6343272" y="385150"/>
            <a:ext cx="412731" cy="919430"/>
            <a:chOff x="971600" y="0"/>
            <a:chExt cx="1080120" cy="2279104"/>
          </a:xfrm>
          <a:effectLst>
            <a:outerShdw sx="115000" sy="115000" algn="ctr" rotWithShape="0">
              <a:schemeClr val="tx1"/>
            </a:outerShdw>
            <a:reflection dir="5400000" sy="-100000" algn="bl" rotWithShape="0"/>
          </a:effectLst>
        </p:grpSpPr>
        <p:sp>
          <p:nvSpPr>
            <p:cNvPr id="80" name="7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rot="1979022" flipH="1">
            <a:off x="5860732" y="385150"/>
            <a:ext cx="412731" cy="919430"/>
            <a:chOff x="971600" y="0"/>
            <a:chExt cx="1080120" cy="2279104"/>
          </a:xfrm>
          <a:effectLst>
            <a:outerShdw sx="115000" sy="115000" algn="ctr" rotWithShape="0">
              <a:schemeClr val="tx1"/>
            </a:outerShdw>
            <a:reflection dir="5400000" sy="-100000" algn="bl" rotWithShape="0"/>
          </a:effectLst>
        </p:grpSpPr>
        <p:sp>
          <p:nvSpPr>
            <p:cNvPr id="83" name="8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rot="1979022" flipH="1">
            <a:off x="5364090" y="370381"/>
            <a:ext cx="412731" cy="919430"/>
            <a:chOff x="971600" y="0"/>
            <a:chExt cx="1080120" cy="2279104"/>
          </a:xfrm>
          <a:effectLst>
            <a:outerShdw sx="115000" sy="115000" algn="ctr" rotWithShape="0">
              <a:schemeClr val="tx1"/>
            </a:outerShdw>
            <a:reflection dir="5400000" sy="-100000" algn="bl" rotWithShape="0"/>
          </a:effectLst>
        </p:grpSpPr>
        <p:sp>
          <p:nvSpPr>
            <p:cNvPr id="86" name="8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rot="19620978">
            <a:off x="395537" y="1224415"/>
            <a:ext cx="412731" cy="919430"/>
            <a:chOff x="971600" y="0"/>
            <a:chExt cx="1080120" cy="2279104"/>
          </a:xfrm>
          <a:effectLst>
            <a:outerShdw sx="115000" sy="115000" algn="ctr" rotWithShape="0">
              <a:schemeClr val="tx1"/>
            </a:outerShdw>
            <a:reflection dir="5400000" sy="-100000" algn="bl" rotWithShape="0"/>
          </a:effectLst>
        </p:grpSpPr>
        <p:sp>
          <p:nvSpPr>
            <p:cNvPr id="89" name="8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1" name="90 Grupo"/>
          <p:cNvGrpSpPr/>
          <p:nvPr/>
        </p:nvGrpSpPr>
        <p:grpSpPr>
          <a:xfrm rot="19620978">
            <a:off x="878079" y="1224415"/>
            <a:ext cx="412731" cy="919430"/>
            <a:chOff x="971600" y="0"/>
            <a:chExt cx="1080120" cy="2279104"/>
          </a:xfrm>
          <a:effectLst>
            <a:outerShdw sx="115000" sy="115000" algn="ctr" rotWithShape="0">
              <a:schemeClr val="tx1"/>
            </a:outerShdw>
            <a:reflection dir="5400000" sy="-100000" algn="bl" rotWithShape="0"/>
          </a:effectLst>
        </p:grpSpPr>
        <p:sp>
          <p:nvSpPr>
            <p:cNvPr id="92" name="9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4" name="93 Grupo"/>
          <p:cNvGrpSpPr/>
          <p:nvPr/>
        </p:nvGrpSpPr>
        <p:grpSpPr>
          <a:xfrm rot="19620978">
            <a:off x="1374721" y="1209646"/>
            <a:ext cx="412731" cy="919430"/>
            <a:chOff x="971600" y="0"/>
            <a:chExt cx="1080120" cy="2279104"/>
          </a:xfrm>
          <a:effectLst>
            <a:outerShdw sx="115000" sy="115000" algn="ctr" rotWithShape="0">
              <a:schemeClr val="tx1"/>
            </a:outerShdw>
            <a:reflection dir="5400000" sy="-100000" algn="bl" rotWithShape="0"/>
          </a:effectLst>
        </p:grpSpPr>
        <p:sp>
          <p:nvSpPr>
            <p:cNvPr id="95" name="9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rot="19620978">
            <a:off x="1857315" y="1224415"/>
            <a:ext cx="412731" cy="919430"/>
            <a:chOff x="971600" y="0"/>
            <a:chExt cx="1080120" cy="2279104"/>
          </a:xfrm>
          <a:effectLst>
            <a:outerShdw sx="115000" sy="115000" algn="ctr" rotWithShape="0">
              <a:schemeClr val="tx1"/>
            </a:outerShdw>
            <a:reflection dir="5400000" sy="-100000" algn="bl" rotWithShape="0"/>
          </a:effectLst>
        </p:grpSpPr>
        <p:sp>
          <p:nvSpPr>
            <p:cNvPr id="98" name="9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rot="19620978">
            <a:off x="2297317" y="1209168"/>
            <a:ext cx="412731" cy="919430"/>
            <a:chOff x="971600" y="0"/>
            <a:chExt cx="1080120" cy="2279104"/>
          </a:xfrm>
          <a:effectLst>
            <a:outerShdw sx="115000" sy="115000" algn="ctr" rotWithShape="0">
              <a:schemeClr val="tx1"/>
            </a:outerShdw>
            <a:reflection dir="5400000" sy="-100000" algn="bl" rotWithShape="0"/>
          </a:effectLst>
        </p:grpSpPr>
        <p:sp>
          <p:nvSpPr>
            <p:cNvPr id="101" name="10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620978">
            <a:off x="2779857" y="1209168"/>
            <a:ext cx="412731" cy="919430"/>
            <a:chOff x="971600" y="0"/>
            <a:chExt cx="1080120" cy="2279104"/>
          </a:xfrm>
          <a:effectLst>
            <a:outerShdw sx="115000" sy="115000" algn="ctr" rotWithShape="0">
              <a:schemeClr val="tx1"/>
            </a:outerShdw>
            <a:reflection dir="5400000" sy="-100000" algn="bl" rotWithShape="0"/>
          </a:effectLst>
        </p:grpSpPr>
        <p:sp>
          <p:nvSpPr>
            <p:cNvPr id="104" name="10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620978">
            <a:off x="3276499" y="1194400"/>
            <a:ext cx="412731" cy="919430"/>
            <a:chOff x="971600" y="0"/>
            <a:chExt cx="1080120" cy="2279104"/>
          </a:xfrm>
          <a:effectLst>
            <a:outerShdw sx="115000" sy="115000" algn="ctr" rotWithShape="0">
              <a:schemeClr val="tx1"/>
            </a:outerShdw>
            <a:reflection dir="5400000" sy="-100000" algn="bl" rotWithShape="0"/>
          </a:effectLst>
        </p:grpSpPr>
        <p:sp>
          <p:nvSpPr>
            <p:cNvPr id="107" name="10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979022" flipH="1">
            <a:off x="8299223" y="1224415"/>
            <a:ext cx="412731" cy="919430"/>
            <a:chOff x="971600" y="0"/>
            <a:chExt cx="1080120" cy="2279104"/>
          </a:xfrm>
          <a:effectLst>
            <a:outerShdw sx="115000" sy="115000" algn="ctr" rotWithShape="0">
              <a:schemeClr val="tx1"/>
            </a:outerShdw>
            <a:reflection dir="5400000" sy="-100000" algn="bl" rotWithShape="0"/>
          </a:effectLst>
        </p:grpSpPr>
        <p:sp>
          <p:nvSpPr>
            <p:cNvPr id="110" name="10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2" name="111 Grupo"/>
          <p:cNvGrpSpPr/>
          <p:nvPr/>
        </p:nvGrpSpPr>
        <p:grpSpPr>
          <a:xfrm rot="1979022" flipH="1">
            <a:off x="7816682" y="1224415"/>
            <a:ext cx="412731" cy="919430"/>
            <a:chOff x="971600" y="0"/>
            <a:chExt cx="1080120" cy="2279104"/>
          </a:xfrm>
          <a:effectLst>
            <a:outerShdw sx="115000" sy="115000" algn="ctr" rotWithShape="0">
              <a:schemeClr val="tx1"/>
            </a:outerShdw>
            <a:reflection dir="5400000" sy="-100000" algn="bl" rotWithShape="0"/>
          </a:effectLst>
        </p:grpSpPr>
        <p:sp>
          <p:nvSpPr>
            <p:cNvPr id="113" name="11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5" name="114 Grupo"/>
          <p:cNvGrpSpPr/>
          <p:nvPr/>
        </p:nvGrpSpPr>
        <p:grpSpPr>
          <a:xfrm rot="1979022" flipH="1">
            <a:off x="7320041" y="1209646"/>
            <a:ext cx="412731" cy="919430"/>
            <a:chOff x="971600" y="0"/>
            <a:chExt cx="1080120" cy="2279104"/>
          </a:xfrm>
          <a:effectLst>
            <a:outerShdw sx="115000" sy="115000" algn="ctr" rotWithShape="0">
              <a:schemeClr val="tx1"/>
            </a:outerShdw>
            <a:reflection dir="5400000" sy="-100000" algn="bl" rotWithShape="0"/>
          </a:effectLst>
        </p:grpSpPr>
        <p:sp>
          <p:nvSpPr>
            <p:cNvPr id="116" name="11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rot="1979022" flipH="1">
            <a:off x="6837446" y="1224415"/>
            <a:ext cx="412731" cy="919430"/>
            <a:chOff x="971600" y="0"/>
            <a:chExt cx="1080120" cy="2279104"/>
          </a:xfrm>
          <a:effectLst>
            <a:outerShdw sx="115000" sy="115000" algn="ctr" rotWithShape="0">
              <a:schemeClr val="tx1"/>
            </a:outerShdw>
            <a:reflection dir="5400000" sy="-100000" algn="bl" rotWithShape="0"/>
          </a:effectLst>
        </p:grpSpPr>
        <p:sp>
          <p:nvSpPr>
            <p:cNvPr id="119" name="11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1" name="120 Grupo"/>
          <p:cNvGrpSpPr/>
          <p:nvPr/>
        </p:nvGrpSpPr>
        <p:grpSpPr>
          <a:xfrm rot="1979022" flipH="1">
            <a:off x="6397442" y="1209168"/>
            <a:ext cx="412731" cy="919430"/>
            <a:chOff x="971600" y="0"/>
            <a:chExt cx="1080120" cy="2279104"/>
          </a:xfrm>
          <a:effectLst>
            <a:outerShdw sx="115000" sy="115000" algn="ctr" rotWithShape="0">
              <a:schemeClr val="tx1"/>
            </a:outerShdw>
            <a:reflection dir="5400000" sy="-100000" algn="bl" rotWithShape="0"/>
          </a:effectLst>
        </p:grpSpPr>
        <p:sp>
          <p:nvSpPr>
            <p:cNvPr id="122" name="12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979022" flipH="1">
            <a:off x="5914904" y="1209168"/>
            <a:ext cx="412731" cy="919430"/>
            <a:chOff x="971600" y="0"/>
            <a:chExt cx="1080120" cy="2279104"/>
          </a:xfrm>
          <a:effectLst>
            <a:outerShdw sx="115000" sy="115000" algn="ctr" rotWithShape="0">
              <a:schemeClr val="tx1"/>
            </a:outerShdw>
            <a:reflection dir="5400000" sy="-100000" algn="bl" rotWithShape="0"/>
          </a:effectLst>
        </p:grpSpPr>
        <p:sp>
          <p:nvSpPr>
            <p:cNvPr id="125" name="12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979022" flipH="1">
            <a:off x="5418262" y="1194400"/>
            <a:ext cx="412731" cy="919430"/>
            <a:chOff x="971600" y="0"/>
            <a:chExt cx="1080120" cy="2279104"/>
          </a:xfrm>
          <a:effectLst>
            <a:outerShdw sx="115000" sy="115000" algn="ctr" rotWithShape="0">
              <a:schemeClr val="tx1"/>
            </a:outerShdw>
            <a:reflection dir="5400000" sy="-100000" algn="bl" rotWithShape="0"/>
          </a:effectLst>
        </p:grpSpPr>
        <p:sp>
          <p:nvSpPr>
            <p:cNvPr id="128" name="12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9620978">
            <a:off x="446712" y="2097709"/>
            <a:ext cx="412731" cy="919430"/>
            <a:chOff x="971600" y="0"/>
            <a:chExt cx="1080120" cy="2279104"/>
          </a:xfrm>
          <a:effectLst>
            <a:outerShdw sx="115000" sy="115000" algn="ctr" rotWithShape="0">
              <a:schemeClr val="tx1"/>
            </a:outerShdw>
            <a:reflection dir="5400000" sy="-100000" algn="bl" rotWithShape="0"/>
          </a:effectLst>
        </p:grpSpPr>
        <p:sp>
          <p:nvSpPr>
            <p:cNvPr id="131" name="13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9620978">
            <a:off x="929253" y="2097709"/>
            <a:ext cx="412731" cy="919430"/>
            <a:chOff x="971600" y="0"/>
            <a:chExt cx="1080120" cy="2279104"/>
          </a:xfrm>
          <a:effectLst>
            <a:outerShdw sx="115000" sy="115000" algn="ctr" rotWithShape="0">
              <a:schemeClr val="tx1"/>
            </a:outerShdw>
            <a:reflection dir="5400000" sy="-100000" algn="bl" rotWithShape="0"/>
          </a:effectLst>
        </p:grpSpPr>
        <p:sp>
          <p:nvSpPr>
            <p:cNvPr id="134" name="13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9620978">
            <a:off x="1425895" y="2082940"/>
            <a:ext cx="412731" cy="919430"/>
            <a:chOff x="971600" y="0"/>
            <a:chExt cx="1080120" cy="2279104"/>
          </a:xfrm>
          <a:effectLst>
            <a:outerShdw sx="115000" sy="115000" algn="ctr" rotWithShape="0">
              <a:schemeClr val="tx1"/>
            </a:outerShdw>
            <a:reflection dir="5400000" sy="-100000" algn="bl" rotWithShape="0"/>
          </a:effectLst>
        </p:grpSpPr>
        <p:sp>
          <p:nvSpPr>
            <p:cNvPr id="137" name="13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9620978">
            <a:off x="1908489" y="2097709"/>
            <a:ext cx="412731" cy="919430"/>
            <a:chOff x="971600" y="0"/>
            <a:chExt cx="1080120" cy="2279104"/>
          </a:xfrm>
          <a:effectLst>
            <a:outerShdw sx="115000" sy="115000" algn="ctr" rotWithShape="0">
              <a:schemeClr val="tx1"/>
            </a:outerShdw>
            <a:reflection dir="5400000" sy="-100000" algn="bl" rotWithShape="0"/>
          </a:effectLst>
        </p:grpSpPr>
        <p:sp>
          <p:nvSpPr>
            <p:cNvPr id="140" name="13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9620978">
            <a:off x="2348491" y="2082463"/>
            <a:ext cx="412731" cy="919430"/>
            <a:chOff x="971600" y="0"/>
            <a:chExt cx="1080120" cy="2279104"/>
          </a:xfrm>
          <a:effectLst>
            <a:outerShdw sx="115000" sy="115000" algn="ctr" rotWithShape="0">
              <a:schemeClr val="tx1"/>
            </a:outerShdw>
            <a:reflection dir="5400000" sy="-100000" algn="bl" rotWithShape="0"/>
          </a:effectLst>
        </p:grpSpPr>
        <p:sp>
          <p:nvSpPr>
            <p:cNvPr id="143" name="14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9620978">
            <a:off x="2831031" y="2082463"/>
            <a:ext cx="412731" cy="919430"/>
            <a:chOff x="971600" y="0"/>
            <a:chExt cx="1080120" cy="2279104"/>
          </a:xfrm>
          <a:effectLst>
            <a:outerShdw sx="115000" sy="115000" algn="ctr" rotWithShape="0">
              <a:schemeClr val="tx1"/>
            </a:outerShdw>
            <a:reflection dir="5400000" sy="-100000" algn="bl" rotWithShape="0"/>
          </a:effectLst>
        </p:grpSpPr>
        <p:sp>
          <p:nvSpPr>
            <p:cNvPr id="146" name="14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9620978">
            <a:off x="3327673" y="2067694"/>
            <a:ext cx="412731" cy="919430"/>
            <a:chOff x="971600" y="0"/>
            <a:chExt cx="1080120" cy="2279104"/>
          </a:xfrm>
          <a:effectLst>
            <a:outerShdw sx="115000" sy="115000" algn="ctr" rotWithShape="0">
              <a:schemeClr val="tx1"/>
            </a:outerShdw>
            <a:reflection dir="5400000" sy="-100000" algn="bl" rotWithShape="0"/>
          </a:effectLst>
        </p:grpSpPr>
        <p:sp>
          <p:nvSpPr>
            <p:cNvPr id="149" name="14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979022" flipH="1">
            <a:off x="8248049" y="2097709"/>
            <a:ext cx="412731" cy="919430"/>
            <a:chOff x="971600" y="0"/>
            <a:chExt cx="1080120" cy="2279104"/>
          </a:xfrm>
          <a:effectLst>
            <a:outerShdw sx="115000" sy="115000" algn="ctr" rotWithShape="0">
              <a:schemeClr val="tx1"/>
            </a:outerShdw>
            <a:reflection dir="5400000" sy="-100000" algn="bl" rotWithShape="0"/>
          </a:effectLst>
        </p:grpSpPr>
        <p:sp>
          <p:nvSpPr>
            <p:cNvPr id="152" name="15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9022" flipH="1">
            <a:off x="7765508" y="2097709"/>
            <a:ext cx="412731" cy="919430"/>
            <a:chOff x="971600" y="0"/>
            <a:chExt cx="1080120" cy="2279104"/>
          </a:xfrm>
          <a:effectLst>
            <a:outerShdw sx="115000" sy="115000" algn="ctr" rotWithShape="0">
              <a:schemeClr val="tx1"/>
            </a:outerShdw>
            <a:reflection dir="5400000" sy="-100000" algn="bl" rotWithShape="0"/>
          </a:effectLst>
        </p:grpSpPr>
        <p:sp>
          <p:nvSpPr>
            <p:cNvPr id="155" name="15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rot="1979022" flipH="1">
            <a:off x="7268866" y="2082940"/>
            <a:ext cx="412731" cy="919430"/>
            <a:chOff x="971600" y="0"/>
            <a:chExt cx="1080120" cy="2279104"/>
          </a:xfrm>
          <a:effectLst>
            <a:outerShdw sx="115000" sy="115000" algn="ctr" rotWithShape="0">
              <a:schemeClr val="tx1"/>
            </a:outerShdw>
            <a:reflection dir="5400000" sy="-100000" algn="bl" rotWithShape="0"/>
          </a:effectLst>
        </p:grpSpPr>
        <p:sp>
          <p:nvSpPr>
            <p:cNvPr id="158" name="15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0" name="159 Grupo"/>
          <p:cNvGrpSpPr/>
          <p:nvPr/>
        </p:nvGrpSpPr>
        <p:grpSpPr>
          <a:xfrm rot="1979022" flipH="1">
            <a:off x="6786270" y="2097709"/>
            <a:ext cx="412731" cy="919430"/>
            <a:chOff x="971600" y="0"/>
            <a:chExt cx="1080120" cy="2279104"/>
          </a:xfrm>
          <a:effectLst>
            <a:outerShdw sx="115000" sy="115000" algn="ctr" rotWithShape="0">
              <a:schemeClr val="tx1"/>
            </a:outerShdw>
            <a:reflection dir="5400000" sy="-100000" algn="bl" rotWithShape="0"/>
          </a:effectLst>
        </p:grpSpPr>
        <p:sp>
          <p:nvSpPr>
            <p:cNvPr id="161" name="16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3" name="162 Grupo"/>
          <p:cNvGrpSpPr/>
          <p:nvPr/>
        </p:nvGrpSpPr>
        <p:grpSpPr>
          <a:xfrm rot="1979022" flipH="1">
            <a:off x="6346270" y="2082463"/>
            <a:ext cx="412731" cy="919430"/>
            <a:chOff x="971600" y="0"/>
            <a:chExt cx="1080120" cy="2279104"/>
          </a:xfrm>
          <a:effectLst>
            <a:outerShdw sx="115000" sy="115000" algn="ctr" rotWithShape="0">
              <a:schemeClr val="tx1"/>
            </a:outerShdw>
            <a:reflection dir="5400000" sy="-100000" algn="bl" rotWithShape="0"/>
          </a:effectLst>
        </p:grpSpPr>
        <p:sp>
          <p:nvSpPr>
            <p:cNvPr id="164" name="16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6" name="165 Grupo"/>
          <p:cNvGrpSpPr/>
          <p:nvPr/>
        </p:nvGrpSpPr>
        <p:grpSpPr>
          <a:xfrm rot="1979022" flipH="1">
            <a:off x="5863730" y="2082463"/>
            <a:ext cx="412731" cy="919430"/>
            <a:chOff x="971600" y="0"/>
            <a:chExt cx="1080120" cy="2279104"/>
          </a:xfrm>
          <a:effectLst>
            <a:outerShdw sx="115000" sy="115000" algn="ctr" rotWithShape="0">
              <a:schemeClr val="tx1"/>
            </a:outerShdw>
            <a:reflection dir="5400000" sy="-100000" algn="bl" rotWithShape="0"/>
          </a:effectLst>
        </p:grpSpPr>
        <p:sp>
          <p:nvSpPr>
            <p:cNvPr id="167" name="16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9" name="168 Grupo"/>
          <p:cNvGrpSpPr/>
          <p:nvPr/>
        </p:nvGrpSpPr>
        <p:grpSpPr>
          <a:xfrm rot="1979022" flipH="1">
            <a:off x="5367088" y="2067694"/>
            <a:ext cx="412731" cy="919430"/>
            <a:chOff x="971600" y="0"/>
            <a:chExt cx="1080120" cy="2279104"/>
          </a:xfrm>
          <a:effectLst>
            <a:outerShdw sx="115000" sy="115000" algn="ctr" rotWithShape="0">
              <a:schemeClr val="tx1"/>
            </a:outerShdw>
            <a:reflection dir="5400000" sy="-100000" algn="bl" rotWithShape="0"/>
          </a:effectLst>
        </p:grpSpPr>
        <p:sp>
          <p:nvSpPr>
            <p:cNvPr id="170" name="16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2" name="171 Grupo"/>
          <p:cNvGrpSpPr/>
          <p:nvPr/>
        </p:nvGrpSpPr>
        <p:grpSpPr>
          <a:xfrm rot="19620978">
            <a:off x="449710" y="2920675"/>
            <a:ext cx="412731" cy="919430"/>
            <a:chOff x="971600" y="0"/>
            <a:chExt cx="1080120" cy="2279104"/>
          </a:xfrm>
          <a:effectLst>
            <a:outerShdw sx="115000" sy="115000" algn="ctr" rotWithShape="0">
              <a:schemeClr val="tx1"/>
            </a:outerShdw>
            <a:reflection dir="5400000" sy="-100000" algn="bl" rotWithShape="0"/>
          </a:effectLst>
        </p:grpSpPr>
        <p:sp>
          <p:nvSpPr>
            <p:cNvPr id="173" name="17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5" name="174 Grupo"/>
          <p:cNvGrpSpPr/>
          <p:nvPr/>
        </p:nvGrpSpPr>
        <p:grpSpPr>
          <a:xfrm rot="19620978">
            <a:off x="932251" y="2920675"/>
            <a:ext cx="412731" cy="919430"/>
            <a:chOff x="971600" y="0"/>
            <a:chExt cx="1080120" cy="2279104"/>
          </a:xfrm>
          <a:effectLst>
            <a:outerShdw sx="115000" sy="115000" algn="ctr" rotWithShape="0">
              <a:schemeClr val="tx1"/>
            </a:outerShdw>
            <a:reflection dir="5400000" sy="-100000" algn="bl" rotWithShape="0"/>
          </a:effectLst>
        </p:grpSpPr>
        <p:sp>
          <p:nvSpPr>
            <p:cNvPr id="176" name="17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8" name="177 Grupo"/>
          <p:cNvGrpSpPr/>
          <p:nvPr/>
        </p:nvGrpSpPr>
        <p:grpSpPr>
          <a:xfrm rot="19620978">
            <a:off x="1428893" y="2905908"/>
            <a:ext cx="412731" cy="919430"/>
            <a:chOff x="971600" y="0"/>
            <a:chExt cx="1080120" cy="2279104"/>
          </a:xfrm>
          <a:effectLst>
            <a:outerShdw sx="115000" sy="115000" algn="ctr" rotWithShape="0">
              <a:schemeClr val="tx1"/>
            </a:outerShdw>
            <a:reflection dir="5400000" sy="-100000" algn="bl" rotWithShape="0"/>
          </a:effectLst>
        </p:grpSpPr>
        <p:sp>
          <p:nvSpPr>
            <p:cNvPr id="179" name="17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1" name="180 Grupo"/>
          <p:cNvGrpSpPr/>
          <p:nvPr/>
        </p:nvGrpSpPr>
        <p:grpSpPr>
          <a:xfrm rot="19620978">
            <a:off x="1911488" y="2920675"/>
            <a:ext cx="412731" cy="919430"/>
            <a:chOff x="971600" y="0"/>
            <a:chExt cx="1080120" cy="2279104"/>
          </a:xfrm>
          <a:effectLst>
            <a:outerShdw sx="115000" sy="115000" algn="ctr" rotWithShape="0">
              <a:schemeClr val="tx1"/>
            </a:outerShdw>
            <a:reflection dir="5400000" sy="-100000" algn="bl" rotWithShape="0"/>
          </a:effectLst>
        </p:grpSpPr>
        <p:sp>
          <p:nvSpPr>
            <p:cNvPr id="182" name="18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4" name="183 Grupo"/>
          <p:cNvGrpSpPr/>
          <p:nvPr/>
        </p:nvGrpSpPr>
        <p:grpSpPr>
          <a:xfrm rot="19620978">
            <a:off x="2351489" y="2905429"/>
            <a:ext cx="412731" cy="919430"/>
            <a:chOff x="971600" y="0"/>
            <a:chExt cx="1080120" cy="2279104"/>
          </a:xfrm>
          <a:effectLst>
            <a:outerShdw sx="115000" sy="115000" algn="ctr" rotWithShape="0">
              <a:schemeClr val="tx1"/>
            </a:outerShdw>
            <a:reflection dir="5400000" sy="-100000" algn="bl" rotWithShape="0"/>
          </a:effectLst>
        </p:grpSpPr>
        <p:sp>
          <p:nvSpPr>
            <p:cNvPr id="185" name="18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7" name="186 Grupo"/>
          <p:cNvGrpSpPr/>
          <p:nvPr/>
        </p:nvGrpSpPr>
        <p:grpSpPr>
          <a:xfrm rot="19620978">
            <a:off x="2834030" y="2905429"/>
            <a:ext cx="412731" cy="919430"/>
            <a:chOff x="971600" y="0"/>
            <a:chExt cx="1080120" cy="2279104"/>
          </a:xfrm>
          <a:effectLst>
            <a:outerShdw sx="115000" sy="115000" algn="ctr" rotWithShape="0">
              <a:schemeClr val="tx1"/>
            </a:outerShdw>
            <a:reflection dir="5400000" sy="-100000" algn="bl" rotWithShape="0"/>
          </a:effectLst>
        </p:grpSpPr>
        <p:sp>
          <p:nvSpPr>
            <p:cNvPr id="188" name="18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rot="19620978">
            <a:off x="3330671" y="2890660"/>
            <a:ext cx="412731" cy="919430"/>
            <a:chOff x="971600" y="0"/>
            <a:chExt cx="1080120" cy="2279104"/>
          </a:xfrm>
          <a:effectLst>
            <a:outerShdw sx="115000" sy="115000" algn="ctr" rotWithShape="0">
              <a:schemeClr val="tx1"/>
            </a:outerShdw>
            <a:reflection dir="5400000" sy="-100000" algn="bl" rotWithShape="0"/>
          </a:effectLst>
        </p:grpSpPr>
        <p:sp>
          <p:nvSpPr>
            <p:cNvPr id="191" name="19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3" name="192 Grupo"/>
          <p:cNvGrpSpPr/>
          <p:nvPr/>
        </p:nvGrpSpPr>
        <p:grpSpPr>
          <a:xfrm rot="1979022" flipH="1">
            <a:off x="8245051" y="2920675"/>
            <a:ext cx="412731" cy="919430"/>
            <a:chOff x="971600" y="0"/>
            <a:chExt cx="1080120" cy="2279104"/>
          </a:xfrm>
          <a:effectLst>
            <a:outerShdw sx="115000" sy="115000" algn="ctr" rotWithShape="0">
              <a:schemeClr val="tx1"/>
            </a:outerShdw>
            <a:reflection dir="5400000" sy="-100000" algn="bl" rotWithShape="0"/>
          </a:effectLst>
        </p:grpSpPr>
        <p:sp>
          <p:nvSpPr>
            <p:cNvPr id="194" name="19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6" name="195 Grupo"/>
          <p:cNvGrpSpPr/>
          <p:nvPr/>
        </p:nvGrpSpPr>
        <p:grpSpPr>
          <a:xfrm rot="1979022" flipH="1">
            <a:off x="7762510" y="2920675"/>
            <a:ext cx="412731" cy="919430"/>
            <a:chOff x="971600" y="0"/>
            <a:chExt cx="1080120" cy="2279104"/>
          </a:xfrm>
          <a:effectLst>
            <a:outerShdw sx="115000" sy="115000" algn="ctr" rotWithShape="0">
              <a:schemeClr val="tx1"/>
            </a:outerShdw>
            <a:reflection dir="5400000" sy="-100000" algn="bl" rotWithShape="0"/>
          </a:effectLst>
        </p:grpSpPr>
        <p:sp>
          <p:nvSpPr>
            <p:cNvPr id="197" name="19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9" name="198 Grupo"/>
          <p:cNvGrpSpPr/>
          <p:nvPr/>
        </p:nvGrpSpPr>
        <p:grpSpPr>
          <a:xfrm rot="1979022" flipH="1">
            <a:off x="7265868" y="2905908"/>
            <a:ext cx="412731" cy="919430"/>
            <a:chOff x="971600" y="0"/>
            <a:chExt cx="1080120" cy="2279104"/>
          </a:xfrm>
          <a:effectLst>
            <a:outerShdw sx="115000" sy="115000" algn="ctr" rotWithShape="0">
              <a:schemeClr val="tx1"/>
            </a:outerShdw>
            <a:reflection dir="5400000" sy="-100000" algn="bl" rotWithShape="0"/>
          </a:effectLst>
        </p:grpSpPr>
        <p:sp>
          <p:nvSpPr>
            <p:cNvPr id="200" name="19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2" name="201 Grupo"/>
          <p:cNvGrpSpPr/>
          <p:nvPr/>
        </p:nvGrpSpPr>
        <p:grpSpPr>
          <a:xfrm rot="1979022" flipH="1">
            <a:off x="6783274" y="2920675"/>
            <a:ext cx="412731" cy="919430"/>
            <a:chOff x="971600" y="0"/>
            <a:chExt cx="1080120" cy="2279104"/>
          </a:xfrm>
          <a:effectLst>
            <a:outerShdw sx="115000" sy="115000" algn="ctr" rotWithShape="0">
              <a:schemeClr val="tx1"/>
            </a:outerShdw>
            <a:reflection dir="5400000" sy="-100000" algn="bl" rotWithShape="0"/>
          </a:effectLst>
        </p:grpSpPr>
        <p:sp>
          <p:nvSpPr>
            <p:cNvPr id="203" name="20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rot="1979022" flipH="1">
            <a:off x="6343272" y="2905429"/>
            <a:ext cx="412731" cy="919430"/>
            <a:chOff x="971600" y="0"/>
            <a:chExt cx="1080120" cy="2279104"/>
          </a:xfrm>
          <a:effectLst>
            <a:outerShdw sx="115000" sy="115000" algn="ctr" rotWithShape="0">
              <a:schemeClr val="tx1"/>
            </a:outerShdw>
            <a:reflection dir="5400000" sy="-100000" algn="bl" rotWithShape="0"/>
          </a:effectLst>
        </p:grpSpPr>
        <p:sp>
          <p:nvSpPr>
            <p:cNvPr id="206" name="20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8" name="207 Grupo"/>
          <p:cNvGrpSpPr/>
          <p:nvPr/>
        </p:nvGrpSpPr>
        <p:grpSpPr>
          <a:xfrm rot="1979022" flipH="1">
            <a:off x="5860732" y="2905429"/>
            <a:ext cx="412731" cy="919430"/>
            <a:chOff x="971600" y="0"/>
            <a:chExt cx="1080120" cy="2279104"/>
          </a:xfrm>
          <a:effectLst>
            <a:outerShdw sx="115000" sy="115000" algn="ctr" rotWithShape="0">
              <a:schemeClr val="tx1"/>
            </a:outerShdw>
            <a:reflection dir="5400000" sy="-100000" algn="bl" rotWithShape="0"/>
          </a:effectLst>
        </p:grpSpPr>
        <p:sp>
          <p:nvSpPr>
            <p:cNvPr id="209" name="20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rot="1979022" flipH="1">
            <a:off x="5364090" y="2890660"/>
            <a:ext cx="412731" cy="919430"/>
            <a:chOff x="971600" y="0"/>
            <a:chExt cx="1080120" cy="2279104"/>
          </a:xfrm>
          <a:effectLst>
            <a:outerShdw sx="115000" sy="115000" algn="ctr" rotWithShape="0">
              <a:schemeClr val="tx1"/>
            </a:outerShdw>
            <a:reflection dir="5400000" sy="-100000" algn="bl" rotWithShape="0"/>
          </a:effectLst>
        </p:grpSpPr>
        <p:sp>
          <p:nvSpPr>
            <p:cNvPr id="212" name="21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4" name="213 Grupo"/>
          <p:cNvGrpSpPr/>
          <p:nvPr/>
        </p:nvGrpSpPr>
        <p:grpSpPr>
          <a:xfrm rot="19620978">
            <a:off x="395537" y="3744694"/>
            <a:ext cx="412731" cy="919430"/>
            <a:chOff x="971600" y="0"/>
            <a:chExt cx="1080120" cy="2279104"/>
          </a:xfrm>
          <a:effectLst>
            <a:outerShdw sx="115000" sy="115000" algn="ctr" rotWithShape="0">
              <a:schemeClr val="tx1"/>
            </a:outerShdw>
            <a:reflection dir="5400000" sy="-100000" algn="bl" rotWithShape="0"/>
          </a:effectLst>
        </p:grpSpPr>
        <p:sp>
          <p:nvSpPr>
            <p:cNvPr id="215" name="21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19620978">
            <a:off x="878079" y="3744694"/>
            <a:ext cx="412731" cy="919430"/>
            <a:chOff x="971600" y="0"/>
            <a:chExt cx="1080120" cy="2279104"/>
          </a:xfrm>
          <a:effectLst>
            <a:outerShdw sx="115000" sy="115000" algn="ctr" rotWithShape="0">
              <a:schemeClr val="tx1"/>
            </a:outerShdw>
            <a:reflection dir="5400000" sy="-100000" algn="bl" rotWithShape="0"/>
          </a:effectLst>
        </p:grpSpPr>
        <p:sp>
          <p:nvSpPr>
            <p:cNvPr id="218" name="21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19620978">
            <a:off x="1374721" y="3729927"/>
            <a:ext cx="412731" cy="919430"/>
            <a:chOff x="971600" y="0"/>
            <a:chExt cx="1080120" cy="2279104"/>
          </a:xfrm>
          <a:effectLst>
            <a:outerShdw sx="115000" sy="115000" algn="ctr" rotWithShape="0">
              <a:schemeClr val="tx1"/>
            </a:outerShdw>
            <a:reflection dir="5400000" sy="-100000" algn="bl" rotWithShape="0"/>
          </a:effectLst>
        </p:grpSpPr>
        <p:sp>
          <p:nvSpPr>
            <p:cNvPr id="221" name="22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19620978">
            <a:off x="1857315" y="3744694"/>
            <a:ext cx="412731" cy="919430"/>
            <a:chOff x="971600" y="0"/>
            <a:chExt cx="1080120" cy="2279104"/>
          </a:xfrm>
          <a:effectLst>
            <a:outerShdw sx="115000" sy="115000" algn="ctr" rotWithShape="0">
              <a:schemeClr val="tx1"/>
            </a:outerShdw>
            <a:reflection dir="5400000" sy="-100000" algn="bl" rotWithShape="0"/>
          </a:effectLst>
        </p:grpSpPr>
        <p:sp>
          <p:nvSpPr>
            <p:cNvPr id="224" name="22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19620978">
            <a:off x="2297317" y="3729448"/>
            <a:ext cx="412731" cy="919430"/>
            <a:chOff x="971600" y="0"/>
            <a:chExt cx="1080120" cy="2279104"/>
          </a:xfrm>
          <a:effectLst>
            <a:outerShdw sx="115000" sy="115000" algn="ctr" rotWithShape="0">
              <a:schemeClr val="tx1"/>
            </a:outerShdw>
            <a:reflection dir="5400000" sy="-100000" algn="bl" rotWithShape="0"/>
          </a:effectLst>
        </p:grpSpPr>
        <p:sp>
          <p:nvSpPr>
            <p:cNvPr id="227" name="22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19620978">
            <a:off x="2779857" y="3729448"/>
            <a:ext cx="412731" cy="919430"/>
            <a:chOff x="971600" y="0"/>
            <a:chExt cx="1080120" cy="2279104"/>
          </a:xfrm>
          <a:effectLst>
            <a:outerShdw sx="115000" sy="115000" algn="ctr" rotWithShape="0">
              <a:schemeClr val="tx1"/>
            </a:outerShdw>
            <a:reflection dir="5400000" sy="-100000" algn="bl" rotWithShape="0"/>
          </a:effectLst>
        </p:grpSpPr>
        <p:sp>
          <p:nvSpPr>
            <p:cNvPr id="230" name="22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19620978">
            <a:off x="3276499" y="3714681"/>
            <a:ext cx="412731" cy="919430"/>
            <a:chOff x="971600" y="0"/>
            <a:chExt cx="1080120" cy="2279104"/>
          </a:xfrm>
          <a:effectLst>
            <a:outerShdw sx="115000" sy="115000" algn="ctr" rotWithShape="0">
              <a:schemeClr val="tx1"/>
            </a:outerShdw>
            <a:reflection dir="5400000" sy="-100000" algn="bl" rotWithShape="0"/>
          </a:effectLst>
        </p:grpSpPr>
        <p:sp>
          <p:nvSpPr>
            <p:cNvPr id="233" name="23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1979022" flipH="1">
            <a:off x="8299223" y="3744694"/>
            <a:ext cx="412731" cy="919430"/>
            <a:chOff x="971600" y="0"/>
            <a:chExt cx="1080120" cy="2279104"/>
          </a:xfrm>
          <a:effectLst>
            <a:outerShdw sx="115000" sy="115000" algn="ctr" rotWithShape="0">
              <a:schemeClr val="tx1"/>
            </a:outerShdw>
            <a:reflection dir="5400000" sy="-100000" algn="bl" rotWithShape="0"/>
          </a:effectLst>
        </p:grpSpPr>
        <p:sp>
          <p:nvSpPr>
            <p:cNvPr id="236" name="23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1979022" flipH="1">
            <a:off x="7816682" y="3744694"/>
            <a:ext cx="412731" cy="919430"/>
            <a:chOff x="971600" y="0"/>
            <a:chExt cx="1080120" cy="2279104"/>
          </a:xfrm>
          <a:effectLst>
            <a:outerShdw sx="115000" sy="115000" algn="ctr" rotWithShape="0">
              <a:schemeClr val="tx1"/>
            </a:outerShdw>
            <a:reflection dir="5400000" sy="-100000" algn="bl" rotWithShape="0"/>
          </a:effectLst>
        </p:grpSpPr>
        <p:sp>
          <p:nvSpPr>
            <p:cNvPr id="239" name="23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1979022" flipH="1">
            <a:off x="7320041" y="3729927"/>
            <a:ext cx="412731" cy="919430"/>
            <a:chOff x="971600" y="0"/>
            <a:chExt cx="1080120" cy="2279104"/>
          </a:xfrm>
          <a:effectLst>
            <a:outerShdw sx="115000" sy="115000" algn="ctr" rotWithShape="0">
              <a:schemeClr val="tx1"/>
            </a:outerShdw>
            <a:reflection dir="5400000" sy="-100000" algn="bl" rotWithShape="0"/>
          </a:effectLst>
        </p:grpSpPr>
        <p:sp>
          <p:nvSpPr>
            <p:cNvPr id="242" name="24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1979022" flipH="1">
            <a:off x="6837446" y="3744694"/>
            <a:ext cx="412731" cy="919430"/>
            <a:chOff x="971600" y="0"/>
            <a:chExt cx="1080120" cy="2279104"/>
          </a:xfrm>
          <a:effectLst>
            <a:outerShdw sx="115000" sy="115000" algn="ctr" rotWithShape="0">
              <a:schemeClr val="tx1"/>
            </a:outerShdw>
            <a:reflection dir="5400000" sy="-100000" algn="bl" rotWithShape="0"/>
          </a:effectLst>
        </p:grpSpPr>
        <p:sp>
          <p:nvSpPr>
            <p:cNvPr id="245" name="24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7" name="246 Grupo"/>
          <p:cNvGrpSpPr/>
          <p:nvPr/>
        </p:nvGrpSpPr>
        <p:grpSpPr>
          <a:xfrm rot="1979022" flipH="1">
            <a:off x="6397442" y="3729448"/>
            <a:ext cx="412731" cy="919430"/>
            <a:chOff x="971600" y="0"/>
            <a:chExt cx="1080120" cy="2279104"/>
          </a:xfrm>
          <a:effectLst>
            <a:outerShdw sx="115000" sy="115000" algn="ctr" rotWithShape="0">
              <a:schemeClr val="tx1"/>
            </a:outerShdw>
            <a:reflection dir="5400000" sy="-100000" algn="bl" rotWithShape="0"/>
          </a:effectLst>
        </p:grpSpPr>
        <p:sp>
          <p:nvSpPr>
            <p:cNvPr id="248" name="24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0" name="249 Grupo"/>
          <p:cNvGrpSpPr/>
          <p:nvPr/>
        </p:nvGrpSpPr>
        <p:grpSpPr>
          <a:xfrm rot="1979022" flipH="1">
            <a:off x="5914904" y="3729448"/>
            <a:ext cx="412731" cy="919430"/>
            <a:chOff x="971600" y="0"/>
            <a:chExt cx="1080120" cy="2279104"/>
          </a:xfrm>
          <a:effectLst>
            <a:outerShdw sx="115000" sy="115000" algn="ctr" rotWithShape="0">
              <a:schemeClr val="tx1"/>
            </a:outerShdw>
            <a:reflection dir="5400000" sy="-100000" algn="bl" rotWithShape="0"/>
          </a:effectLst>
        </p:grpSpPr>
        <p:sp>
          <p:nvSpPr>
            <p:cNvPr id="251" name="25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3" name="252 Grupo"/>
          <p:cNvGrpSpPr/>
          <p:nvPr/>
        </p:nvGrpSpPr>
        <p:grpSpPr>
          <a:xfrm rot="1979022" flipH="1">
            <a:off x="5418262" y="3714681"/>
            <a:ext cx="412731" cy="919430"/>
            <a:chOff x="971600" y="0"/>
            <a:chExt cx="1080120" cy="2279104"/>
          </a:xfrm>
          <a:effectLst>
            <a:outerShdw sx="115000" sy="115000" algn="ctr" rotWithShape="0">
              <a:schemeClr val="tx1"/>
            </a:outerShdw>
            <a:reflection dir="5400000" sy="-100000" algn="bl" rotWithShape="0"/>
          </a:effectLst>
        </p:grpSpPr>
        <p:sp>
          <p:nvSpPr>
            <p:cNvPr id="254" name="25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56" name="255 Rectángulo"/>
          <p:cNvSpPr/>
          <p:nvPr/>
        </p:nvSpPr>
        <p:spPr>
          <a:xfrm rot="10800000">
            <a:off x="-108520" y="-380578"/>
            <a:ext cx="9252520" cy="5976664"/>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39312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2"/>
                                        </p:tgtEl>
                                        <p:attrNameLst>
                                          <p:attrName>style.visibility</p:attrName>
                                        </p:attrNameLst>
                                      </p:cBhvr>
                                      <p:to>
                                        <p:strVal val="visible"/>
                                      </p:to>
                                    </p:set>
                                    <p:anim calcmode="lin" valueType="num">
                                      <p:cBhvr additive="base">
                                        <p:cTn id="7" dur="4500" fill="hold"/>
                                        <p:tgtEl>
                                          <p:spTgt spid="232"/>
                                        </p:tgtEl>
                                        <p:attrNameLst>
                                          <p:attrName>ppt_x</p:attrName>
                                        </p:attrNameLst>
                                      </p:cBhvr>
                                      <p:tavLst>
                                        <p:tav tm="0">
                                          <p:val>
                                            <p:strVal val="0-#ppt_w/2"/>
                                          </p:val>
                                        </p:tav>
                                        <p:tav tm="100000">
                                          <p:val>
                                            <p:strVal val="#ppt_x"/>
                                          </p:val>
                                        </p:tav>
                                      </p:tavLst>
                                    </p:anim>
                                    <p:anim calcmode="lin" valueType="num">
                                      <p:cBhvr additive="base">
                                        <p:cTn id="8" dur="4500" fill="hold"/>
                                        <p:tgtEl>
                                          <p:spTgt spid="232"/>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500"/>
                                        <p:tgtEl>
                                          <p:spTgt spid="232"/>
                                        </p:tgtEl>
                                        <p:attrNameLst>
                                          <p:attrName>ppt_x</p:attrName>
                                        </p:attrNameLst>
                                      </p:cBhvr>
                                      <p:tavLst>
                                        <p:tav tm="0">
                                          <p:val>
                                            <p:strVal val="ppt_x"/>
                                          </p:val>
                                        </p:tav>
                                        <p:tav tm="100000">
                                          <p:val>
                                            <p:strVal val="1+ppt_w/2"/>
                                          </p:val>
                                        </p:tav>
                                      </p:tavLst>
                                    </p:anim>
                                    <p:anim calcmode="lin" valueType="num">
                                      <p:cBhvr additive="base">
                                        <p:cTn id="11" dur="4500"/>
                                        <p:tgtEl>
                                          <p:spTgt spid="232"/>
                                        </p:tgtEl>
                                        <p:attrNameLst>
                                          <p:attrName>ppt_y</p:attrName>
                                        </p:attrNameLst>
                                      </p:cBhvr>
                                      <p:tavLst>
                                        <p:tav tm="0">
                                          <p:val>
                                            <p:strVal val="ppt_y"/>
                                          </p:val>
                                        </p:tav>
                                        <p:tav tm="100000">
                                          <p:val>
                                            <p:strVal val="ppt_y"/>
                                          </p:val>
                                        </p:tav>
                                      </p:tavLst>
                                    </p:anim>
                                    <p:set>
                                      <p:cBhvr>
                                        <p:cTn id="12" dur="1" fill="hold">
                                          <p:stCondLst>
                                            <p:cond delay="4499"/>
                                          </p:stCondLst>
                                        </p:cTn>
                                        <p:tgtEl>
                                          <p:spTgt spid="23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4500" fill="hold"/>
                                        <p:tgtEl>
                                          <p:spTgt spid="232"/>
                                        </p:tgtEl>
                                        <p:attrNameLst>
                                          <p:attrName>r</p:attrName>
                                        </p:attrNameLst>
                                      </p:cBhvr>
                                    </p:animRot>
                                  </p:childTnLst>
                                </p:cTn>
                              </p:par>
                              <p:par>
                                <p:cTn id="15" presetID="2" presetClass="entr" presetSubtype="8" fill="hold" nodeType="withEffect">
                                  <p:stCondLst>
                                    <p:cond delay="0"/>
                                  </p:stCondLst>
                                  <p:childTnLst>
                                    <p:set>
                                      <p:cBhvr>
                                        <p:cTn id="16" dur="1" fill="hold">
                                          <p:stCondLst>
                                            <p:cond delay="0"/>
                                          </p:stCondLst>
                                        </p:cTn>
                                        <p:tgtEl>
                                          <p:spTgt spid="229"/>
                                        </p:tgtEl>
                                        <p:attrNameLst>
                                          <p:attrName>style.visibility</p:attrName>
                                        </p:attrNameLst>
                                      </p:cBhvr>
                                      <p:to>
                                        <p:strVal val="visible"/>
                                      </p:to>
                                    </p:set>
                                    <p:anim calcmode="lin" valueType="num">
                                      <p:cBhvr additive="base">
                                        <p:cTn id="17" dur="4500" fill="hold"/>
                                        <p:tgtEl>
                                          <p:spTgt spid="229"/>
                                        </p:tgtEl>
                                        <p:attrNameLst>
                                          <p:attrName>ppt_x</p:attrName>
                                        </p:attrNameLst>
                                      </p:cBhvr>
                                      <p:tavLst>
                                        <p:tav tm="0">
                                          <p:val>
                                            <p:strVal val="0-#ppt_w/2"/>
                                          </p:val>
                                        </p:tav>
                                        <p:tav tm="100000">
                                          <p:val>
                                            <p:strVal val="#ppt_x"/>
                                          </p:val>
                                        </p:tav>
                                      </p:tavLst>
                                    </p:anim>
                                    <p:anim calcmode="lin" valueType="num">
                                      <p:cBhvr additive="base">
                                        <p:cTn id="18" dur="4500" fill="hold"/>
                                        <p:tgtEl>
                                          <p:spTgt spid="229"/>
                                        </p:tgtEl>
                                        <p:attrNameLst>
                                          <p:attrName>ppt_y</p:attrName>
                                        </p:attrNameLst>
                                      </p:cBhvr>
                                      <p:tavLst>
                                        <p:tav tm="0">
                                          <p:val>
                                            <p:strVal val="#ppt_y"/>
                                          </p:val>
                                        </p:tav>
                                        <p:tav tm="100000">
                                          <p:val>
                                            <p:strVal val="#ppt_y"/>
                                          </p:val>
                                        </p:tav>
                                      </p:tavLst>
                                    </p:anim>
                                  </p:childTnLst>
                                </p:cTn>
                              </p:par>
                              <p:par>
                                <p:cTn id="19" presetID="2" presetClass="exit" presetSubtype="2" fill="hold" nodeType="withEffect">
                                  <p:stCondLst>
                                    <p:cond delay="0"/>
                                  </p:stCondLst>
                                  <p:childTnLst>
                                    <p:anim calcmode="lin" valueType="num">
                                      <p:cBhvr additive="base">
                                        <p:cTn id="20" dur="4500"/>
                                        <p:tgtEl>
                                          <p:spTgt spid="229"/>
                                        </p:tgtEl>
                                        <p:attrNameLst>
                                          <p:attrName>ppt_x</p:attrName>
                                        </p:attrNameLst>
                                      </p:cBhvr>
                                      <p:tavLst>
                                        <p:tav tm="0">
                                          <p:val>
                                            <p:strVal val="ppt_x"/>
                                          </p:val>
                                        </p:tav>
                                        <p:tav tm="100000">
                                          <p:val>
                                            <p:strVal val="1+ppt_w/2"/>
                                          </p:val>
                                        </p:tav>
                                      </p:tavLst>
                                    </p:anim>
                                    <p:anim calcmode="lin" valueType="num">
                                      <p:cBhvr additive="base">
                                        <p:cTn id="21" dur="4500"/>
                                        <p:tgtEl>
                                          <p:spTgt spid="229"/>
                                        </p:tgtEl>
                                        <p:attrNameLst>
                                          <p:attrName>ppt_y</p:attrName>
                                        </p:attrNameLst>
                                      </p:cBhvr>
                                      <p:tavLst>
                                        <p:tav tm="0">
                                          <p:val>
                                            <p:strVal val="ppt_y"/>
                                          </p:val>
                                        </p:tav>
                                        <p:tav tm="100000">
                                          <p:val>
                                            <p:strVal val="ppt_y"/>
                                          </p:val>
                                        </p:tav>
                                      </p:tavLst>
                                    </p:anim>
                                    <p:set>
                                      <p:cBhvr>
                                        <p:cTn id="22" dur="1" fill="hold">
                                          <p:stCondLst>
                                            <p:cond delay="4499"/>
                                          </p:stCondLst>
                                        </p:cTn>
                                        <p:tgtEl>
                                          <p:spTgt spid="229"/>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4500" fill="hold"/>
                                        <p:tgtEl>
                                          <p:spTgt spid="229"/>
                                        </p:tgtEl>
                                        <p:attrNameLst>
                                          <p:attrName>r</p:attrName>
                                        </p:attrNameLst>
                                      </p:cBhvr>
                                    </p:animRot>
                                  </p:childTnLst>
                                </p:cTn>
                              </p:par>
                              <p:par>
                                <p:cTn id="25" presetID="2" presetClass="entr" presetSubtype="8" fill="hold" nodeType="withEffect">
                                  <p:stCondLst>
                                    <p:cond delay="0"/>
                                  </p:stCondLst>
                                  <p:childTnLst>
                                    <p:set>
                                      <p:cBhvr>
                                        <p:cTn id="26" dur="1" fill="hold">
                                          <p:stCondLst>
                                            <p:cond delay="0"/>
                                          </p:stCondLst>
                                        </p:cTn>
                                        <p:tgtEl>
                                          <p:spTgt spid="226"/>
                                        </p:tgtEl>
                                        <p:attrNameLst>
                                          <p:attrName>style.visibility</p:attrName>
                                        </p:attrNameLst>
                                      </p:cBhvr>
                                      <p:to>
                                        <p:strVal val="visible"/>
                                      </p:to>
                                    </p:set>
                                    <p:anim calcmode="lin" valueType="num">
                                      <p:cBhvr additive="base">
                                        <p:cTn id="27" dur="4500" fill="hold"/>
                                        <p:tgtEl>
                                          <p:spTgt spid="226"/>
                                        </p:tgtEl>
                                        <p:attrNameLst>
                                          <p:attrName>ppt_x</p:attrName>
                                        </p:attrNameLst>
                                      </p:cBhvr>
                                      <p:tavLst>
                                        <p:tav tm="0">
                                          <p:val>
                                            <p:strVal val="0-#ppt_w/2"/>
                                          </p:val>
                                        </p:tav>
                                        <p:tav tm="100000">
                                          <p:val>
                                            <p:strVal val="#ppt_x"/>
                                          </p:val>
                                        </p:tav>
                                      </p:tavLst>
                                    </p:anim>
                                    <p:anim calcmode="lin" valueType="num">
                                      <p:cBhvr additive="base">
                                        <p:cTn id="28" dur="4500" fill="hold"/>
                                        <p:tgtEl>
                                          <p:spTgt spid="226"/>
                                        </p:tgtEl>
                                        <p:attrNameLst>
                                          <p:attrName>ppt_y</p:attrName>
                                        </p:attrNameLst>
                                      </p:cBhvr>
                                      <p:tavLst>
                                        <p:tav tm="0">
                                          <p:val>
                                            <p:strVal val="#ppt_y"/>
                                          </p:val>
                                        </p:tav>
                                        <p:tav tm="100000">
                                          <p:val>
                                            <p:strVal val="#ppt_y"/>
                                          </p:val>
                                        </p:tav>
                                      </p:tavLst>
                                    </p:anim>
                                  </p:childTnLst>
                                </p:cTn>
                              </p:par>
                              <p:par>
                                <p:cTn id="29" presetID="2" presetClass="exit" presetSubtype="2" fill="hold" nodeType="withEffect">
                                  <p:stCondLst>
                                    <p:cond delay="0"/>
                                  </p:stCondLst>
                                  <p:childTnLst>
                                    <p:anim calcmode="lin" valueType="num">
                                      <p:cBhvr additive="base">
                                        <p:cTn id="30" dur="4500"/>
                                        <p:tgtEl>
                                          <p:spTgt spid="226"/>
                                        </p:tgtEl>
                                        <p:attrNameLst>
                                          <p:attrName>ppt_x</p:attrName>
                                        </p:attrNameLst>
                                      </p:cBhvr>
                                      <p:tavLst>
                                        <p:tav tm="0">
                                          <p:val>
                                            <p:strVal val="ppt_x"/>
                                          </p:val>
                                        </p:tav>
                                        <p:tav tm="100000">
                                          <p:val>
                                            <p:strVal val="1+ppt_w/2"/>
                                          </p:val>
                                        </p:tav>
                                      </p:tavLst>
                                    </p:anim>
                                    <p:anim calcmode="lin" valueType="num">
                                      <p:cBhvr additive="base">
                                        <p:cTn id="31" dur="4500"/>
                                        <p:tgtEl>
                                          <p:spTgt spid="226"/>
                                        </p:tgtEl>
                                        <p:attrNameLst>
                                          <p:attrName>ppt_y</p:attrName>
                                        </p:attrNameLst>
                                      </p:cBhvr>
                                      <p:tavLst>
                                        <p:tav tm="0">
                                          <p:val>
                                            <p:strVal val="ppt_y"/>
                                          </p:val>
                                        </p:tav>
                                        <p:tav tm="100000">
                                          <p:val>
                                            <p:strVal val="ppt_y"/>
                                          </p:val>
                                        </p:tav>
                                      </p:tavLst>
                                    </p:anim>
                                    <p:set>
                                      <p:cBhvr>
                                        <p:cTn id="32" dur="1" fill="hold">
                                          <p:stCondLst>
                                            <p:cond delay="4499"/>
                                          </p:stCondLst>
                                        </p:cTn>
                                        <p:tgtEl>
                                          <p:spTgt spid="226"/>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4500" fill="hold"/>
                                        <p:tgtEl>
                                          <p:spTgt spid="226"/>
                                        </p:tgtEl>
                                        <p:attrNameLst>
                                          <p:attrName>r</p:attrName>
                                        </p:attrNameLst>
                                      </p:cBhvr>
                                    </p:animRot>
                                  </p:childTnLst>
                                </p:cTn>
                              </p:par>
                              <p:par>
                                <p:cTn id="35" presetID="2" presetClass="entr" presetSubtype="8" fill="hold" nodeType="withEffect">
                                  <p:stCondLst>
                                    <p:cond delay="0"/>
                                  </p:stCondLst>
                                  <p:childTnLst>
                                    <p:set>
                                      <p:cBhvr>
                                        <p:cTn id="36" dur="1" fill="hold">
                                          <p:stCondLst>
                                            <p:cond delay="0"/>
                                          </p:stCondLst>
                                        </p:cTn>
                                        <p:tgtEl>
                                          <p:spTgt spid="223"/>
                                        </p:tgtEl>
                                        <p:attrNameLst>
                                          <p:attrName>style.visibility</p:attrName>
                                        </p:attrNameLst>
                                      </p:cBhvr>
                                      <p:to>
                                        <p:strVal val="visible"/>
                                      </p:to>
                                    </p:set>
                                    <p:anim calcmode="lin" valueType="num">
                                      <p:cBhvr additive="base">
                                        <p:cTn id="37" dur="4500" fill="hold"/>
                                        <p:tgtEl>
                                          <p:spTgt spid="223"/>
                                        </p:tgtEl>
                                        <p:attrNameLst>
                                          <p:attrName>ppt_x</p:attrName>
                                        </p:attrNameLst>
                                      </p:cBhvr>
                                      <p:tavLst>
                                        <p:tav tm="0">
                                          <p:val>
                                            <p:strVal val="0-#ppt_w/2"/>
                                          </p:val>
                                        </p:tav>
                                        <p:tav tm="100000">
                                          <p:val>
                                            <p:strVal val="#ppt_x"/>
                                          </p:val>
                                        </p:tav>
                                      </p:tavLst>
                                    </p:anim>
                                    <p:anim calcmode="lin" valueType="num">
                                      <p:cBhvr additive="base">
                                        <p:cTn id="38" dur="4500" fill="hold"/>
                                        <p:tgtEl>
                                          <p:spTgt spid="223"/>
                                        </p:tgtEl>
                                        <p:attrNameLst>
                                          <p:attrName>ppt_y</p:attrName>
                                        </p:attrNameLst>
                                      </p:cBhvr>
                                      <p:tavLst>
                                        <p:tav tm="0">
                                          <p:val>
                                            <p:strVal val="#ppt_y"/>
                                          </p:val>
                                        </p:tav>
                                        <p:tav tm="100000">
                                          <p:val>
                                            <p:strVal val="#ppt_y"/>
                                          </p:val>
                                        </p:tav>
                                      </p:tavLst>
                                    </p:anim>
                                  </p:childTnLst>
                                </p:cTn>
                              </p:par>
                              <p:par>
                                <p:cTn id="39" presetID="2" presetClass="exit" presetSubtype="2" fill="hold" nodeType="withEffect">
                                  <p:stCondLst>
                                    <p:cond delay="0"/>
                                  </p:stCondLst>
                                  <p:childTnLst>
                                    <p:anim calcmode="lin" valueType="num">
                                      <p:cBhvr additive="base">
                                        <p:cTn id="40" dur="4500"/>
                                        <p:tgtEl>
                                          <p:spTgt spid="223"/>
                                        </p:tgtEl>
                                        <p:attrNameLst>
                                          <p:attrName>ppt_x</p:attrName>
                                        </p:attrNameLst>
                                      </p:cBhvr>
                                      <p:tavLst>
                                        <p:tav tm="0">
                                          <p:val>
                                            <p:strVal val="ppt_x"/>
                                          </p:val>
                                        </p:tav>
                                        <p:tav tm="100000">
                                          <p:val>
                                            <p:strVal val="1+ppt_w/2"/>
                                          </p:val>
                                        </p:tav>
                                      </p:tavLst>
                                    </p:anim>
                                    <p:anim calcmode="lin" valueType="num">
                                      <p:cBhvr additive="base">
                                        <p:cTn id="41" dur="4500"/>
                                        <p:tgtEl>
                                          <p:spTgt spid="223"/>
                                        </p:tgtEl>
                                        <p:attrNameLst>
                                          <p:attrName>ppt_y</p:attrName>
                                        </p:attrNameLst>
                                      </p:cBhvr>
                                      <p:tavLst>
                                        <p:tav tm="0">
                                          <p:val>
                                            <p:strVal val="ppt_y"/>
                                          </p:val>
                                        </p:tav>
                                        <p:tav tm="100000">
                                          <p:val>
                                            <p:strVal val="ppt_y"/>
                                          </p:val>
                                        </p:tav>
                                      </p:tavLst>
                                    </p:anim>
                                    <p:set>
                                      <p:cBhvr>
                                        <p:cTn id="42" dur="1" fill="hold">
                                          <p:stCondLst>
                                            <p:cond delay="4499"/>
                                          </p:stCondLst>
                                        </p:cTn>
                                        <p:tgtEl>
                                          <p:spTgt spid="223"/>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4500" fill="hold"/>
                                        <p:tgtEl>
                                          <p:spTgt spid="223"/>
                                        </p:tgtEl>
                                        <p:attrNameLst>
                                          <p:attrName>r</p:attrName>
                                        </p:attrNameLst>
                                      </p:cBhvr>
                                    </p:animRot>
                                  </p:childTnLst>
                                </p:cTn>
                              </p:par>
                              <p:par>
                                <p:cTn id="45" presetID="2" presetClass="entr" presetSubtype="8" fill="hold" nodeType="withEffect">
                                  <p:stCondLst>
                                    <p:cond delay="0"/>
                                  </p:stCondLst>
                                  <p:childTnLst>
                                    <p:set>
                                      <p:cBhvr>
                                        <p:cTn id="46" dur="1" fill="hold">
                                          <p:stCondLst>
                                            <p:cond delay="0"/>
                                          </p:stCondLst>
                                        </p:cTn>
                                        <p:tgtEl>
                                          <p:spTgt spid="220"/>
                                        </p:tgtEl>
                                        <p:attrNameLst>
                                          <p:attrName>style.visibility</p:attrName>
                                        </p:attrNameLst>
                                      </p:cBhvr>
                                      <p:to>
                                        <p:strVal val="visible"/>
                                      </p:to>
                                    </p:set>
                                    <p:anim calcmode="lin" valueType="num">
                                      <p:cBhvr additive="base">
                                        <p:cTn id="47" dur="4500" fill="hold"/>
                                        <p:tgtEl>
                                          <p:spTgt spid="220"/>
                                        </p:tgtEl>
                                        <p:attrNameLst>
                                          <p:attrName>ppt_x</p:attrName>
                                        </p:attrNameLst>
                                      </p:cBhvr>
                                      <p:tavLst>
                                        <p:tav tm="0">
                                          <p:val>
                                            <p:strVal val="0-#ppt_w/2"/>
                                          </p:val>
                                        </p:tav>
                                        <p:tav tm="100000">
                                          <p:val>
                                            <p:strVal val="#ppt_x"/>
                                          </p:val>
                                        </p:tav>
                                      </p:tavLst>
                                    </p:anim>
                                    <p:anim calcmode="lin" valueType="num">
                                      <p:cBhvr additive="base">
                                        <p:cTn id="48" dur="4500" fill="hold"/>
                                        <p:tgtEl>
                                          <p:spTgt spid="220"/>
                                        </p:tgtEl>
                                        <p:attrNameLst>
                                          <p:attrName>ppt_y</p:attrName>
                                        </p:attrNameLst>
                                      </p:cBhvr>
                                      <p:tavLst>
                                        <p:tav tm="0">
                                          <p:val>
                                            <p:strVal val="#ppt_y"/>
                                          </p:val>
                                        </p:tav>
                                        <p:tav tm="100000">
                                          <p:val>
                                            <p:strVal val="#ppt_y"/>
                                          </p:val>
                                        </p:tav>
                                      </p:tavLst>
                                    </p:anim>
                                  </p:childTnLst>
                                </p:cTn>
                              </p:par>
                              <p:par>
                                <p:cTn id="49" presetID="2" presetClass="exit" presetSubtype="2" fill="hold" nodeType="withEffect">
                                  <p:stCondLst>
                                    <p:cond delay="0"/>
                                  </p:stCondLst>
                                  <p:childTnLst>
                                    <p:anim calcmode="lin" valueType="num">
                                      <p:cBhvr additive="base">
                                        <p:cTn id="50" dur="4500"/>
                                        <p:tgtEl>
                                          <p:spTgt spid="220"/>
                                        </p:tgtEl>
                                        <p:attrNameLst>
                                          <p:attrName>ppt_x</p:attrName>
                                        </p:attrNameLst>
                                      </p:cBhvr>
                                      <p:tavLst>
                                        <p:tav tm="0">
                                          <p:val>
                                            <p:strVal val="ppt_x"/>
                                          </p:val>
                                        </p:tav>
                                        <p:tav tm="100000">
                                          <p:val>
                                            <p:strVal val="1+ppt_w/2"/>
                                          </p:val>
                                        </p:tav>
                                      </p:tavLst>
                                    </p:anim>
                                    <p:anim calcmode="lin" valueType="num">
                                      <p:cBhvr additive="base">
                                        <p:cTn id="51" dur="4500"/>
                                        <p:tgtEl>
                                          <p:spTgt spid="220"/>
                                        </p:tgtEl>
                                        <p:attrNameLst>
                                          <p:attrName>ppt_y</p:attrName>
                                        </p:attrNameLst>
                                      </p:cBhvr>
                                      <p:tavLst>
                                        <p:tav tm="0">
                                          <p:val>
                                            <p:strVal val="ppt_y"/>
                                          </p:val>
                                        </p:tav>
                                        <p:tav tm="100000">
                                          <p:val>
                                            <p:strVal val="ppt_y"/>
                                          </p:val>
                                        </p:tav>
                                      </p:tavLst>
                                    </p:anim>
                                    <p:set>
                                      <p:cBhvr>
                                        <p:cTn id="52" dur="1" fill="hold">
                                          <p:stCondLst>
                                            <p:cond delay="4499"/>
                                          </p:stCondLst>
                                        </p:cTn>
                                        <p:tgtEl>
                                          <p:spTgt spid="220"/>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4500" fill="hold"/>
                                        <p:tgtEl>
                                          <p:spTgt spid="220"/>
                                        </p:tgtEl>
                                        <p:attrNameLst>
                                          <p:attrName>r</p:attrName>
                                        </p:attrNameLst>
                                      </p:cBhvr>
                                    </p:animRot>
                                  </p:childTnLst>
                                </p:cTn>
                              </p:par>
                              <p:par>
                                <p:cTn id="55" presetID="2" presetClass="entr" presetSubtype="8" fill="hold" nodeType="withEffect">
                                  <p:stCondLst>
                                    <p:cond delay="0"/>
                                  </p:stCondLst>
                                  <p:childTnLst>
                                    <p:set>
                                      <p:cBhvr>
                                        <p:cTn id="56" dur="1" fill="hold">
                                          <p:stCondLst>
                                            <p:cond delay="0"/>
                                          </p:stCondLst>
                                        </p:cTn>
                                        <p:tgtEl>
                                          <p:spTgt spid="217"/>
                                        </p:tgtEl>
                                        <p:attrNameLst>
                                          <p:attrName>style.visibility</p:attrName>
                                        </p:attrNameLst>
                                      </p:cBhvr>
                                      <p:to>
                                        <p:strVal val="visible"/>
                                      </p:to>
                                    </p:set>
                                    <p:anim calcmode="lin" valueType="num">
                                      <p:cBhvr additive="base">
                                        <p:cTn id="57" dur="4500" fill="hold"/>
                                        <p:tgtEl>
                                          <p:spTgt spid="217"/>
                                        </p:tgtEl>
                                        <p:attrNameLst>
                                          <p:attrName>ppt_x</p:attrName>
                                        </p:attrNameLst>
                                      </p:cBhvr>
                                      <p:tavLst>
                                        <p:tav tm="0">
                                          <p:val>
                                            <p:strVal val="0-#ppt_w/2"/>
                                          </p:val>
                                        </p:tav>
                                        <p:tav tm="100000">
                                          <p:val>
                                            <p:strVal val="#ppt_x"/>
                                          </p:val>
                                        </p:tav>
                                      </p:tavLst>
                                    </p:anim>
                                    <p:anim calcmode="lin" valueType="num">
                                      <p:cBhvr additive="base">
                                        <p:cTn id="58" dur="4500" fill="hold"/>
                                        <p:tgtEl>
                                          <p:spTgt spid="217"/>
                                        </p:tgtEl>
                                        <p:attrNameLst>
                                          <p:attrName>ppt_y</p:attrName>
                                        </p:attrNameLst>
                                      </p:cBhvr>
                                      <p:tavLst>
                                        <p:tav tm="0">
                                          <p:val>
                                            <p:strVal val="#ppt_y"/>
                                          </p:val>
                                        </p:tav>
                                        <p:tav tm="100000">
                                          <p:val>
                                            <p:strVal val="#ppt_y"/>
                                          </p:val>
                                        </p:tav>
                                      </p:tavLst>
                                    </p:anim>
                                  </p:childTnLst>
                                </p:cTn>
                              </p:par>
                              <p:par>
                                <p:cTn id="59" presetID="2" presetClass="exit" presetSubtype="2" fill="hold" nodeType="withEffect">
                                  <p:stCondLst>
                                    <p:cond delay="0"/>
                                  </p:stCondLst>
                                  <p:childTnLst>
                                    <p:anim calcmode="lin" valueType="num">
                                      <p:cBhvr additive="base">
                                        <p:cTn id="60" dur="4500"/>
                                        <p:tgtEl>
                                          <p:spTgt spid="217"/>
                                        </p:tgtEl>
                                        <p:attrNameLst>
                                          <p:attrName>ppt_x</p:attrName>
                                        </p:attrNameLst>
                                      </p:cBhvr>
                                      <p:tavLst>
                                        <p:tav tm="0">
                                          <p:val>
                                            <p:strVal val="ppt_x"/>
                                          </p:val>
                                        </p:tav>
                                        <p:tav tm="100000">
                                          <p:val>
                                            <p:strVal val="1+ppt_w/2"/>
                                          </p:val>
                                        </p:tav>
                                      </p:tavLst>
                                    </p:anim>
                                    <p:anim calcmode="lin" valueType="num">
                                      <p:cBhvr additive="base">
                                        <p:cTn id="61" dur="4500"/>
                                        <p:tgtEl>
                                          <p:spTgt spid="217"/>
                                        </p:tgtEl>
                                        <p:attrNameLst>
                                          <p:attrName>ppt_y</p:attrName>
                                        </p:attrNameLst>
                                      </p:cBhvr>
                                      <p:tavLst>
                                        <p:tav tm="0">
                                          <p:val>
                                            <p:strVal val="ppt_y"/>
                                          </p:val>
                                        </p:tav>
                                        <p:tav tm="100000">
                                          <p:val>
                                            <p:strVal val="ppt_y"/>
                                          </p:val>
                                        </p:tav>
                                      </p:tavLst>
                                    </p:anim>
                                    <p:set>
                                      <p:cBhvr>
                                        <p:cTn id="62" dur="1" fill="hold">
                                          <p:stCondLst>
                                            <p:cond delay="4499"/>
                                          </p:stCondLst>
                                        </p:cTn>
                                        <p:tgtEl>
                                          <p:spTgt spid="2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4500" fill="hold"/>
                                        <p:tgtEl>
                                          <p:spTgt spid="217"/>
                                        </p:tgtEl>
                                        <p:attrNameLst>
                                          <p:attrName>r</p:attrName>
                                        </p:attrNameLst>
                                      </p:cBhvr>
                                    </p:animRot>
                                  </p:childTnLst>
                                </p:cTn>
                              </p:par>
                              <p:par>
                                <p:cTn id="65" presetID="2" presetClass="entr" presetSubtype="8" fill="hold" nodeType="withEffect">
                                  <p:stCondLst>
                                    <p:cond delay="0"/>
                                  </p:stCondLst>
                                  <p:childTnLst>
                                    <p:set>
                                      <p:cBhvr>
                                        <p:cTn id="66" dur="1" fill="hold">
                                          <p:stCondLst>
                                            <p:cond delay="0"/>
                                          </p:stCondLst>
                                        </p:cTn>
                                        <p:tgtEl>
                                          <p:spTgt spid="214"/>
                                        </p:tgtEl>
                                        <p:attrNameLst>
                                          <p:attrName>style.visibility</p:attrName>
                                        </p:attrNameLst>
                                      </p:cBhvr>
                                      <p:to>
                                        <p:strVal val="visible"/>
                                      </p:to>
                                    </p:set>
                                    <p:anim calcmode="lin" valueType="num">
                                      <p:cBhvr additive="base">
                                        <p:cTn id="67" dur="4500" fill="hold"/>
                                        <p:tgtEl>
                                          <p:spTgt spid="214"/>
                                        </p:tgtEl>
                                        <p:attrNameLst>
                                          <p:attrName>ppt_x</p:attrName>
                                        </p:attrNameLst>
                                      </p:cBhvr>
                                      <p:tavLst>
                                        <p:tav tm="0">
                                          <p:val>
                                            <p:strVal val="0-#ppt_w/2"/>
                                          </p:val>
                                        </p:tav>
                                        <p:tav tm="100000">
                                          <p:val>
                                            <p:strVal val="#ppt_x"/>
                                          </p:val>
                                        </p:tav>
                                      </p:tavLst>
                                    </p:anim>
                                    <p:anim calcmode="lin" valueType="num">
                                      <p:cBhvr additive="base">
                                        <p:cTn id="68" dur="4500" fill="hold"/>
                                        <p:tgtEl>
                                          <p:spTgt spid="214"/>
                                        </p:tgtEl>
                                        <p:attrNameLst>
                                          <p:attrName>ppt_y</p:attrName>
                                        </p:attrNameLst>
                                      </p:cBhvr>
                                      <p:tavLst>
                                        <p:tav tm="0">
                                          <p:val>
                                            <p:strVal val="#ppt_y"/>
                                          </p:val>
                                        </p:tav>
                                        <p:tav tm="100000">
                                          <p:val>
                                            <p:strVal val="#ppt_y"/>
                                          </p:val>
                                        </p:tav>
                                      </p:tavLst>
                                    </p:anim>
                                  </p:childTnLst>
                                </p:cTn>
                              </p:par>
                              <p:par>
                                <p:cTn id="69" presetID="2" presetClass="exit" presetSubtype="2" fill="hold" nodeType="withEffect">
                                  <p:stCondLst>
                                    <p:cond delay="0"/>
                                  </p:stCondLst>
                                  <p:childTnLst>
                                    <p:anim calcmode="lin" valueType="num">
                                      <p:cBhvr additive="base">
                                        <p:cTn id="70" dur="4500"/>
                                        <p:tgtEl>
                                          <p:spTgt spid="214"/>
                                        </p:tgtEl>
                                        <p:attrNameLst>
                                          <p:attrName>ppt_x</p:attrName>
                                        </p:attrNameLst>
                                      </p:cBhvr>
                                      <p:tavLst>
                                        <p:tav tm="0">
                                          <p:val>
                                            <p:strVal val="ppt_x"/>
                                          </p:val>
                                        </p:tav>
                                        <p:tav tm="100000">
                                          <p:val>
                                            <p:strVal val="1+ppt_w/2"/>
                                          </p:val>
                                        </p:tav>
                                      </p:tavLst>
                                    </p:anim>
                                    <p:anim calcmode="lin" valueType="num">
                                      <p:cBhvr additive="base">
                                        <p:cTn id="71" dur="4500"/>
                                        <p:tgtEl>
                                          <p:spTgt spid="214"/>
                                        </p:tgtEl>
                                        <p:attrNameLst>
                                          <p:attrName>ppt_y</p:attrName>
                                        </p:attrNameLst>
                                      </p:cBhvr>
                                      <p:tavLst>
                                        <p:tav tm="0">
                                          <p:val>
                                            <p:strVal val="ppt_y"/>
                                          </p:val>
                                        </p:tav>
                                        <p:tav tm="100000">
                                          <p:val>
                                            <p:strVal val="ppt_y"/>
                                          </p:val>
                                        </p:tav>
                                      </p:tavLst>
                                    </p:anim>
                                    <p:set>
                                      <p:cBhvr>
                                        <p:cTn id="72" dur="1" fill="hold">
                                          <p:stCondLst>
                                            <p:cond delay="4499"/>
                                          </p:stCondLst>
                                        </p:cTn>
                                        <p:tgtEl>
                                          <p:spTgt spid="214"/>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4500" fill="hold"/>
                                        <p:tgtEl>
                                          <p:spTgt spid="214"/>
                                        </p:tgtEl>
                                        <p:attrNameLst>
                                          <p:attrName>r</p:attrName>
                                        </p:attrNameLst>
                                      </p:cBhvr>
                                    </p:animRot>
                                  </p:childTnLst>
                                </p:cTn>
                              </p:par>
                              <p:par>
                                <p:cTn id="75" presetID="2" presetClass="entr" presetSubtype="8" fill="hold" nodeType="withEffect">
                                  <p:stCondLst>
                                    <p:cond delay="0"/>
                                  </p:stCondLst>
                                  <p:childTnLst>
                                    <p:set>
                                      <p:cBhvr>
                                        <p:cTn id="76" dur="1" fill="hold">
                                          <p:stCondLst>
                                            <p:cond delay="0"/>
                                          </p:stCondLst>
                                        </p:cTn>
                                        <p:tgtEl>
                                          <p:spTgt spid="190"/>
                                        </p:tgtEl>
                                        <p:attrNameLst>
                                          <p:attrName>style.visibility</p:attrName>
                                        </p:attrNameLst>
                                      </p:cBhvr>
                                      <p:to>
                                        <p:strVal val="visible"/>
                                      </p:to>
                                    </p:set>
                                    <p:anim calcmode="lin" valueType="num">
                                      <p:cBhvr additive="base">
                                        <p:cTn id="77" dur="4500" fill="hold"/>
                                        <p:tgtEl>
                                          <p:spTgt spid="190"/>
                                        </p:tgtEl>
                                        <p:attrNameLst>
                                          <p:attrName>ppt_x</p:attrName>
                                        </p:attrNameLst>
                                      </p:cBhvr>
                                      <p:tavLst>
                                        <p:tav tm="0">
                                          <p:val>
                                            <p:strVal val="0-#ppt_w/2"/>
                                          </p:val>
                                        </p:tav>
                                        <p:tav tm="100000">
                                          <p:val>
                                            <p:strVal val="#ppt_x"/>
                                          </p:val>
                                        </p:tav>
                                      </p:tavLst>
                                    </p:anim>
                                    <p:anim calcmode="lin" valueType="num">
                                      <p:cBhvr additive="base">
                                        <p:cTn id="78" dur="4500" fill="hold"/>
                                        <p:tgtEl>
                                          <p:spTgt spid="190"/>
                                        </p:tgtEl>
                                        <p:attrNameLst>
                                          <p:attrName>ppt_y</p:attrName>
                                        </p:attrNameLst>
                                      </p:cBhvr>
                                      <p:tavLst>
                                        <p:tav tm="0">
                                          <p:val>
                                            <p:strVal val="#ppt_y"/>
                                          </p:val>
                                        </p:tav>
                                        <p:tav tm="100000">
                                          <p:val>
                                            <p:strVal val="#ppt_y"/>
                                          </p:val>
                                        </p:tav>
                                      </p:tavLst>
                                    </p:anim>
                                  </p:childTnLst>
                                </p:cTn>
                              </p:par>
                              <p:par>
                                <p:cTn id="79" presetID="2" presetClass="exit" presetSubtype="2" fill="hold" nodeType="withEffect">
                                  <p:stCondLst>
                                    <p:cond delay="0"/>
                                  </p:stCondLst>
                                  <p:childTnLst>
                                    <p:anim calcmode="lin" valueType="num">
                                      <p:cBhvr additive="base">
                                        <p:cTn id="80" dur="4500"/>
                                        <p:tgtEl>
                                          <p:spTgt spid="190"/>
                                        </p:tgtEl>
                                        <p:attrNameLst>
                                          <p:attrName>ppt_x</p:attrName>
                                        </p:attrNameLst>
                                      </p:cBhvr>
                                      <p:tavLst>
                                        <p:tav tm="0">
                                          <p:val>
                                            <p:strVal val="ppt_x"/>
                                          </p:val>
                                        </p:tav>
                                        <p:tav tm="100000">
                                          <p:val>
                                            <p:strVal val="1+ppt_w/2"/>
                                          </p:val>
                                        </p:tav>
                                      </p:tavLst>
                                    </p:anim>
                                    <p:anim calcmode="lin" valueType="num">
                                      <p:cBhvr additive="base">
                                        <p:cTn id="81" dur="4500"/>
                                        <p:tgtEl>
                                          <p:spTgt spid="190"/>
                                        </p:tgtEl>
                                        <p:attrNameLst>
                                          <p:attrName>ppt_y</p:attrName>
                                        </p:attrNameLst>
                                      </p:cBhvr>
                                      <p:tavLst>
                                        <p:tav tm="0">
                                          <p:val>
                                            <p:strVal val="ppt_y"/>
                                          </p:val>
                                        </p:tav>
                                        <p:tav tm="100000">
                                          <p:val>
                                            <p:strVal val="ppt_y"/>
                                          </p:val>
                                        </p:tav>
                                      </p:tavLst>
                                    </p:anim>
                                    <p:set>
                                      <p:cBhvr>
                                        <p:cTn id="82" dur="1" fill="hold">
                                          <p:stCondLst>
                                            <p:cond delay="4499"/>
                                          </p:stCondLst>
                                        </p:cTn>
                                        <p:tgtEl>
                                          <p:spTgt spid="190"/>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4500" fill="hold"/>
                                        <p:tgtEl>
                                          <p:spTgt spid="190"/>
                                        </p:tgtEl>
                                        <p:attrNameLst>
                                          <p:attrName>r</p:attrName>
                                        </p:attrNameLst>
                                      </p:cBhvr>
                                    </p:animRot>
                                  </p:childTnLst>
                                </p:cTn>
                              </p:par>
                              <p:par>
                                <p:cTn id="85" presetID="2" presetClass="entr" presetSubtype="8" fill="hold" nodeType="withEffect">
                                  <p:stCondLst>
                                    <p:cond delay="0"/>
                                  </p:stCondLst>
                                  <p:childTnLst>
                                    <p:set>
                                      <p:cBhvr>
                                        <p:cTn id="86" dur="1" fill="hold">
                                          <p:stCondLst>
                                            <p:cond delay="0"/>
                                          </p:stCondLst>
                                        </p:cTn>
                                        <p:tgtEl>
                                          <p:spTgt spid="187"/>
                                        </p:tgtEl>
                                        <p:attrNameLst>
                                          <p:attrName>style.visibility</p:attrName>
                                        </p:attrNameLst>
                                      </p:cBhvr>
                                      <p:to>
                                        <p:strVal val="visible"/>
                                      </p:to>
                                    </p:set>
                                    <p:anim calcmode="lin" valueType="num">
                                      <p:cBhvr additive="base">
                                        <p:cTn id="87" dur="4500" fill="hold"/>
                                        <p:tgtEl>
                                          <p:spTgt spid="187"/>
                                        </p:tgtEl>
                                        <p:attrNameLst>
                                          <p:attrName>ppt_x</p:attrName>
                                        </p:attrNameLst>
                                      </p:cBhvr>
                                      <p:tavLst>
                                        <p:tav tm="0">
                                          <p:val>
                                            <p:strVal val="0-#ppt_w/2"/>
                                          </p:val>
                                        </p:tav>
                                        <p:tav tm="100000">
                                          <p:val>
                                            <p:strVal val="#ppt_x"/>
                                          </p:val>
                                        </p:tav>
                                      </p:tavLst>
                                    </p:anim>
                                    <p:anim calcmode="lin" valueType="num">
                                      <p:cBhvr additive="base">
                                        <p:cTn id="88" dur="4500" fill="hold"/>
                                        <p:tgtEl>
                                          <p:spTgt spid="187"/>
                                        </p:tgtEl>
                                        <p:attrNameLst>
                                          <p:attrName>ppt_y</p:attrName>
                                        </p:attrNameLst>
                                      </p:cBhvr>
                                      <p:tavLst>
                                        <p:tav tm="0">
                                          <p:val>
                                            <p:strVal val="#ppt_y"/>
                                          </p:val>
                                        </p:tav>
                                        <p:tav tm="100000">
                                          <p:val>
                                            <p:strVal val="#ppt_y"/>
                                          </p:val>
                                        </p:tav>
                                      </p:tavLst>
                                    </p:anim>
                                  </p:childTnLst>
                                </p:cTn>
                              </p:par>
                              <p:par>
                                <p:cTn id="89" presetID="2" presetClass="exit" presetSubtype="2" fill="hold" nodeType="withEffect">
                                  <p:stCondLst>
                                    <p:cond delay="0"/>
                                  </p:stCondLst>
                                  <p:childTnLst>
                                    <p:anim calcmode="lin" valueType="num">
                                      <p:cBhvr additive="base">
                                        <p:cTn id="90" dur="4500"/>
                                        <p:tgtEl>
                                          <p:spTgt spid="187"/>
                                        </p:tgtEl>
                                        <p:attrNameLst>
                                          <p:attrName>ppt_x</p:attrName>
                                        </p:attrNameLst>
                                      </p:cBhvr>
                                      <p:tavLst>
                                        <p:tav tm="0">
                                          <p:val>
                                            <p:strVal val="ppt_x"/>
                                          </p:val>
                                        </p:tav>
                                        <p:tav tm="100000">
                                          <p:val>
                                            <p:strVal val="1+ppt_w/2"/>
                                          </p:val>
                                        </p:tav>
                                      </p:tavLst>
                                    </p:anim>
                                    <p:anim calcmode="lin" valueType="num">
                                      <p:cBhvr additive="base">
                                        <p:cTn id="91" dur="4500"/>
                                        <p:tgtEl>
                                          <p:spTgt spid="187"/>
                                        </p:tgtEl>
                                        <p:attrNameLst>
                                          <p:attrName>ppt_y</p:attrName>
                                        </p:attrNameLst>
                                      </p:cBhvr>
                                      <p:tavLst>
                                        <p:tav tm="0">
                                          <p:val>
                                            <p:strVal val="ppt_y"/>
                                          </p:val>
                                        </p:tav>
                                        <p:tav tm="100000">
                                          <p:val>
                                            <p:strVal val="ppt_y"/>
                                          </p:val>
                                        </p:tav>
                                      </p:tavLst>
                                    </p:anim>
                                    <p:set>
                                      <p:cBhvr>
                                        <p:cTn id="92" dur="1" fill="hold">
                                          <p:stCondLst>
                                            <p:cond delay="4499"/>
                                          </p:stCondLst>
                                        </p:cTn>
                                        <p:tgtEl>
                                          <p:spTgt spid="187"/>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4500" fill="hold"/>
                                        <p:tgtEl>
                                          <p:spTgt spid="187"/>
                                        </p:tgtEl>
                                        <p:attrNameLst>
                                          <p:attrName>r</p:attrName>
                                        </p:attrNameLst>
                                      </p:cBhvr>
                                    </p:animRot>
                                  </p:childTnLst>
                                </p:cTn>
                              </p:par>
                              <p:par>
                                <p:cTn id="95" presetID="2" presetClass="entr" presetSubtype="8" fill="hold" nodeType="withEffect">
                                  <p:stCondLst>
                                    <p:cond delay="0"/>
                                  </p:stCondLst>
                                  <p:childTnLst>
                                    <p:set>
                                      <p:cBhvr>
                                        <p:cTn id="96" dur="1" fill="hold">
                                          <p:stCondLst>
                                            <p:cond delay="0"/>
                                          </p:stCondLst>
                                        </p:cTn>
                                        <p:tgtEl>
                                          <p:spTgt spid="184"/>
                                        </p:tgtEl>
                                        <p:attrNameLst>
                                          <p:attrName>style.visibility</p:attrName>
                                        </p:attrNameLst>
                                      </p:cBhvr>
                                      <p:to>
                                        <p:strVal val="visible"/>
                                      </p:to>
                                    </p:set>
                                    <p:anim calcmode="lin" valueType="num">
                                      <p:cBhvr additive="base">
                                        <p:cTn id="97" dur="4500" fill="hold"/>
                                        <p:tgtEl>
                                          <p:spTgt spid="184"/>
                                        </p:tgtEl>
                                        <p:attrNameLst>
                                          <p:attrName>ppt_x</p:attrName>
                                        </p:attrNameLst>
                                      </p:cBhvr>
                                      <p:tavLst>
                                        <p:tav tm="0">
                                          <p:val>
                                            <p:strVal val="0-#ppt_w/2"/>
                                          </p:val>
                                        </p:tav>
                                        <p:tav tm="100000">
                                          <p:val>
                                            <p:strVal val="#ppt_x"/>
                                          </p:val>
                                        </p:tav>
                                      </p:tavLst>
                                    </p:anim>
                                    <p:anim calcmode="lin" valueType="num">
                                      <p:cBhvr additive="base">
                                        <p:cTn id="98" dur="4500" fill="hold"/>
                                        <p:tgtEl>
                                          <p:spTgt spid="184"/>
                                        </p:tgtEl>
                                        <p:attrNameLst>
                                          <p:attrName>ppt_y</p:attrName>
                                        </p:attrNameLst>
                                      </p:cBhvr>
                                      <p:tavLst>
                                        <p:tav tm="0">
                                          <p:val>
                                            <p:strVal val="#ppt_y"/>
                                          </p:val>
                                        </p:tav>
                                        <p:tav tm="100000">
                                          <p:val>
                                            <p:strVal val="#ppt_y"/>
                                          </p:val>
                                        </p:tav>
                                      </p:tavLst>
                                    </p:anim>
                                  </p:childTnLst>
                                </p:cTn>
                              </p:par>
                              <p:par>
                                <p:cTn id="99" presetID="2" presetClass="exit" presetSubtype="2" fill="hold" nodeType="withEffect">
                                  <p:stCondLst>
                                    <p:cond delay="0"/>
                                  </p:stCondLst>
                                  <p:childTnLst>
                                    <p:anim calcmode="lin" valueType="num">
                                      <p:cBhvr additive="base">
                                        <p:cTn id="100" dur="4500"/>
                                        <p:tgtEl>
                                          <p:spTgt spid="184"/>
                                        </p:tgtEl>
                                        <p:attrNameLst>
                                          <p:attrName>ppt_x</p:attrName>
                                        </p:attrNameLst>
                                      </p:cBhvr>
                                      <p:tavLst>
                                        <p:tav tm="0">
                                          <p:val>
                                            <p:strVal val="ppt_x"/>
                                          </p:val>
                                        </p:tav>
                                        <p:tav tm="100000">
                                          <p:val>
                                            <p:strVal val="1+ppt_w/2"/>
                                          </p:val>
                                        </p:tav>
                                      </p:tavLst>
                                    </p:anim>
                                    <p:anim calcmode="lin" valueType="num">
                                      <p:cBhvr additive="base">
                                        <p:cTn id="101" dur="4500"/>
                                        <p:tgtEl>
                                          <p:spTgt spid="184"/>
                                        </p:tgtEl>
                                        <p:attrNameLst>
                                          <p:attrName>ppt_y</p:attrName>
                                        </p:attrNameLst>
                                      </p:cBhvr>
                                      <p:tavLst>
                                        <p:tav tm="0">
                                          <p:val>
                                            <p:strVal val="ppt_y"/>
                                          </p:val>
                                        </p:tav>
                                        <p:tav tm="100000">
                                          <p:val>
                                            <p:strVal val="ppt_y"/>
                                          </p:val>
                                        </p:tav>
                                      </p:tavLst>
                                    </p:anim>
                                    <p:set>
                                      <p:cBhvr>
                                        <p:cTn id="102" dur="1" fill="hold">
                                          <p:stCondLst>
                                            <p:cond delay="4499"/>
                                          </p:stCondLst>
                                        </p:cTn>
                                        <p:tgtEl>
                                          <p:spTgt spid="184"/>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4500" fill="hold"/>
                                        <p:tgtEl>
                                          <p:spTgt spid="184"/>
                                        </p:tgtEl>
                                        <p:attrNameLst>
                                          <p:attrName>r</p:attrName>
                                        </p:attrNameLst>
                                      </p:cBhvr>
                                    </p:animRot>
                                  </p:childTnLst>
                                </p:cTn>
                              </p:par>
                              <p:par>
                                <p:cTn id="105" presetID="2" presetClass="entr" presetSubtype="8" fill="hold" nodeType="withEffect">
                                  <p:stCondLst>
                                    <p:cond delay="0"/>
                                  </p:stCondLst>
                                  <p:childTnLst>
                                    <p:set>
                                      <p:cBhvr>
                                        <p:cTn id="106" dur="1" fill="hold">
                                          <p:stCondLst>
                                            <p:cond delay="0"/>
                                          </p:stCondLst>
                                        </p:cTn>
                                        <p:tgtEl>
                                          <p:spTgt spid="181"/>
                                        </p:tgtEl>
                                        <p:attrNameLst>
                                          <p:attrName>style.visibility</p:attrName>
                                        </p:attrNameLst>
                                      </p:cBhvr>
                                      <p:to>
                                        <p:strVal val="visible"/>
                                      </p:to>
                                    </p:set>
                                    <p:anim calcmode="lin" valueType="num">
                                      <p:cBhvr additive="base">
                                        <p:cTn id="107" dur="4500" fill="hold"/>
                                        <p:tgtEl>
                                          <p:spTgt spid="181"/>
                                        </p:tgtEl>
                                        <p:attrNameLst>
                                          <p:attrName>ppt_x</p:attrName>
                                        </p:attrNameLst>
                                      </p:cBhvr>
                                      <p:tavLst>
                                        <p:tav tm="0">
                                          <p:val>
                                            <p:strVal val="0-#ppt_w/2"/>
                                          </p:val>
                                        </p:tav>
                                        <p:tav tm="100000">
                                          <p:val>
                                            <p:strVal val="#ppt_x"/>
                                          </p:val>
                                        </p:tav>
                                      </p:tavLst>
                                    </p:anim>
                                    <p:anim calcmode="lin" valueType="num">
                                      <p:cBhvr additive="base">
                                        <p:cTn id="108" dur="4500" fill="hold"/>
                                        <p:tgtEl>
                                          <p:spTgt spid="181"/>
                                        </p:tgtEl>
                                        <p:attrNameLst>
                                          <p:attrName>ppt_y</p:attrName>
                                        </p:attrNameLst>
                                      </p:cBhvr>
                                      <p:tavLst>
                                        <p:tav tm="0">
                                          <p:val>
                                            <p:strVal val="#ppt_y"/>
                                          </p:val>
                                        </p:tav>
                                        <p:tav tm="100000">
                                          <p:val>
                                            <p:strVal val="#ppt_y"/>
                                          </p:val>
                                        </p:tav>
                                      </p:tavLst>
                                    </p:anim>
                                  </p:childTnLst>
                                </p:cTn>
                              </p:par>
                              <p:par>
                                <p:cTn id="109" presetID="2" presetClass="exit" presetSubtype="2" fill="hold" nodeType="withEffect">
                                  <p:stCondLst>
                                    <p:cond delay="0"/>
                                  </p:stCondLst>
                                  <p:childTnLst>
                                    <p:anim calcmode="lin" valueType="num">
                                      <p:cBhvr additive="base">
                                        <p:cTn id="110" dur="4500"/>
                                        <p:tgtEl>
                                          <p:spTgt spid="181"/>
                                        </p:tgtEl>
                                        <p:attrNameLst>
                                          <p:attrName>ppt_x</p:attrName>
                                        </p:attrNameLst>
                                      </p:cBhvr>
                                      <p:tavLst>
                                        <p:tav tm="0">
                                          <p:val>
                                            <p:strVal val="ppt_x"/>
                                          </p:val>
                                        </p:tav>
                                        <p:tav tm="100000">
                                          <p:val>
                                            <p:strVal val="1+ppt_w/2"/>
                                          </p:val>
                                        </p:tav>
                                      </p:tavLst>
                                    </p:anim>
                                    <p:anim calcmode="lin" valueType="num">
                                      <p:cBhvr additive="base">
                                        <p:cTn id="111" dur="4500"/>
                                        <p:tgtEl>
                                          <p:spTgt spid="181"/>
                                        </p:tgtEl>
                                        <p:attrNameLst>
                                          <p:attrName>ppt_y</p:attrName>
                                        </p:attrNameLst>
                                      </p:cBhvr>
                                      <p:tavLst>
                                        <p:tav tm="0">
                                          <p:val>
                                            <p:strVal val="ppt_y"/>
                                          </p:val>
                                        </p:tav>
                                        <p:tav tm="100000">
                                          <p:val>
                                            <p:strVal val="ppt_y"/>
                                          </p:val>
                                        </p:tav>
                                      </p:tavLst>
                                    </p:anim>
                                    <p:set>
                                      <p:cBhvr>
                                        <p:cTn id="112" dur="1" fill="hold">
                                          <p:stCondLst>
                                            <p:cond delay="4499"/>
                                          </p:stCondLst>
                                        </p:cTn>
                                        <p:tgtEl>
                                          <p:spTgt spid="181"/>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4500" fill="hold"/>
                                        <p:tgtEl>
                                          <p:spTgt spid="181"/>
                                        </p:tgtEl>
                                        <p:attrNameLst>
                                          <p:attrName>r</p:attrName>
                                        </p:attrNameLst>
                                      </p:cBhvr>
                                    </p:animRot>
                                  </p:childTnLst>
                                </p:cTn>
                              </p:par>
                              <p:par>
                                <p:cTn id="115" presetID="2" presetClass="entr" presetSubtype="8" fill="hold" nodeType="withEffect">
                                  <p:stCondLst>
                                    <p:cond delay="0"/>
                                  </p:stCondLst>
                                  <p:childTnLst>
                                    <p:set>
                                      <p:cBhvr>
                                        <p:cTn id="116" dur="1" fill="hold">
                                          <p:stCondLst>
                                            <p:cond delay="0"/>
                                          </p:stCondLst>
                                        </p:cTn>
                                        <p:tgtEl>
                                          <p:spTgt spid="178"/>
                                        </p:tgtEl>
                                        <p:attrNameLst>
                                          <p:attrName>style.visibility</p:attrName>
                                        </p:attrNameLst>
                                      </p:cBhvr>
                                      <p:to>
                                        <p:strVal val="visible"/>
                                      </p:to>
                                    </p:set>
                                    <p:anim calcmode="lin" valueType="num">
                                      <p:cBhvr additive="base">
                                        <p:cTn id="117" dur="4500" fill="hold"/>
                                        <p:tgtEl>
                                          <p:spTgt spid="178"/>
                                        </p:tgtEl>
                                        <p:attrNameLst>
                                          <p:attrName>ppt_x</p:attrName>
                                        </p:attrNameLst>
                                      </p:cBhvr>
                                      <p:tavLst>
                                        <p:tav tm="0">
                                          <p:val>
                                            <p:strVal val="0-#ppt_w/2"/>
                                          </p:val>
                                        </p:tav>
                                        <p:tav tm="100000">
                                          <p:val>
                                            <p:strVal val="#ppt_x"/>
                                          </p:val>
                                        </p:tav>
                                      </p:tavLst>
                                    </p:anim>
                                    <p:anim calcmode="lin" valueType="num">
                                      <p:cBhvr additive="base">
                                        <p:cTn id="118" dur="4500" fill="hold"/>
                                        <p:tgtEl>
                                          <p:spTgt spid="178"/>
                                        </p:tgtEl>
                                        <p:attrNameLst>
                                          <p:attrName>ppt_y</p:attrName>
                                        </p:attrNameLst>
                                      </p:cBhvr>
                                      <p:tavLst>
                                        <p:tav tm="0">
                                          <p:val>
                                            <p:strVal val="#ppt_y"/>
                                          </p:val>
                                        </p:tav>
                                        <p:tav tm="100000">
                                          <p:val>
                                            <p:strVal val="#ppt_y"/>
                                          </p:val>
                                        </p:tav>
                                      </p:tavLst>
                                    </p:anim>
                                  </p:childTnLst>
                                </p:cTn>
                              </p:par>
                              <p:par>
                                <p:cTn id="119" presetID="2" presetClass="exit" presetSubtype="2" fill="hold" nodeType="withEffect">
                                  <p:stCondLst>
                                    <p:cond delay="0"/>
                                  </p:stCondLst>
                                  <p:childTnLst>
                                    <p:anim calcmode="lin" valueType="num">
                                      <p:cBhvr additive="base">
                                        <p:cTn id="120" dur="4500"/>
                                        <p:tgtEl>
                                          <p:spTgt spid="178"/>
                                        </p:tgtEl>
                                        <p:attrNameLst>
                                          <p:attrName>ppt_x</p:attrName>
                                        </p:attrNameLst>
                                      </p:cBhvr>
                                      <p:tavLst>
                                        <p:tav tm="0">
                                          <p:val>
                                            <p:strVal val="ppt_x"/>
                                          </p:val>
                                        </p:tav>
                                        <p:tav tm="100000">
                                          <p:val>
                                            <p:strVal val="1+ppt_w/2"/>
                                          </p:val>
                                        </p:tav>
                                      </p:tavLst>
                                    </p:anim>
                                    <p:anim calcmode="lin" valueType="num">
                                      <p:cBhvr additive="base">
                                        <p:cTn id="121" dur="4500"/>
                                        <p:tgtEl>
                                          <p:spTgt spid="178"/>
                                        </p:tgtEl>
                                        <p:attrNameLst>
                                          <p:attrName>ppt_y</p:attrName>
                                        </p:attrNameLst>
                                      </p:cBhvr>
                                      <p:tavLst>
                                        <p:tav tm="0">
                                          <p:val>
                                            <p:strVal val="ppt_y"/>
                                          </p:val>
                                        </p:tav>
                                        <p:tav tm="100000">
                                          <p:val>
                                            <p:strVal val="ppt_y"/>
                                          </p:val>
                                        </p:tav>
                                      </p:tavLst>
                                    </p:anim>
                                    <p:set>
                                      <p:cBhvr>
                                        <p:cTn id="122" dur="1" fill="hold">
                                          <p:stCondLst>
                                            <p:cond delay="4499"/>
                                          </p:stCondLst>
                                        </p:cTn>
                                        <p:tgtEl>
                                          <p:spTgt spid="178"/>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4500" fill="hold"/>
                                        <p:tgtEl>
                                          <p:spTgt spid="178"/>
                                        </p:tgtEl>
                                        <p:attrNameLst>
                                          <p:attrName>r</p:attrName>
                                        </p:attrNameLst>
                                      </p:cBhvr>
                                    </p:animRot>
                                  </p:childTnLst>
                                </p:cTn>
                              </p:par>
                              <p:par>
                                <p:cTn id="125" presetID="2" presetClass="entr" presetSubtype="8" fill="hold" nodeType="withEffect">
                                  <p:stCondLst>
                                    <p:cond delay="0"/>
                                  </p:stCondLst>
                                  <p:childTnLst>
                                    <p:set>
                                      <p:cBhvr>
                                        <p:cTn id="126" dur="1" fill="hold">
                                          <p:stCondLst>
                                            <p:cond delay="0"/>
                                          </p:stCondLst>
                                        </p:cTn>
                                        <p:tgtEl>
                                          <p:spTgt spid="175"/>
                                        </p:tgtEl>
                                        <p:attrNameLst>
                                          <p:attrName>style.visibility</p:attrName>
                                        </p:attrNameLst>
                                      </p:cBhvr>
                                      <p:to>
                                        <p:strVal val="visible"/>
                                      </p:to>
                                    </p:set>
                                    <p:anim calcmode="lin" valueType="num">
                                      <p:cBhvr additive="base">
                                        <p:cTn id="127" dur="4500" fill="hold"/>
                                        <p:tgtEl>
                                          <p:spTgt spid="175"/>
                                        </p:tgtEl>
                                        <p:attrNameLst>
                                          <p:attrName>ppt_x</p:attrName>
                                        </p:attrNameLst>
                                      </p:cBhvr>
                                      <p:tavLst>
                                        <p:tav tm="0">
                                          <p:val>
                                            <p:strVal val="0-#ppt_w/2"/>
                                          </p:val>
                                        </p:tav>
                                        <p:tav tm="100000">
                                          <p:val>
                                            <p:strVal val="#ppt_x"/>
                                          </p:val>
                                        </p:tav>
                                      </p:tavLst>
                                    </p:anim>
                                    <p:anim calcmode="lin" valueType="num">
                                      <p:cBhvr additive="base">
                                        <p:cTn id="128" dur="4500" fill="hold"/>
                                        <p:tgtEl>
                                          <p:spTgt spid="175"/>
                                        </p:tgtEl>
                                        <p:attrNameLst>
                                          <p:attrName>ppt_y</p:attrName>
                                        </p:attrNameLst>
                                      </p:cBhvr>
                                      <p:tavLst>
                                        <p:tav tm="0">
                                          <p:val>
                                            <p:strVal val="#ppt_y"/>
                                          </p:val>
                                        </p:tav>
                                        <p:tav tm="100000">
                                          <p:val>
                                            <p:strVal val="#ppt_y"/>
                                          </p:val>
                                        </p:tav>
                                      </p:tavLst>
                                    </p:anim>
                                  </p:childTnLst>
                                </p:cTn>
                              </p:par>
                              <p:par>
                                <p:cTn id="129" presetID="2" presetClass="exit" presetSubtype="2" fill="hold" nodeType="withEffect">
                                  <p:stCondLst>
                                    <p:cond delay="0"/>
                                  </p:stCondLst>
                                  <p:childTnLst>
                                    <p:anim calcmode="lin" valueType="num">
                                      <p:cBhvr additive="base">
                                        <p:cTn id="130" dur="4500"/>
                                        <p:tgtEl>
                                          <p:spTgt spid="175"/>
                                        </p:tgtEl>
                                        <p:attrNameLst>
                                          <p:attrName>ppt_x</p:attrName>
                                        </p:attrNameLst>
                                      </p:cBhvr>
                                      <p:tavLst>
                                        <p:tav tm="0">
                                          <p:val>
                                            <p:strVal val="ppt_x"/>
                                          </p:val>
                                        </p:tav>
                                        <p:tav tm="100000">
                                          <p:val>
                                            <p:strVal val="1+ppt_w/2"/>
                                          </p:val>
                                        </p:tav>
                                      </p:tavLst>
                                    </p:anim>
                                    <p:anim calcmode="lin" valueType="num">
                                      <p:cBhvr additive="base">
                                        <p:cTn id="131" dur="4500"/>
                                        <p:tgtEl>
                                          <p:spTgt spid="175"/>
                                        </p:tgtEl>
                                        <p:attrNameLst>
                                          <p:attrName>ppt_y</p:attrName>
                                        </p:attrNameLst>
                                      </p:cBhvr>
                                      <p:tavLst>
                                        <p:tav tm="0">
                                          <p:val>
                                            <p:strVal val="ppt_y"/>
                                          </p:val>
                                        </p:tav>
                                        <p:tav tm="100000">
                                          <p:val>
                                            <p:strVal val="ppt_y"/>
                                          </p:val>
                                        </p:tav>
                                      </p:tavLst>
                                    </p:anim>
                                    <p:set>
                                      <p:cBhvr>
                                        <p:cTn id="132" dur="1" fill="hold">
                                          <p:stCondLst>
                                            <p:cond delay="4499"/>
                                          </p:stCondLst>
                                        </p:cTn>
                                        <p:tgtEl>
                                          <p:spTgt spid="175"/>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4500" fill="hold"/>
                                        <p:tgtEl>
                                          <p:spTgt spid="175"/>
                                        </p:tgtEl>
                                        <p:attrNameLst>
                                          <p:attrName>r</p:attrName>
                                        </p:attrNameLst>
                                      </p:cBhvr>
                                    </p:animRot>
                                  </p:childTnLst>
                                </p:cTn>
                              </p:par>
                              <p:par>
                                <p:cTn id="135" presetID="2" presetClass="entr" presetSubtype="8" fill="hold" nodeType="withEffect">
                                  <p:stCondLst>
                                    <p:cond delay="0"/>
                                  </p:stCondLst>
                                  <p:childTnLst>
                                    <p:set>
                                      <p:cBhvr>
                                        <p:cTn id="136" dur="1" fill="hold">
                                          <p:stCondLst>
                                            <p:cond delay="0"/>
                                          </p:stCondLst>
                                        </p:cTn>
                                        <p:tgtEl>
                                          <p:spTgt spid="172"/>
                                        </p:tgtEl>
                                        <p:attrNameLst>
                                          <p:attrName>style.visibility</p:attrName>
                                        </p:attrNameLst>
                                      </p:cBhvr>
                                      <p:to>
                                        <p:strVal val="visible"/>
                                      </p:to>
                                    </p:set>
                                    <p:anim calcmode="lin" valueType="num">
                                      <p:cBhvr additive="base">
                                        <p:cTn id="137" dur="4500" fill="hold"/>
                                        <p:tgtEl>
                                          <p:spTgt spid="172"/>
                                        </p:tgtEl>
                                        <p:attrNameLst>
                                          <p:attrName>ppt_x</p:attrName>
                                        </p:attrNameLst>
                                      </p:cBhvr>
                                      <p:tavLst>
                                        <p:tav tm="0">
                                          <p:val>
                                            <p:strVal val="0-#ppt_w/2"/>
                                          </p:val>
                                        </p:tav>
                                        <p:tav tm="100000">
                                          <p:val>
                                            <p:strVal val="#ppt_x"/>
                                          </p:val>
                                        </p:tav>
                                      </p:tavLst>
                                    </p:anim>
                                    <p:anim calcmode="lin" valueType="num">
                                      <p:cBhvr additive="base">
                                        <p:cTn id="138" dur="4500" fill="hold"/>
                                        <p:tgtEl>
                                          <p:spTgt spid="172"/>
                                        </p:tgtEl>
                                        <p:attrNameLst>
                                          <p:attrName>ppt_y</p:attrName>
                                        </p:attrNameLst>
                                      </p:cBhvr>
                                      <p:tavLst>
                                        <p:tav tm="0">
                                          <p:val>
                                            <p:strVal val="#ppt_y"/>
                                          </p:val>
                                        </p:tav>
                                        <p:tav tm="100000">
                                          <p:val>
                                            <p:strVal val="#ppt_y"/>
                                          </p:val>
                                        </p:tav>
                                      </p:tavLst>
                                    </p:anim>
                                  </p:childTnLst>
                                </p:cTn>
                              </p:par>
                              <p:par>
                                <p:cTn id="139" presetID="2" presetClass="exit" presetSubtype="2" fill="hold" nodeType="withEffect">
                                  <p:stCondLst>
                                    <p:cond delay="0"/>
                                  </p:stCondLst>
                                  <p:childTnLst>
                                    <p:anim calcmode="lin" valueType="num">
                                      <p:cBhvr additive="base">
                                        <p:cTn id="140" dur="4500"/>
                                        <p:tgtEl>
                                          <p:spTgt spid="172"/>
                                        </p:tgtEl>
                                        <p:attrNameLst>
                                          <p:attrName>ppt_x</p:attrName>
                                        </p:attrNameLst>
                                      </p:cBhvr>
                                      <p:tavLst>
                                        <p:tav tm="0">
                                          <p:val>
                                            <p:strVal val="ppt_x"/>
                                          </p:val>
                                        </p:tav>
                                        <p:tav tm="100000">
                                          <p:val>
                                            <p:strVal val="1+ppt_w/2"/>
                                          </p:val>
                                        </p:tav>
                                      </p:tavLst>
                                    </p:anim>
                                    <p:anim calcmode="lin" valueType="num">
                                      <p:cBhvr additive="base">
                                        <p:cTn id="141" dur="4500"/>
                                        <p:tgtEl>
                                          <p:spTgt spid="172"/>
                                        </p:tgtEl>
                                        <p:attrNameLst>
                                          <p:attrName>ppt_y</p:attrName>
                                        </p:attrNameLst>
                                      </p:cBhvr>
                                      <p:tavLst>
                                        <p:tav tm="0">
                                          <p:val>
                                            <p:strVal val="ppt_y"/>
                                          </p:val>
                                        </p:tav>
                                        <p:tav tm="100000">
                                          <p:val>
                                            <p:strVal val="ppt_y"/>
                                          </p:val>
                                        </p:tav>
                                      </p:tavLst>
                                    </p:anim>
                                    <p:set>
                                      <p:cBhvr>
                                        <p:cTn id="142" dur="1" fill="hold">
                                          <p:stCondLst>
                                            <p:cond delay="4499"/>
                                          </p:stCondLst>
                                        </p:cTn>
                                        <p:tgtEl>
                                          <p:spTgt spid="172"/>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4500" fill="hold"/>
                                        <p:tgtEl>
                                          <p:spTgt spid="172"/>
                                        </p:tgtEl>
                                        <p:attrNameLst>
                                          <p:attrName>r</p:attrName>
                                        </p:attrNameLst>
                                      </p:cBhvr>
                                    </p:animRot>
                                  </p:childTnLst>
                                </p:cTn>
                              </p:par>
                              <p:par>
                                <p:cTn id="145" presetID="2" presetClass="entr" presetSubtype="8" fill="hold" nodeType="withEffect">
                                  <p:stCondLst>
                                    <p:cond delay="0"/>
                                  </p:stCondLst>
                                  <p:childTnLst>
                                    <p:set>
                                      <p:cBhvr>
                                        <p:cTn id="146" dur="1" fill="hold">
                                          <p:stCondLst>
                                            <p:cond delay="0"/>
                                          </p:stCondLst>
                                        </p:cTn>
                                        <p:tgtEl>
                                          <p:spTgt spid="148"/>
                                        </p:tgtEl>
                                        <p:attrNameLst>
                                          <p:attrName>style.visibility</p:attrName>
                                        </p:attrNameLst>
                                      </p:cBhvr>
                                      <p:to>
                                        <p:strVal val="visible"/>
                                      </p:to>
                                    </p:set>
                                    <p:anim calcmode="lin" valueType="num">
                                      <p:cBhvr additive="base">
                                        <p:cTn id="147" dur="4500" fill="hold"/>
                                        <p:tgtEl>
                                          <p:spTgt spid="148"/>
                                        </p:tgtEl>
                                        <p:attrNameLst>
                                          <p:attrName>ppt_x</p:attrName>
                                        </p:attrNameLst>
                                      </p:cBhvr>
                                      <p:tavLst>
                                        <p:tav tm="0">
                                          <p:val>
                                            <p:strVal val="0-#ppt_w/2"/>
                                          </p:val>
                                        </p:tav>
                                        <p:tav tm="100000">
                                          <p:val>
                                            <p:strVal val="#ppt_x"/>
                                          </p:val>
                                        </p:tav>
                                      </p:tavLst>
                                    </p:anim>
                                    <p:anim calcmode="lin" valueType="num">
                                      <p:cBhvr additive="base">
                                        <p:cTn id="148" dur="4500" fill="hold"/>
                                        <p:tgtEl>
                                          <p:spTgt spid="148"/>
                                        </p:tgtEl>
                                        <p:attrNameLst>
                                          <p:attrName>ppt_y</p:attrName>
                                        </p:attrNameLst>
                                      </p:cBhvr>
                                      <p:tavLst>
                                        <p:tav tm="0">
                                          <p:val>
                                            <p:strVal val="#ppt_y"/>
                                          </p:val>
                                        </p:tav>
                                        <p:tav tm="100000">
                                          <p:val>
                                            <p:strVal val="#ppt_y"/>
                                          </p:val>
                                        </p:tav>
                                      </p:tavLst>
                                    </p:anim>
                                  </p:childTnLst>
                                </p:cTn>
                              </p:par>
                              <p:par>
                                <p:cTn id="149" presetID="2" presetClass="exit" presetSubtype="2" fill="hold" nodeType="withEffect">
                                  <p:stCondLst>
                                    <p:cond delay="0"/>
                                  </p:stCondLst>
                                  <p:childTnLst>
                                    <p:anim calcmode="lin" valueType="num">
                                      <p:cBhvr additive="base">
                                        <p:cTn id="150" dur="4500"/>
                                        <p:tgtEl>
                                          <p:spTgt spid="148"/>
                                        </p:tgtEl>
                                        <p:attrNameLst>
                                          <p:attrName>ppt_x</p:attrName>
                                        </p:attrNameLst>
                                      </p:cBhvr>
                                      <p:tavLst>
                                        <p:tav tm="0">
                                          <p:val>
                                            <p:strVal val="ppt_x"/>
                                          </p:val>
                                        </p:tav>
                                        <p:tav tm="100000">
                                          <p:val>
                                            <p:strVal val="1+ppt_w/2"/>
                                          </p:val>
                                        </p:tav>
                                      </p:tavLst>
                                    </p:anim>
                                    <p:anim calcmode="lin" valueType="num">
                                      <p:cBhvr additive="base">
                                        <p:cTn id="151" dur="4500"/>
                                        <p:tgtEl>
                                          <p:spTgt spid="148"/>
                                        </p:tgtEl>
                                        <p:attrNameLst>
                                          <p:attrName>ppt_y</p:attrName>
                                        </p:attrNameLst>
                                      </p:cBhvr>
                                      <p:tavLst>
                                        <p:tav tm="0">
                                          <p:val>
                                            <p:strVal val="ppt_y"/>
                                          </p:val>
                                        </p:tav>
                                        <p:tav tm="100000">
                                          <p:val>
                                            <p:strVal val="ppt_y"/>
                                          </p:val>
                                        </p:tav>
                                      </p:tavLst>
                                    </p:anim>
                                    <p:set>
                                      <p:cBhvr>
                                        <p:cTn id="152" dur="1" fill="hold">
                                          <p:stCondLst>
                                            <p:cond delay="4499"/>
                                          </p:stCondLst>
                                        </p:cTn>
                                        <p:tgtEl>
                                          <p:spTgt spid="148"/>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4500" fill="hold"/>
                                        <p:tgtEl>
                                          <p:spTgt spid="148"/>
                                        </p:tgtEl>
                                        <p:attrNameLst>
                                          <p:attrName>r</p:attrName>
                                        </p:attrNameLst>
                                      </p:cBhvr>
                                    </p:animRot>
                                  </p:childTnLst>
                                </p:cTn>
                              </p:par>
                              <p:par>
                                <p:cTn id="155" presetID="2" presetClass="entr" presetSubtype="8" fill="hold" nodeType="withEffect">
                                  <p:stCondLst>
                                    <p:cond delay="0"/>
                                  </p:stCondLst>
                                  <p:childTnLst>
                                    <p:set>
                                      <p:cBhvr>
                                        <p:cTn id="156" dur="1" fill="hold">
                                          <p:stCondLst>
                                            <p:cond delay="0"/>
                                          </p:stCondLst>
                                        </p:cTn>
                                        <p:tgtEl>
                                          <p:spTgt spid="145"/>
                                        </p:tgtEl>
                                        <p:attrNameLst>
                                          <p:attrName>style.visibility</p:attrName>
                                        </p:attrNameLst>
                                      </p:cBhvr>
                                      <p:to>
                                        <p:strVal val="visible"/>
                                      </p:to>
                                    </p:set>
                                    <p:anim calcmode="lin" valueType="num">
                                      <p:cBhvr additive="base">
                                        <p:cTn id="157" dur="4500" fill="hold"/>
                                        <p:tgtEl>
                                          <p:spTgt spid="145"/>
                                        </p:tgtEl>
                                        <p:attrNameLst>
                                          <p:attrName>ppt_x</p:attrName>
                                        </p:attrNameLst>
                                      </p:cBhvr>
                                      <p:tavLst>
                                        <p:tav tm="0">
                                          <p:val>
                                            <p:strVal val="0-#ppt_w/2"/>
                                          </p:val>
                                        </p:tav>
                                        <p:tav tm="100000">
                                          <p:val>
                                            <p:strVal val="#ppt_x"/>
                                          </p:val>
                                        </p:tav>
                                      </p:tavLst>
                                    </p:anim>
                                    <p:anim calcmode="lin" valueType="num">
                                      <p:cBhvr additive="base">
                                        <p:cTn id="158" dur="4500" fill="hold"/>
                                        <p:tgtEl>
                                          <p:spTgt spid="145"/>
                                        </p:tgtEl>
                                        <p:attrNameLst>
                                          <p:attrName>ppt_y</p:attrName>
                                        </p:attrNameLst>
                                      </p:cBhvr>
                                      <p:tavLst>
                                        <p:tav tm="0">
                                          <p:val>
                                            <p:strVal val="#ppt_y"/>
                                          </p:val>
                                        </p:tav>
                                        <p:tav tm="100000">
                                          <p:val>
                                            <p:strVal val="#ppt_y"/>
                                          </p:val>
                                        </p:tav>
                                      </p:tavLst>
                                    </p:anim>
                                  </p:childTnLst>
                                </p:cTn>
                              </p:par>
                              <p:par>
                                <p:cTn id="159" presetID="2" presetClass="exit" presetSubtype="2" fill="hold" nodeType="withEffect">
                                  <p:stCondLst>
                                    <p:cond delay="0"/>
                                  </p:stCondLst>
                                  <p:childTnLst>
                                    <p:anim calcmode="lin" valueType="num">
                                      <p:cBhvr additive="base">
                                        <p:cTn id="160" dur="4500"/>
                                        <p:tgtEl>
                                          <p:spTgt spid="145"/>
                                        </p:tgtEl>
                                        <p:attrNameLst>
                                          <p:attrName>ppt_x</p:attrName>
                                        </p:attrNameLst>
                                      </p:cBhvr>
                                      <p:tavLst>
                                        <p:tav tm="0">
                                          <p:val>
                                            <p:strVal val="ppt_x"/>
                                          </p:val>
                                        </p:tav>
                                        <p:tav tm="100000">
                                          <p:val>
                                            <p:strVal val="1+ppt_w/2"/>
                                          </p:val>
                                        </p:tav>
                                      </p:tavLst>
                                    </p:anim>
                                    <p:anim calcmode="lin" valueType="num">
                                      <p:cBhvr additive="base">
                                        <p:cTn id="161" dur="4500"/>
                                        <p:tgtEl>
                                          <p:spTgt spid="145"/>
                                        </p:tgtEl>
                                        <p:attrNameLst>
                                          <p:attrName>ppt_y</p:attrName>
                                        </p:attrNameLst>
                                      </p:cBhvr>
                                      <p:tavLst>
                                        <p:tav tm="0">
                                          <p:val>
                                            <p:strVal val="ppt_y"/>
                                          </p:val>
                                        </p:tav>
                                        <p:tav tm="100000">
                                          <p:val>
                                            <p:strVal val="ppt_y"/>
                                          </p:val>
                                        </p:tav>
                                      </p:tavLst>
                                    </p:anim>
                                    <p:set>
                                      <p:cBhvr>
                                        <p:cTn id="162" dur="1" fill="hold">
                                          <p:stCondLst>
                                            <p:cond delay="4499"/>
                                          </p:stCondLst>
                                        </p:cTn>
                                        <p:tgtEl>
                                          <p:spTgt spid="145"/>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4500" fill="hold"/>
                                        <p:tgtEl>
                                          <p:spTgt spid="145"/>
                                        </p:tgtEl>
                                        <p:attrNameLst>
                                          <p:attrName>r</p:attrName>
                                        </p:attrNameLst>
                                      </p:cBhvr>
                                    </p:animRot>
                                  </p:childTnLst>
                                </p:cTn>
                              </p:par>
                              <p:par>
                                <p:cTn id="165" presetID="2" presetClass="entr" presetSubtype="8" fill="hold" nodeType="withEffect">
                                  <p:stCondLst>
                                    <p:cond delay="0"/>
                                  </p:stCondLst>
                                  <p:childTnLst>
                                    <p:set>
                                      <p:cBhvr>
                                        <p:cTn id="166" dur="1" fill="hold">
                                          <p:stCondLst>
                                            <p:cond delay="0"/>
                                          </p:stCondLst>
                                        </p:cTn>
                                        <p:tgtEl>
                                          <p:spTgt spid="142"/>
                                        </p:tgtEl>
                                        <p:attrNameLst>
                                          <p:attrName>style.visibility</p:attrName>
                                        </p:attrNameLst>
                                      </p:cBhvr>
                                      <p:to>
                                        <p:strVal val="visible"/>
                                      </p:to>
                                    </p:set>
                                    <p:anim calcmode="lin" valueType="num">
                                      <p:cBhvr additive="base">
                                        <p:cTn id="167" dur="4500" fill="hold"/>
                                        <p:tgtEl>
                                          <p:spTgt spid="142"/>
                                        </p:tgtEl>
                                        <p:attrNameLst>
                                          <p:attrName>ppt_x</p:attrName>
                                        </p:attrNameLst>
                                      </p:cBhvr>
                                      <p:tavLst>
                                        <p:tav tm="0">
                                          <p:val>
                                            <p:strVal val="0-#ppt_w/2"/>
                                          </p:val>
                                        </p:tav>
                                        <p:tav tm="100000">
                                          <p:val>
                                            <p:strVal val="#ppt_x"/>
                                          </p:val>
                                        </p:tav>
                                      </p:tavLst>
                                    </p:anim>
                                    <p:anim calcmode="lin" valueType="num">
                                      <p:cBhvr additive="base">
                                        <p:cTn id="168" dur="4500" fill="hold"/>
                                        <p:tgtEl>
                                          <p:spTgt spid="142"/>
                                        </p:tgtEl>
                                        <p:attrNameLst>
                                          <p:attrName>ppt_y</p:attrName>
                                        </p:attrNameLst>
                                      </p:cBhvr>
                                      <p:tavLst>
                                        <p:tav tm="0">
                                          <p:val>
                                            <p:strVal val="#ppt_y"/>
                                          </p:val>
                                        </p:tav>
                                        <p:tav tm="100000">
                                          <p:val>
                                            <p:strVal val="#ppt_y"/>
                                          </p:val>
                                        </p:tav>
                                      </p:tavLst>
                                    </p:anim>
                                  </p:childTnLst>
                                </p:cTn>
                              </p:par>
                              <p:par>
                                <p:cTn id="169" presetID="2" presetClass="exit" presetSubtype="2" fill="hold" nodeType="withEffect">
                                  <p:stCondLst>
                                    <p:cond delay="0"/>
                                  </p:stCondLst>
                                  <p:childTnLst>
                                    <p:anim calcmode="lin" valueType="num">
                                      <p:cBhvr additive="base">
                                        <p:cTn id="170" dur="4500"/>
                                        <p:tgtEl>
                                          <p:spTgt spid="142"/>
                                        </p:tgtEl>
                                        <p:attrNameLst>
                                          <p:attrName>ppt_x</p:attrName>
                                        </p:attrNameLst>
                                      </p:cBhvr>
                                      <p:tavLst>
                                        <p:tav tm="0">
                                          <p:val>
                                            <p:strVal val="ppt_x"/>
                                          </p:val>
                                        </p:tav>
                                        <p:tav tm="100000">
                                          <p:val>
                                            <p:strVal val="1+ppt_w/2"/>
                                          </p:val>
                                        </p:tav>
                                      </p:tavLst>
                                    </p:anim>
                                    <p:anim calcmode="lin" valueType="num">
                                      <p:cBhvr additive="base">
                                        <p:cTn id="171" dur="4500"/>
                                        <p:tgtEl>
                                          <p:spTgt spid="142"/>
                                        </p:tgtEl>
                                        <p:attrNameLst>
                                          <p:attrName>ppt_y</p:attrName>
                                        </p:attrNameLst>
                                      </p:cBhvr>
                                      <p:tavLst>
                                        <p:tav tm="0">
                                          <p:val>
                                            <p:strVal val="ppt_y"/>
                                          </p:val>
                                        </p:tav>
                                        <p:tav tm="100000">
                                          <p:val>
                                            <p:strVal val="ppt_y"/>
                                          </p:val>
                                        </p:tav>
                                      </p:tavLst>
                                    </p:anim>
                                    <p:set>
                                      <p:cBhvr>
                                        <p:cTn id="172" dur="1" fill="hold">
                                          <p:stCondLst>
                                            <p:cond delay="4499"/>
                                          </p:stCondLst>
                                        </p:cTn>
                                        <p:tgtEl>
                                          <p:spTgt spid="142"/>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4500" fill="hold"/>
                                        <p:tgtEl>
                                          <p:spTgt spid="142"/>
                                        </p:tgtEl>
                                        <p:attrNameLst>
                                          <p:attrName>r</p:attrName>
                                        </p:attrNameLst>
                                      </p:cBhvr>
                                    </p:animRot>
                                  </p:childTnLst>
                                </p:cTn>
                              </p:par>
                              <p:par>
                                <p:cTn id="175" presetID="2" presetClass="entr" presetSubtype="8" fill="hold" nodeType="withEffect">
                                  <p:stCondLst>
                                    <p:cond delay="0"/>
                                  </p:stCondLst>
                                  <p:childTnLst>
                                    <p:set>
                                      <p:cBhvr>
                                        <p:cTn id="176" dur="1" fill="hold">
                                          <p:stCondLst>
                                            <p:cond delay="0"/>
                                          </p:stCondLst>
                                        </p:cTn>
                                        <p:tgtEl>
                                          <p:spTgt spid="139"/>
                                        </p:tgtEl>
                                        <p:attrNameLst>
                                          <p:attrName>style.visibility</p:attrName>
                                        </p:attrNameLst>
                                      </p:cBhvr>
                                      <p:to>
                                        <p:strVal val="visible"/>
                                      </p:to>
                                    </p:set>
                                    <p:anim calcmode="lin" valueType="num">
                                      <p:cBhvr additive="base">
                                        <p:cTn id="177" dur="4500" fill="hold"/>
                                        <p:tgtEl>
                                          <p:spTgt spid="139"/>
                                        </p:tgtEl>
                                        <p:attrNameLst>
                                          <p:attrName>ppt_x</p:attrName>
                                        </p:attrNameLst>
                                      </p:cBhvr>
                                      <p:tavLst>
                                        <p:tav tm="0">
                                          <p:val>
                                            <p:strVal val="0-#ppt_w/2"/>
                                          </p:val>
                                        </p:tav>
                                        <p:tav tm="100000">
                                          <p:val>
                                            <p:strVal val="#ppt_x"/>
                                          </p:val>
                                        </p:tav>
                                      </p:tavLst>
                                    </p:anim>
                                    <p:anim calcmode="lin" valueType="num">
                                      <p:cBhvr additive="base">
                                        <p:cTn id="178" dur="4500" fill="hold"/>
                                        <p:tgtEl>
                                          <p:spTgt spid="139"/>
                                        </p:tgtEl>
                                        <p:attrNameLst>
                                          <p:attrName>ppt_y</p:attrName>
                                        </p:attrNameLst>
                                      </p:cBhvr>
                                      <p:tavLst>
                                        <p:tav tm="0">
                                          <p:val>
                                            <p:strVal val="#ppt_y"/>
                                          </p:val>
                                        </p:tav>
                                        <p:tav tm="100000">
                                          <p:val>
                                            <p:strVal val="#ppt_y"/>
                                          </p:val>
                                        </p:tav>
                                      </p:tavLst>
                                    </p:anim>
                                  </p:childTnLst>
                                </p:cTn>
                              </p:par>
                              <p:par>
                                <p:cTn id="179" presetID="2" presetClass="exit" presetSubtype="2" fill="hold" nodeType="withEffect">
                                  <p:stCondLst>
                                    <p:cond delay="0"/>
                                  </p:stCondLst>
                                  <p:childTnLst>
                                    <p:anim calcmode="lin" valueType="num">
                                      <p:cBhvr additive="base">
                                        <p:cTn id="180" dur="4500"/>
                                        <p:tgtEl>
                                          <p:spTgt spid="139"/>
                                        </p:tgtEl>
                                        <p:attrNameLst>
                                          <p:attrName>ppt_x</p:attrName>
                                        </p:attrNameLst>
                                      </p:cBhvr>
                                      <p:tavLst>
                                        <p:tav tm="0">
                                          <p:val>
                                            <p:strVal val="ppt_x"/>
                                          </p:val>
                                        </p:tav>
                                        <p:tav tm="100000">
                                          <p:val>
                                            <p:strVal val="1+ppt_w/2"/>
                                          </p:val>
                                        </p:tav>
                                      </p:tavLst>
                                    </p:anim>
                                    <p:anim calcmode="lin" valueType="num">
                                      <p:cBhvr additive="base">
                                        <p:cTn id="181" dur="4500"/>
                                        <p:tgtEl>
                                          <p:spTgt spid="139"/>
                                        </p:tgtEl>
                                        <p:attrNameLst>
                                          <p:attrName>ppt_y</p:attrName>
                                        </p:attrNameLst>
                                      </p:cBhvr>
                                      <p:tavLst>
                                        <p:tav tm="0">
                                          <p:val>
                                            <p:strVal val="ppt_y"/>
                                          </p:val>
                                        </p:tav>
                                        <p:tav tm="100000">
                                          <p:val>
                                            <p:strVal val="ppt_y"/>
                                          </p:val>
                                        </p:tav>
                                      </p:tavLst>
                                    </p:anim>
                                    <p:set>
                                      <p:cBhvr>
                                        <p:cTn id="182" dur="1" fill="hold">
                                          <p:stCondLst>
                                            <p:cond delay="4499"/>
                                          </p:stCondLst>
                                        </p:cTn>
                                        <p:tgtEl>
                                          <p:spTgt spid="139"/>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4500" fill="hold"/>
                                        <p:tgtEl>
                                          <p:spTgt spid="139"/>
                                        </p:tgtEl>
                                        <p:attrNameLst>
                                          <p:attrName>r</p:attrName>
                                        </p:attrNameLst>
                                      </p:cBhvr>
                                    </p:animRot>
                                  </p:childTnLst>
                                </p:cTn>
                              </p:par>
                              <p:par>
                                <p:cTn id="185" presetID="2" presetClass="entr" presetSubtype="8" fill="hold" nodeType="withEffect">
                                  <p:stCondLst>
                                    <p:cond delay="0"/>
                                  </p:stCondLst>
                                  <p:childTnLst>
                                    <p:set>
                                      <p:cBhvr>
                                        <p:cTn id="186" dur="1" fill="hold">
                                          <p:stCondLst>
                                            <p:cond delay="0"/>
                                          </p:stCondLst>
                                        </p:cTn>
                                        <p:tgtEl>
                                          <p:spTgt spid="136"/>
                                        </p:tgtEl>
                                        <p:attrNameLst>
                                          <p:attrName>style.visibility</p:attrName>
                                        </p:attrNameLst>
                                      </p:cBhvr>
                                      <p:to>
                                        <p:strVal val="visible"/>
                                      </p:to>
                                    </p:set>
                                    <p:anim calcmode="lin" valueType="num">
                                      <p:cBhvr additive="base">
                                        <p:cTn id="187" dur="4500" fill="hold"/>
                                        <p:tgtEl>
                                          <p:spTgt spid="136"/>
                                        </p:tgtEl>
                                        <p:attrNameLst>
                                          <p:attrName>ppt_x</p:attrName>
                                        </p:attrNameLst>
                                      </p:cBhvr>
                                      <p:tavLst>
                                        <p:tav tm="0">
                                          <p:val>
                                            <p:strVal val="0-#ppt_w/2"/>
                                          </p:val>
                                        </p:tav>
                                        <p:tav tm="100000">
                                          <p:val>
                                            <p:strVal val="#ppt_x"/>
                                          </p:val>
                                        </p:tav>
                                      </p:tavLst>
                                    </p:anim>
                                    <p:anim calcmode="lin" valueType="num">
                                      <p:cBhvr additive="base">
                                        <p:cTn id="188" dur="4500" fill="hold"/>
                                        <p:tgtEl>
                                          <p:spTgt spid="136"/>
                                        </p:tgtEl>
                                        <p:attrNameLst>
                                          <p:attrName>ppt_y</p:attrName>
                                        </p:attrNameLst>
                                      </p:cBhvr>
                                      <p:tavLst>
                                        <p:tav tm="0">
                                          <p:val>
                                            <p:strVal val="#ppt_y"/>
                                          </p:val>
                                        </p:tav>
                                        <p:tav tm="100000">
                                          <p:val>
                                            <p:strVal val="#ppt_y"/>
                                          </p:val>
                                        </p:tav>
                                      </p:tavLst>
                                    </p:anim>
                                  </p:childTnLst>
                                </p:cTn>
                              </p:par>
                              <p:par>
                                <p:cTn id="189" presetID="2" presetClass="exit" presetSubtype="2" fill="hold" nodeType="withEffect">
                                  <p:stCondLst>
                                    <p:cond delay="0"/>
                                  </p:stCondLst>
                                  <p:childTnLst>
                                    <p:anim calcmode="lin" valueType="num">
                                      <p:cBhvr additive="base">
                                        <p:cTn id="190" dur="4500"/>
                                        <p:tgtEl>
                                          <p:spTgt spid="136"/>
                                        </p:tgtEl>
                                        <p:attrNameLst>
                                          <p:attrName>ppt_x</p:attrName>
                                        </p:attrNameLst>
                                      </p:cBhvr>
                                      <p:tavLst>
                                        <p:tav tm="0">
                                          <p:val>
                                            <p:strVal val="ppt_x"/>
                                          </p:val>
                                        </p:tav>
                                        <p:tav tm="100000">
                                          <p:val>
                                            <p:strVal val="1+ppt_w/2"/>
                                          </p:val>
                                        </p:tav>
                                      </p:tavLst>
                                    </p:anim>
                                    <p:anim calcmode="lin" valueType="num">
                                      <p:cBhvr additive="base">
                                        <p:cTn id="191" dur="4500"/>
                                        <p:tgtEl>
                                          <p:spTgt spid="136"/>
                                        </p:tgtEl>
                                        <p:attrNameLst>
                                          <p:attrName>ppt_y</p:attrName>
                                        </p:attrNameLst>
                                      </p:cBhvr>
                                      <p:tavLst>
                                        <p:tav tm="0">
                                          <p:val>
                                            <p:strVal val="ppt_y"/>
                                          </p:val>
                                        </p:tav>
                                        <p:tav tm="100000">
                                          <p:val>
                                            <p:strVal val="ppt_y"/>
                                          </p:val>
                                        </p:tav>
                                      </p:tavLst>
                                    </p:anim>
                                    <p:set>
                                      <p:cBhvr>
                                        <p:cTn id="192" dur="1" fill="hold">
                                          <p:stCondLst>
                                            <p:cond delay="4499"/>
                                          </p:stCondLst>
                                        </p:cTn>
                                        <p:tgtEl>
                                          <p:spTgt spid="136"/>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4500" fill="hold"/>
                                        <p:tgtEl>
                                          <p:spTgt spid="136"/>
                                        </p:tgtEl>
                                        <p:attrNameLst>
                                          <p:attrName>r</p:attrName>
                                        </p:attrNameLst>
                                      </p:cBhvr>
                                    </p:animRot>
                                  </p:childTnLst>
                                </p:cTn>
                              </p:par>
                              <p:par>
                                <p:cTn id="195" presetID="2" presetClass="entr" presetSubtype="8" fill="hold" nodeType="withEffect">
                                  <p:stCondLst>
                                    <p:cond delay="0"/>
                                  </p:stCondLst>
                                  <p:childTnLst>
                                    <p:set>
                                      <p:cBhvr>
                                        <p:cTn id="196" dur="1" fill="hold">
                                          <p:stCondLst>
                                            <p:cond delay="0"/>
                                          </p:stCondLst>
                                        </p:cTn>
                                        <p:tgtEl>
                                          <p:spTgt spid="133"/>
                                        </p:tgtEl>
                                        <p:attrNameLst>
                                          <p:attrName>style.visibility</p:attrName>
                                        </p:attrNameLst>
                                      </p:cBhvr>
                                      <p:to>
                                        <p:strVal val="visible"/>
                                      </p:to>
                                    </p:set>
                                    <p:anim calcmode="lin" valueType="num">
                                      <p:cBhvr additive="base">
                                        <p:cTn id="197" dur="4500" fill="hold"/>
                                        <p:tgtEl>
                                          <p:spTgt spid="133"/>
                                        </p:tgtEl>
                                        <p:attrNameLst>
                                          <p:attrName>ppt_x</p:attrName>
                                        </p:attrNameLst>
                                      </p:cBhvr>
                                      <p:tavLst>
                                        <p:tav tm="0">
                                          <p:val>
                                            <p:strVal val="0-#ppt_w/2"/>
                                          </p:val>
                                        </p:tav>
                                        <p:tav tm="100000">
                                          <p:val>
                                            <p:strVal val="#ppt_x"/>
                                          </p:val>
                                        </p:tav>
                                      </p:tavLst>
                                    </p:anim>
                                    <p:anim calcmode="lin" valueType="num">
                                      <p:cBhvr additive="base">
                                        <p:cTn id="198" dur="4500" fill="hold"/>
                                        <p:tgtEl>
                                          <p:spTgt spid="133"/>
                                        </p:tgtEl>
                                        <p:attrNameLst>
                                          <p:attrName>ppt_y</p:attrName>
                                        </p:attrNameLst>
                                      </p:cBhvr>
                                      <p:tavLst>
                                        <p:tav tm="0">
                                          <p:val>
                                            <p:strVal val="#ppt_y"/>
                                          </p:val>
                                        </p:tav>
                                        <p:tav tm="100000">
                                          <p:val>
                                            <p:strVal val="#ppt_y"/>
                                          </p:val>
                                        </p:tav>
                                      </p:tavLst>
                                    </p:anim>
                                  </p:childTnLst>
                                </p:cTn>
                              </p:par>
                              <p:par>
                                <p:cTn id="199" presetID="2" presetClass="exit" presetSubtype="2" fill="hold" nodeType="withEffect">
                                  <p:stCondLst>
                                    <p:cond delay="0"/>
                                  </p:stCondLst>
                                  <p:childTnLst>
                                    <p:anim calcmode="lin" valueType="num">
                                      <p:cBhvr additive="base">
                                        <p:cTn id="200" dur="4500"/>
                                        <p:tgtEl>
                                          <p:spTgt spid="133"/>
                                        </p:tgtEl>
                                        <p:attrNameLst>
                                          <p:attrName>ppt_x</p:attrName>
                                        </p:attrNameLst>
                                      </p:cBhvr>
                                      <p:tavLst>
                                        <p:tav tm="0">
                                          <p:val>
                                            <p:strVal val="ppt_x"/>
                                          </p:val>
                                        </p:tav>
                                        <p:tav tm="100000">
                                          <p:val>
                                            <p:strVal val="1+ppt_w/2"/>
                                          </p:val>
                                        </p:tav>
                                      </p:tavLst>
                                    </p:anim>
                                    <p:anim calcmode="lin" valueType="num">
                                      <p:cBhvr additive="base">
                                        <p:cTn id="201" dur="4500"/>
                                        <p:tgtEl>
                                          <p:spTgt spid="133"/>
                                        </p:tgtEl>
                                        <p:attrNameLst>
                                          <p:attrName>ppt_y</p:attrName>
                                        </p:attrNameLst>
                                      </p:cBhvr>
                                      <p:tavLst>
                                        <p:tav tm="0">
                                          <p:val>
                                            <p:strVal val="ppt_y"/>
                                          </p:val>
                                        </p:tav>
                                        <p:tav tm="100000">
                                          <p:val>
                                            <p:strVal val="ppt_y"/>
                                          </p:val>
                                        </p:tav>
                                      </p:tavLst>
                                    </p:anim>
                                    <p:set>
                                      <p:cBhvr>
                                        <p:cTn id="202" dur="1" fill="hold">
                                          <p:stCondLst>
                                            <p:cond delay="4499"/>
                                          </p:stCondLst>
                                        </p:cTn>
                                        <p:tgtEl>
                                          <p:spTgt spid="133"/>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4500" fill="hold"/>
                                        <p:tgtEl>
                                          <p:spTgt spid="133"/>
                                        </p:tgtEl>
                                        <p:attrNameLst>
                                          <p:attrName>r</p:attrName>
                                        </p:attrNameLst>
                                      </p:cBhvr>
                                    </p:animRot>
                                  </p:childTnLst>
                                </p:cTn>
                              </p:par>
                              <p:par>
                                <p:cTn id="205" presetID="2" presetClass="entr" presetSubtype="8" fill="hold" nodeType="withEffect">
                                  <p:stCondLst>
                                    <p:cond delay="0"/>
                                  </p:stCondLst>
                                  <p:childTnLst>
                                    <p:set>
                                      <p:cBhvr>
                                        <p:cTn id="206" dur="1" fill="hold">
                                          <p:stCondLst>
                                            <p:cond delay="0"/>
                                          </p:stCondLst>
                                        </p:cTn>
                                        <p:tgtEl>
                                          <p:spTgt spid="130"/>
                                        </p:tgtEl>
                                        <p:attrNameLst>
                                          <p:attrName>style.visibility</p:attrName>
                                        </p:attrNameLst>
                                      </p:cBhvr>
                                      <p:to>
                                        <p:strVal val="visible"/>
                                      </p:to>
                                    </p:set>
                                    <p:anim calcmode="lin" valueType="num">
                                      <p:cBhvr additive="base">
                                        <p:cTn id="207" dur="4500" fill="hold"/>
                                        <p:tgtEl>
                                          <p:spTgt spid="130"/>
                                        </p:tgtEl>
                                        <p:attrNameLst>
                                          <p:attrName>ppt_x</p:attrName>
                                        </p:attrNameLst>
                                      </p:cBhvr>
                                      <p:tavLst>
                                        <p:tav tm="0">
                                          <p:val>
                                            <p:strVal val="0-#ppt_w/2"/>
                                          </p:val>
                                        </p:tav>
                                        <p:tav tm="100000">
                                          <p:val>
                                            <p:strVal val="#ppt_x"/>
                                          </p:val>
                                        </p:tav>
                                      </p:tavLst>
                                    </p:anim>
                                    <p:anim calcmode="lin" valueType="num">
                                      <p:cBhvr additive="base">
                                        <p:cTn id="208" dur="4500" fill="hold"/>
                                        <p:tgtEl>
                                          <p:spTgt spid="130"/>
                                        </p:tgtEl>
                                        <p:attrNameLst>
                                          <p:attrName>ppt_y</p:attrName>
                                        </p:attrNameLst>
                                      </p:cBhvr>
                                      <p:tavLst>
                                        <p:tav tm="0">
                                          <p:val>
                                            <p:strVal val="#ppt_y"/>
                                          </p:val>
                                        </p:tav>
                                        <p:tav tm="100000">
                                          <p:val>
                                            <p:strVal val="#ppt_y"/>
                                          </p:val>
                                        </p:tav>
                                      </p:tavLst>
                                    </p:anim>
                                  </p:childTnLst>
                                </p:cTn>
                              </p:par>
                              <p:par>
                                <p:cTn id="209" presetID="2" presetClass="exit" presetSubtype="2" fill="hold" nodeType="withEffect">
                                  <p:stCondLst>
                                    <p:cond delay="0"/>
                                  </p:stCondLst>
                                  <p:childTnLst>
                                    <p:anim calcmode="lin" valueType="num">
                                      <p:cBhvr additive="base">
                                        <p:cTn id="210" dur="4500"/>
                                        <p:tgtEl>
                                          <p:spTgt spid="130"/>
                                        </p:tgtEl>
                                        <p:attrNameLst>
                                          <p:attrName>ppt_x</p:attrName>
                                        </p:attrNameLst>
                                      </p:cBhvr>
                                      <p:tavLst>
                                        <p:tav tm="0">
                                          <p:val>
                                            <p:strVal val="ppt_x"/>
                                          </p:val>
                                        </p:tav>
                                        <p:tav tm="100000">
                                          <p:val>
                                            <p:strVal val="1+ppt_w/2"/>
                                          </p:val>
                                        </p:tav>
                                      </p:tavLst>
                                    </p:anim>
                                    <p:anim calcmode="lin" valueType="num">
                                      <p:cBhvr additive="base">
                                        <p:cTn id="211" dur="4500"/>
                                        <p:tgtEl>
                                          <p:spTgt spid="130"/>
                                        </p:tgtEl>
                                        <p:attrNameLst>
                                          <p:attrName>ppt_y</p:attrName>
                                        </p:attrNameLst>
                                      </p:cBhvr>
                                      <p:tavLst>
                                        <p:tav tm="0">
                                          <p:val>
                                            <p:strVal val="ppt_y"/>
                                          </p:val>
                                        </p:tav>
                                        <p:tav tm="100000">
                                          <p:val>
                                            <p:strVal val="ppt_y"/>
                                          </p:val>
                                        </p:tav>
                                      </p:tavLst>
                                    </p:anim>
                                    <p:set>
                                      <p:cBhvr>
                                        <p:cTn id="212" dur="1" fill="hold">
                                          <p:stCondLst>
                                            <p:cond delay="4499"/>
                                          </p:stCondLst>
                                        </p:cTn>
                                        <p:tgtEl>
                                          <p:spTgt spid="130"/>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4500" fill="hold"/>
                                        <p:tgtEl>
                                          <p:spTgt spid="130"/>
                                        </p:tgtEl>
                                        <p:attrNameLst>
                                          <p:attrName>r</p:attrName>
                                        </p:attrNameLst>
                                      </p:cBhvr>
                                    </p:animRot>
                                  </p:childTnLst>
                                </p:cTn>
                              </p:par>
                              <p:par>
                                <p:cTn id="215" presetID="2" presetClass="entr" presetSubtype="8" fill="hold" nodeType="withEffect">
                                  <p:stCondLst>
                                    <p:cond delay="0"/>
                                  </p:stCondLst>
                                  <p:childTnLst>
                                    <p:set>
                                      <p:cBhvr>
                                        <p:cTn id="216" dur="1" fill="hold">
                                          <p:stCondLst>
                                            <p:cond delay="0"/>
                                          </p:stCondLst>
                                        </p:cTn>
                                        <p:tgtEl>
                                          <p:spTgt spid="106"/>
                                        </p:tgtEl>
                                        <p:attrNameLst>
                                          <p:attrName>style.visibility</p:attrName>
                                        </p:attrNameLst>
                                      </p:cBhvr>
                                      <p:to>
                                        <p:strVal val="visible"/>
                                      </p:to>
                                    </p:set>
                                    <p:anim calcmode="lin" valueType="num">
                                      <p:cBhvr additive="base">
                                        <p:cTn id="217" dur="4500" fill="hold"/>
                                        <p:tgtEl>
                                          <p:spTgt spid="106"/>
                                        </p:tgtEl>
                                        <p:attrNameLst>
                                          <p:attrName>ppt_x</p:attrName>
                                        </p:attrNameLst>
                                      </p:cBhvr>
                                      <p:tavLst>
                                        <p:tav tm="0">
                                          <p:val>
                                            <p:strVal val="0-#ppt_w/2"/>
                                          </p:val>
                                        </p:tav>
                                        <p:tav tm="100000">
                                          <p:val>
                                            <p:strVal val="#ppt_x"/>
                                          </p:val>
                                        </p:tav>
                                      </p:tavLst>
                                    </p:anim>
                                    <p:anim calcmode="lin" valueType="num">
                                      <p:cBhvr additive="base">
                                        <p:cTn id="218" dur="4500" fill="hold"/>
                                        <p:tgtEl>
                                          <p:spTgt spid="106"/>
                                        </p:tgtEl>
                                        <p:attrNameLst>
                                          <p:attrName>ppt_y</p:attrName>
                                        </p:attrNameLst>
                                      </p:cBhvr>
                                      <p:tavLst>
                                        <p:tav tm="0">
                                          <p:val>
                                            <p:strVal val="#ppt_y"/>
                                          </p:val>
                                        </p:tav>
                                        <p:tav tm="100000">
                                          <p:val>
                                            <p:strVal val="#ppt_y"/>
                                          </p:val>
                                        </p:tav>
                                      </p:tavLst>
                                    </p:anim>
                                  </p:childTnLst>
                                </p:cTn>
                              </p:par>
                              <p:par>
                                <p:cTn id="219" presetID="2" presetClass="exit" presetSubtype="2" fill="hold" nodeType="withEffect">
                                  <p:stCondLst>
                                    <p:cond delay="0"/>
                                  </p:stCondLst>
                                  <p:childTnLst>
                                    <p:anim calcmode="lin" valueType="num">
                                      <p:cBhvr additive="base">
                                        <p:cTn id="220" dur="4500"/>
                                        <p:tgtEl>
                                          <p:spTgt spid="106"/>
                                        </p:tgtEl>
                                        <p:attrNameLst>
                                          <p:attrName>ppt_x</p:attrName>
                                        </p:attrNameLst>
                                      </p:cBhvr>
                                      <p:tavLst>
                                        <p:tav tm="0">
                                          <p:val>
                                            <p:strVal val="ppt_x"/>
                                          </p:val>
                                        </p:tav>
                                        <p:tav tm="100000">
                                          <p:val>
                                            <p:strVal val="1+ppt_w/2"/>
                                          </p:val>
                                        </p:tav>
                                      </p:tavLst>
                                    </p:anim>
                                    <p:anim calcmode="lin" valueType="num">
                                      <p:cBhvr additive="base">
                                        <p:cTn id="221" dur="4500"/>
                                        <p:tgtEl>
                                          <p:spTgt spid="106"/>
                                        </p:tgtEl>
                                        <p:attrNameLst>
                                          <p:attrName>ppt_y</p:attrName>
                                        </p:attrNameLst>
                                      </p:cBhvr>
                                      <p:tavLst>
                                        <p:tav tm="0">
                                          <p:val>
                                            <p:strVal val="ppt_y"/>
                                          </p:val>
                                        </p:tav>
                                        <p:tav tm="100000">
                                          <p:val>
                                            <p:strVal val="ppt_y"/>
                                          </p:val>
                                        </p:tav>
                                      </p:tavLst>
                                    </p:anim>
                                    <p:set>
                                      <p:cBhvr>
                                        <p:cTn id="222" dur="1" fill="hold">
                                          <p:stCondLst>
                                            <p:cond delay="4499"/>
                                          </p:stCondLst>
                                        </p:cTn>
                                        <p:tgtEl>
                                          <p:spTgt spid="106"/>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4500" fill="hold"/>
                                        <p:tgtEl>
                                          <p:spTgt spid="106"/>
                                        </p:tgtEl>
                                        <p:attrNameLst>
                                          <p:attrName>r</p:attrName>
                                        </p:attrNameLst>
                                      </p:cBhvr>
                                    </p:animRot>
                                  </p:childTnLst>
                                </p:cTn>
                              </p:par>
                              <p:par>
                                <p:cTn id="225" presetID="2" presetClass="entr" presetSubtype="8" fill="hold" nodeType="withEffect">
                                  <p:stCondLst>
                                    <p:cond delay="0"/>
                                  </p:stCondLst>
                                  <p:childTnLst>
                                    <p:set>
                                      <p:cBhvr>
                                        <p:cTn id="226" dur="1" fill="hold">
                                          <p:stCondLst>
                                            <p:cond delay="0"/>
                                          </p:stCondLst>
                                        </p:cTn>
                                        <p:tgtEl>
                                          <p:spTgt spid="103"/>
                                        </p:tgtEl>
                                        <p:attrNameLst>
                                          <p:attrName>style.visibility</p:attrName>
                                        </p:attrNameLst>
                                      </p:cBhvr>
                                      <p:to>
                                        <p:strVal val="visible"/>
                                      </p:to>
                                    </p:set>
                                    <p:anim calcmode="lin" valueType="num">
                                      <p:cBhvr additive="base">
                                        <p:cTn id="227" dur="4500" fill="hold"/>
                                        <p:tgtEl>
                                          <p:spTgt spid="103"/>
                                        </p:tgtEl>
                                        <p:attrNameLst>
                                          <p:attrName>ppt_x</p:attrName>
                                        </p:attrNameLst>
                                      </p:cBhvr>
                                      <p:tavLst>
                                        <p:tav tm="0">
                                          <p:val>
                                            <p:strVal val="0-#ppt_w/2"/>
                                          </p:val>
                                        </p:tav>
                                        <p:tav tm="100000">
                                          <p:val>
                                            <p:strVal val="#ppt_x"/>
                                          </p:val>
                                        </p:tav>
                                      </p:tavLst>
                                    </p:anim>
                                    <p:anim calcmode="lin" valueType="num">
                                      <p:cBhvr additive="base">
                                        <p:cTn id="228" dur="4500" fill="hold"/>
                                        <p:tgtEl>
                                          <p:spTgt spid="103"/>
                                        </p:tgtEl>
                                        <p:attrNameLst>
                                          <p:attrName>ppt_y</p:attrName>
                                        </p:attrNameLst>
                                      </p:cBhvr>
                                      <p:tavLst>
                                        <p:tav tm="0">
                                          <p:val>
                                            <p:strVal val="#ppt_y"/>
                                          </p:val>
                                        </p:tav>
                                        <p:tav tm="100000">
                                          <p:val>
                                            <p:strVal val="#ppt_y"/>
                                          </p:val>
                                        </p:tav>
                                      </p:tavLst>
                                    </p:anim>
                                  </p:childTnLst>
                                </p:cTn>
                              </p:par>
                              <p:par>
                                <p:cTn id="229" presetID="2" presetClass="exit" presetSubtype="2" fill="hold" nodeType="withEffect">
                                  <p:stCondLst>
                                    <p:cond delay="0"/>
                                  </p:stCondLst>
                                  <p:childTnLst>
                                    <p:anim calcmode="lin" valueType="num">
                                      <p:cBhvr additive="base">
                                        <p:cTn id="230" dur="4500"/>
                                        <p:tgtEl>
                                          <p:spTgt spid="103"/>
                                        </p:tgtEl>
                                        <p:attrNameLst>
                                          <p:attrName>ppt_x</p:attrName>
                                        </p:attrNameLst>
                                      </p:cBhvr>
                                      <p:tavLst>
                                        <p:tav tm="0">
                                          <p:val>
                                            <p:strVal val="ppt_x"/>
                                          </p:val>
                                        </p:tav>
                                        <p:tav tm="100000">
                                          <p:val>
                                            <p:strVal val="1+ppt_w/2"/>
                                          </p:val>
                                        </p:tav>
                                      </p:tavLst>
                                    </p:anim>
                                    <p:anim calcmode="lin" valueType="num">
                                      <p:cBhvr additive="base">
                                        <p:cTn id="231" dur="4500"/>
                                        <p:tgtEl>
                                          <p:spTgt spid="103"/>
                                        </p:tgtEl>
                                        <p:attrNameLst>
                                          <p:attrName>ppt_y</p:attrName>
                                        </p:attrNameLst>
                                      </p:cBhvr>
                                      <p:tavLst>
                                        <p:tav tm="0">
                                          <p:val>
                                            <p:strVal val="ppt_y"/>
                                          </p:val>
                                        </p:tav>
                                        <p:tav tm="100000">
                                          <p:val>
                                            <p:strVal val="ppt_y"/>
                                          </p:val>
                                        </p:tav>
                                      </p:tavLst>
                                    </p:anim>
                                    <p:set>
                                      <p:cBhvr>
                                        <p:cTn id="232" dur="1" fill="hold">
                                          <p:stCondLst>
                                            <p:cond delay="4499"/>
                                          </p:stCondLst>
                                        </p:cTn>
                                        <p:tgtEl>
                                          <p:spTgt spid="103"/>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4500" fill="hold"/>
                                        <p:tgtEl>
                                          <p:spTgt spid="103"/>
                                        </p:tgtEl>
                                        <p:attrNameLst>
                                          <p:attrName>r</p:attrName>
                                        </p:attrNameLst>
                                      </p:cBhvr>
                                    </p:animRot>
                                  </p:childTnLst>
                                </p:cTn>
                              </p:par>
                              <p:par>
                                <p:cTn id="235" presetID="2" presetClass="entr" presetSubtype="8" fill="hold" nodeType="withEffect">
                                  <p:stCondLst>
                                    <p:cond delay="0"/>
                                  </p:stCondLst>
                                  <p:childTnLst>
                                    <p:set>
                                      <p:cBhvr>
                                        <p:cTn id="236" dur="1" fill="hold">
                                          <p:stCondLst>
                                            <p:cond delay="0"/>
                                          </p:stCondLst>
                                        </p:cTn>
                                        <p:tgtEl>
                                          <p:spTgt spid="100"/>
                                        </p:tgtEl>
                                        <p:attrNameLst>
                                          <p:attrName>style.visibility</p:attrName>
                                        </p:attrNameLst>
                                      </p:cBhvr>
                                      <p:to>
                                        <p:strVal val="visible"/>
                                      </p:to>
                                    </p:set>
                                    <p:anim calcmode="lin" valueType="num">
                                      <p:cBhvr additive="base">
                                        <p:cTn id="237" dur="4500" fill="hold"/>
                                        <p:tgtEl>
                                          <p:spTgt spid="100"/>
                                        </p:tgtEl>
                                        <p:attrNameLst>
                                          <p:attrName>ppt_x</p:attrName>
                                        </p:attrNameLst>
                                      </p:cBhvr>
                                      <p:tavLst>
                                        <p:tav tm="0">
                                          <p:val>
                                            <p:strVal val="0-#ppt_w/2"/>
                                          </p:val>
                                        </p:tav>
                                        <p:tav tm="100000">
                                          <p:val>
                                            <p:strVal val="#ppt_x"/>
                                          </p:val>
                                        </p:tav>
                                      </p:tavLst>
                                    </p:anim>
                                    <p:anim calcmode="lin" valueType="num">
                                      <p:cBhvr additive="base">
                                        <p:cTn id="238" dur="4500" fill="hold"/>
                                        <p:tgtEl>
                                          <p:spTgt spid="100"/>
                                        </p:tgtEl>
                                        <p:attrNameLst>
                                          <p:attrName>ppt_y</p:attrName>
                                        </p:attrNameLst>
                                      </p:cBhvr>
                                      <p:tavLst>
                                        <p:tav tm="0">
                                          <p:val>
                                            <p:strVal val="#ppt_y"/>
                                          </p:val>
                                        </p:tav>
                                        <p:tav tm="100000">
                                          <p:val>
                                            <p:strVal val="#ppt_y"/>
                                          </p:val>
                                        </p:tav>
                                      </p:tavLst>
                                    </p:anim>
                                  </p:childTnLst>
                                </p:cTn>
                              </p:par>
                              <p:par>
                                <p:cTn id="239" presetID="2" presetClass="exit" presetSubtype="2" fill="hold" nodeType="withEffect">
                                  <p:stCondLst>
                                    <p:cond delay="0"/>
                                  </p:stCondLst>
                                  <p:childTnLst>
                                    <p:anim calcmode="lin" valueType="num">
                                      <p:cBhvr additive="base">
                                        <p:cTn id="240" dur="4500"/>
                                        <p:tgtEl>
                                          <p:spTgt spid="100"/>
                                        </p:tgtEl>
                                        <p:attrNameLst>
                                          <p:attrName>ppt_x</p:attrName>
                                        </p:attrNameLst>
                                      </p:cBhvr>
                                      <p:tavLst>
                                        <p:tav tm="0">
                                          <p:val>
                                            <p:strVal val="ppt_x"/>
                                          </p:val>
                                        </p:tav>
                                        <p:tav tm="100000">
                                          <p:val>
                                            <p:strVal val="1+ppt_w/2"/>
                                          </p:val>
                                        </p:tav>
                                      </p:tavLst>
                                    </p:anim>
                                    <p:anim calcmode="lin" valueType="num">
                                      <p:cBhvr additive="base">
                                        <p:cTn id="241" dur="4500"/>
                                        <p:tgtEl>
                                          <p:spTgt spid="100"/>
                                        </p:tgtEl>
                                        <p:attrNameLst>
                                          <p:attrName>ppt_y</p:attrName>
                                        </p:attrNameLst>
                                      </p:cBhvr>
                                      <p:tavLst>
                                        <p:tav tm="0">
                                          <p:val>
                                            <p:strVal val="ppt_y"/>
                                          </p:val>
                                        </p:tav>
                                        <p:tav tm="100000">
                                          <p:val>
                                            <p:strVal val="ppt_y"/>
                                          </p:val>
                                        </p:tav>
                                      </p:tavLst>
                                    </p:anim>
                                    <p:set>
                                      <p:cBhvr>
                                        <p:cTn id="242" dur="1" fill="hold">
                                          <p:stCondLst>
                                            <p:cond delay="4499"/>
                                          </p:stCondLst>
                                        </p:cTn>
                                        <p:tgtEl>
                                          <p:spTgt spid="100"/>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4500" fill="hold"/>
                                        <p:tgtEl>
                                          <p:spTgt spid="100"/>
                                        </p:tgtEl>
                                        <p:attrNameLst>
                                          <p:attrName>r</p:attrName>
                                        </p:attrNameLst>
                                      </p:cBhvr>
                                    </p:animRot>
                                  </p:childTnLst>
                                </p:cTn>
                              </p:par>
                              <p:par>
                                <p:cTn id="245" presetID="2" presetClass="entr" presetSubtype="8" fill="hold" nodeType="withEffect">
                                  <p:stCondLst>
                                    <p:cond delay="0"/>
                                  </p:stCondLst>
                                  <p:childTnLst>
                                    <p:set>
                                      <p:cBhvr>
                                        <p:cTn id="246" dur="1" fill="hold">
                                          <p:stCondLst>
                                            <p:cond delay="0"/>
                                          </p:stCondLst>
                                        </p:cTn>
                                        <p:tgtEl>
                                          <p:spTgt spid="97"/>
                                        </p:tgtEl>
                                        <p:attrNameLst>
                                          <p:attrName>style.visibility</p:attrName>
                                        </p:attrNameLst>
                                      </p:cBhvr>
                                      <p:to>
                                        <p:strVal val="visible"/>
                                      </p:to>
                                    </p:set>
                                    <p:anim calcmode="lin" valueType="num">
                                      <p:cBhvr additive="base">
                                        <p:cTn id="247" dur="4500" fill="hold"/>
                                        <p:tgtEl>
                                          <p:spTgt spid="97"/>
                                        </p:tgtEl>
                                        <p:attrNameLst>
                                          <p:attrName>ppt_x</p:attrName>
                                        </p:attrNameLst>
                                      </p:cBhvr>
                                      <p:tavLst>
                                        <p:tav tm="0">
                                          <p:val>
                                            <p:strVal val="0-#ppt_w/2"/>
                                          </p:val>
                                        </p:tav>
                                        <p:tav tm="100000">
                                          <p:val>
                                            <p:strVal val="#ppt_x"/>
                                          </p:val>
                                        </p:tav>
                                      </p:tavLst>
                                    </p:anim>
                                    <p:anim calcmode="lin" valueType="num">
                                      <p:cBhvr additive="base">
                                        <p:cTn id="248" dur="4500" fill="hold"/>
                                        <p:tgtEl>
                                          <p:spTgt spid="97"/>
                                        </p:tgtEl>
                                        <p:attrNameLst>
                                          <p:attrName>ppt_y</p:attrName>
                                        </p:attrNameLst>
                                      </p:cBhvr>
                                      <p:tavLst>
                                        <p:tav tm="0">
                                          <p:val>
                                            <p:strVal val="#ppt_y"/>
                                          </p:val>
                                        </p:tav>
                                        <p:tav tm="100000">
                                          <p:val>
                                            <p:strVal val="#ppt_y"/>
                                          </p:val>
                                        </p:tav>
                                      </p:tavLst>
                                    </p:anim>
                                  </p:childTnLst>
                                </p:cTn>
                              </p:par>
                              <p:par>
                                <p:cTn id="249" presetID="2" presetClass="exit" presetSubtype="2" fill="hold" nodeType="withEffect">
                                  <p:stCondLst>
                                    <p:cond delay="0"/>
                                  </p:stCondLst>
                                  <p:childTnLst>
                                    <p:anim calcmode="lin" valueType="num">
                                      <p:cBhvr additive="base">
                                        <p:cTn id="250" dur="4500"/>
                                        <p:tgtEl>
                                          <p:spTgt spid="97"/>
                                        </p:tgtEl>
                                        <p:attrNameLst>
                                          <p:attrName>ppt_x</p:attrName>
                                        </p:attrNameLst>
                                      </p:cBhvr>
                                      <p:tavLst>
                                        <p:tav tm="0">
                                          <p:val>
                                            <p:strVal val="ppt_x"/>
                                          </p:val>
                                        </p:tav>
                                        <p:tav tm="100000">
                                          <p:val>
                                            <p:strVal val="1+ppt_w/2"/>
                                          </p:val>
                                        </p:tav>
                                      </p:tavLst>
                                    </p:anim>
                                    <p:anim calcmode="lin" valueType="num">
                                      <p:cBhvr additive="base">
                                        <p:cTn id="251" dur="4500"/>
                                        <p:tgtEl>
                                          <p:spTgt spid="97"/>
                                        </p:tgtEl>
                                        <p:attrNameLst>
                                          <p:attrName>ppt_y</p:attrName>
                                        </p:attrNameLst>
                                      </p:cBhvr>
                                      <p:tavLst>
                                        <p:tav tm="0">
                                          <p:val>
                                            <p:strVal val="ppt_y"/>
                                          </p:val>
                                        </p:tav>
                                        <p:tav tm="100000">
                                          <p:val>
                                            <p:strVal val="ppt_y"/>
                                          </p:val>
                                        </p:tav>
                                      </p:tavLst>
                                    </p:anim>
                                    <p:set>
                                      <p:cBhvr>
                                        <p:cTn id="252" dur="1" fill="hold">
                                          <p:stCondLst>
                                            <p:cond delay="4499"/>
                                          </p:stCondLst>
                                        </p:cTn>
                                        <p:tgtEl>
                                          <p:spTgt spid="97"/>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4500" fill="hold"/>
                                        <p:tgtEl>
                                          <p:spTgt spid="97"/>
                                        </p:tgtEl>
                                        <p:attrNameLst>
                                          <p:attrName>r</p:attrName>
                                        </p:attrNameLst>
                                      </p:cBhvr>
                                    </p:animRot>
                                  </p:childTnLst>
                                </p:cTn>
                              </p:par>
                              <p:par>
                                <p:cTn id="255" presetID="2" presetClass="entr" presetSubtype="8" fill="hold" nodeType="withEffect">
                                  <p:stCondLst>
                                    <p:cond delay="0"/>
                                  </p:stCondLst>
                                  <p:childTnLst>
                                    <p:set>
                                      <p:cBhvr>
                                        <p:cTn id="256" dur="1" fill="hold">
                                          <p:stCondLst>
                                            <p:cond delay="0"/>
                                          </p:stCondLst>
                                        </p:cTn>
                                        <p:tgtEl>
                                          <p:spTgt spid="94"/>
                                        </p:tgtEl>
                                        <p:attrNameLst>
                                          <p:attrName>style.visibility</p:attrName>
                                        </p:attrNameLst>
                                      </p:cBhvr>
                                      <p:to>
                                        <p:strVal val="visible"/>
                                      </p:to>
                                    </p:set>
                                    <p:anim calcmode="lin" valueType="num">
                                      <p:cBhvr additive="base">
                                        <p:cTn id="257" dur="4500" fill="hold"/>
                                        <p:tgtEl>
                                          <p:spTgt spid="94"/>
                                        </p:tgtEl>
                                        <p:attrNameLst>
                                          <p:attrName>ppt_x</p:attrName>
                                        </p:attrNameLst>
                                      </p:cBhvr>
                                      <p:tavLst>
                                        <p:tav tm="0">
                                          <p:val>
                                            <p:strVal val="0-#ppt_w/2"/>
                                          </p:val>
                                        </p:tav>
                                        <p:tav tm="100000">
                                          <p:val>
                                            <p:strVal val="#ppt_x"/>
                                          </p:val>
                                        </p:tav>
                                      </p:tavLst>
                                    </p:anim>
                                    <p:anim calcmode="lin" valueType="num">
                                      <p:cBhvr additive="base">
                                        <p:cTn id="258" dur="4500" fill="hold"/>
                                        <p:tgtEl>
                                          <p:spTgt spid="94"/>
                                        </p:tgtEl>
                                        <p:attrNameLst>
                                          <p:attrName>ppt_y</p:attrName>
                                        </p:attrNameLst>
                                      </p:cBhvr>
                                      <p:tavLst>
                                        <p:tav tm="0">
                                          <p:val>
                                            <p:strVal val="#ppt_y"/>
                                          </p:val>
                                        </p:tav>
                                        <p:tav tm="100000">
                                          <p:val>
                                            <p:strVal val="#ppt_y"/>
                                          </p:val>
                                        </p:tav>
                                      </p:tavLst>
                                    </p:anim>
                                  </p:childTnLst>
                                </p:cTn>
                              </p:par>
                              <p:par>
                                <p:cTn id="259" presetID="2" presetClass="exit" presetSubtype="2" fill="hold" nodeType="withEffect">
                                  <p:stCondLst>
                                    <p:cond delay="0"/>
                                  </p:stCondLst>
                                  <p:childTnLst>
                                    <p:anim calcmode="lin" valueType="num">
                                      <p:cBhvr additive="base">
                                        <p:cTn id="260" dur="4500"/>
                                        <p:tgtEl>
                                          <p:spTgt spid="94"/>
                                        </p:tgtEl>
                                        <p:attrNameLst>
                                          <p:attrName>ppt_x</p:attrName>
                                        </p:attrNameLst>
                                      </p:cBhvr>
                                      <p:tavLst>
                                        <p:tav tm="0">
                                          <p:val>
                                            <p:strVal val="ppt_x"/>
                                          </p:val>
                                        </p:tav>
                                        <p:tav tm="100000">
                                          <p:val>
                                            <p:strVal val="1+ppt_w/2"/>
                                          </p:val>
                                        </p:tav>
                                      </p:tavLst>
                                    </p:anim>
                                    <p:anim calcmode="lin" valueType="num">
                                      <p:cBhvr additive="base">
                                        <p:cTn id="261" dur="4500"/>
                                        <p:tgtEl>
                                          <p:spTgt spid="94"/>
                                        </p:tgtEl>
                                        <p:attrNameLst>
                                          <p:attrName>ppt_y</p:attrName>
                                        </p:attrNameLst>
                                      </p:cBhvr>
                                      <p:tavLst>
                                        <p:tav tm="0">
                                          <p:val>
                                            <p:strVal val="ppt_y"/>
                                          </p:val>
                                        </p:tav>
                                        <p:tav tm="100000">
                                          <p:val>
                                            <p:strVal val="ppt_y"/>
                                          </p:val>
                                        </p:tav>
                                      </p:tavLst>
                                    </p:anim>
                                    <p:set>
                                      <p:cBhvr>
                                        <p:cTn id="262" dur="1" fill="hold">
                                          <p:stCondLst>
                                            <p:cond delay="4499"/>
                                          </p:stCondLst>
                                        </p:cTn>
                                        <p:tgtEl>
                                          <p:spTgt spid="94"/>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4500" fill="hold"/>
                                        <p:tgtEl>
                                          <p:spTgt spid="94"/>
                                        </p:tgtEl>
                                        <p:attrNameLst>
                                          <p:attrName>r</p:attrName>
                                        </p:attrNameLst>
                                      </p:cBhvr>
                                    </p:animRot>
                                  </p:childTnLst>
                                </p:cTn>
                              </p:par>
                              <p:par>
                                <p:cTn id="265" presetID="2" presetClass="entr" presetSubtype="8" fill="hold" nodeType="withEffect">
                                  <p:stCondLst>
                                    <p:cond delay="0"/>
                                  </p:stCondLst>
                                  <p:childTnLst>
                                    <p:set>
                                      <p:cBhvr>
                                        <p:cTn id="266" dur="1" fill="hold">
                                          <p:stCondLst>
                                            <p:cond delay="0"/>
                                          </p:stCondLst>
                                        </p:cTn>
                                        <p:tgtEl>
                                          <p:spTgt spid="91"/>
                                        </p:tgtEl>
                                        <p:attrNameLst>
                                          <p:attrName>style.visibility</p:attrName>
                                        </p:attrNameLst>
                                      </p:cBhvr>
                                      <p:to>
                                        <p:strVal val="visible"/>
                                      </p:to>
                                    </p:set>
                                    <p:anim calcmode="lin" valueType="num">
                                      <p:cBhvr additive="base">
                                        <p:cTn id="267" dur="4500" fill="hold"/>
                                        <p:tgtEl>
                                          <p:spTgt spid="91"/>
                                        </p:tgtEl>
                                        <p:attrNameLst>
                                          <p:attrName>ppt_x</p:attrName>
                                        </p:attrNameLst>
                                      </p:cBhvr>
                                      <p:tavLst>
                                        <p:tav tm="0">
                                          <p:val>
                                            <p:strVal val="0-#ppt_w/2"/>
                                          </p:val>
                                        </p:tav>
                                        <p:tav tm="100000">
                                          <p:val>
                                            <p:strVal val="#ppt_x"/>
                                          </p:val>
                                        </p:tav>
                                      </p:tavLst>
                                    </p:anim>
                                    <p:anim calcmode="lin" valueType="num">
                                      <p:cBhvr additive="base">
                                        <p:cTn id="268" dur="4500" fill="hold"/>
                                        <p:tgtEl>
                                          <p:spTgt spid="91"/>
                                        </p:tgtEl>
                                        <p:attrNameLst>
                                          <p:attrName>ppt_y</p:attrName>
                                        </p:attrNameLst>
                                      </p:cBhvr>
                                      <p:tavLst>
                                        <p:tav tm="0">
                                          <p:val>
                                            <p:strVal val="#ppt_y"/>
                                          </p:val>
                                        </p:tav>
                                        <p:tav tm="100000">
                                          <p:val>
                                            <p:strVal val="#ppt_y"/>
                                          </p:val>
                                        </p:tav>
                                      </p:tavLst>
                                    </p:anim>
                                  </p:childTnLst>
                                </p:cTn>
                              </p:par>
                              <p:par>
                                <p:cTn id="269" presetID="2" presetClass="exit" presetSubtype="2" fill="hold" nodeType="withEffect">
                                  <p:stCondLst>
                                    <p:cond delay="0"/>
                                  </p:stCondLst>
                                  <p:childTnLst>
                                    <p:anim calcmode="lin" valueType="num">
                                      <p:cBhvr additive="base">
                                        <p:cTn id="270" dur="4500"/>
                                        <p:tgtEl>
                                          <p:spTgt spid="91"/>
                                        </p:tgtEl>
                                        <p:attrNameLst>
                                          <p:attrName>ppt_x</p:attrName>
                                        </p:attrNameLst>
                                      </p:cBhvr>
                                      <p:tavLst>
                                        <p:tav tm="0">
                                          <p:val>
                                            <p:strVal val="ppt_x"/>
                                          </p:val>
                                        </p:tav>
                                        <p:tav tm="100000">
                                          <p:val>
                                            <p:strVal val="1+ppt_w/2"/>
                                          </p:val>
                                        </p:tav>
                                      </p:tavLst>
                                    </p:anim>
                                    <p:anim calcmode="lin" valueType="num">
                                      <p:cBhvr additive="base">
                                        <p:cTn id="271" dur="4500"/>
                                        <p:tgtEl>
                                          <p:spTgt spid="91"/>
                                        </p:tgtEl>
                                        <p:attrNameLst>
                                          <p:attrName>ppt_y</p:attrName>
                                        </p:attrNameLst>
                                      </p:cBhvr>
                                      <p:tavLst>
                                        <p:tav tm="0">
                                          <p:val>
                                            <p:strVal val="ppt_y"/>
                                          </p:val>
                                        </p:tav>
                                        <p:tav tm="100000">
                                          <p:val>
                                            <p:strVal val="ppt_y"/>
                                          </p:val>
                                        </p:tav>
                                      </p:tavLst>
                                    </p:anim>
                                    <p:set>
                                      <p:cBhvr>
                                        <p:cTn id="272" dur="1" fill="hold">
                                          <p:stCondLst>
                                            <p:cond delay="4499"/>
                                          </p:stCondLst>
                                        </p:cTn>
                                        <p:tgtEl>
                                          <p:spTgt spid="91"/>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4500" fill="hold"/>
                                        <p:tgtEl>
                                          <p:spTgt spid="91"/>
                                        </p:tgtEl>
                                        <p:attrNameLst>
                                          <p:attrName>r</p:attrName>
                                        </p:attrNameLst>
                                      </p:cBhvr>
                                    </p:animRot>
                                  </p:childTnLst>
                                </p:cTn>
                              </p:par>
                              <p:par>
                                <p:cTn id="275" presetID="2" presetClass="entr" presetSubtype="8" fill="hold" nodeType="withEffect">
                                  <p:stCondLst>
                                    <p:cond delay="0"/>
                                  </p:stCondLst>
                                  <p:childTnLst>
                                    <p:set>
                                      <p:cBhvr>
                                        <p:cTn id="276" dur="1" fill="hold">
                                          <p:stCondLst>
                                            <p:cond delay="0"/>
                                          </p:stCondLst>
                                        </p:cTn>
                                        <p:tgtEl>
                                          <p:spTgt spid="88"/>
                                        </p:tgtEl>
                                        <p:attrNameLst>
                                          <p:attrName>style.visibility</p:attrName>
                                        </p:attrNameLst>
                                      </p:cBhvr>
                                      <p:to>
                                        <p:strVal val="visible"/>
                                      </p:to>
                                    </p:set>
                                    <p:anim calcmode="lin" valueType="num">
                                      <p:cBhvr additive="base">
                                        <p:cTn id="277" dur="4500" fill="hold"/>
                                        <p:tgtEl>
                                          <p:spTgt spid="88"/>
                                        </p:tgtEl>
                                        <p:attrNameLst>
                                          <p:attrName>ppt_x</p:attrName>
                                        </p:attrNameLst>
                                      </p:cBhvr>
                                      <p:tavLst>
                                        <p:tav tm="0">
                                          <p:val>
                                            <p:strVal val="0-#ppt_w/2"/>
                                          </p:val>
                                        </p:tav>
                                        <p:tav tm="100000">
                                          <p:val>
                                            <p:strVal val="#ppt_x"/>
                                          </p:val>
                                        </p:tav>
                                      </p:tavLst>
                                    </p:anim>
                                    <p:anim calcmode="lin" valueType="num">
                                      <p:cBhvr additive="base">
                                        <p:cTn id="278" dur="4500" fill="hold"/>
                                        <p:tgtEl>
                                          <p:spTgt spid="88"/>
                                        </p:tgtEl>
                                        <p:attrNameLst>
                                          <p:attrName>ppt_y</p:attrName>
                                        </p:attrNameLst>
                                      </p:cBhvr>
                                      <p:tavLst>
                                        <p:tav tm="0">
                                          <p:val>
                                            <p:strVal val="#ppt_y"/>
                                          </p:val>
                                        </p:tav>
                                        <p:tav tm="100000">
                                          <p:val>
                                            <p:strVal val="#ppt_y"/>
                                          </p:val>
                                        </p:tav>
                                      </p:tavLst>
                                    </p:anim>
                                  </p:childTnLst>
                                </p:cTn>
                              </p:par>
                              <p:par>
                                <p:cTn id="279" presetID="2" presetClass="exit" presetSubtype="2" fill="hold" nodeType="withEffect">
                                  <p:stCondLst>
                                    <p:cond delay="0"/>
                                  </p:stCondLst>
                                  <p:childTnLst>
                                    <p:anim calcmode="lin" valueType="num">
                                      <p:cBhvr additive="base">
                                        <p:cTn id="280" dur="4500"/>
                                        <p:tgtEl>
                                          <p:spTgt spid="88"/>
                                        </p:tgtEl>
                                        <p:attrNameLst>
                                          <p:attrName>ppt_x</p:attrName>
                                        </p:attrNameLst>
                                      </p:cBhvr>
                                      <p:tavLst>
                                        <p:tav tm="0">
                                          <p:val>
                                            <p:strVal val="ppt_x"/>
                                          </p:val>
                                        </p:tav>
                                        <p:tav tm="100000">
                                          <p:val>
                                            <p:strVal val="1+ppt_w/2"/>
                                          </p:val>
                                        </p:tav>
                                      </p:tavLst>
                                    </p:anim>
                                    <p:anim calcmode="lin" valueType="num">
                                      <p:cBhvr additive="base">
                                        <p:cTn id="281" dur="4500"/>
                                        <p:tgtEl>
                                          <p:spTgt spid="88"/>
                                        </p:tgtEl>
                                        <p:attrNameLst>
                                          <p:attrName>ppt_y</p:attrName>
                                        </p:attrNameLst>
                                      </p:cBhvr>
                                      <p:tavLst>
                                        <p:tav tm="0">
                                          <p:val>
                                            <p:strVal val="ppt_y"/>
                                          </p:val>
                                        </p:tav>
                                        <p:tav tm="100000">
                                          <p:val>
                                            <p:strVal val="ppt_y"/>
                                          </p:val>
                                        </p:tav>
                                      </p:tavLst>
                                    </p:anim>
                                    <p:set>
                                      <p:cBhvr>
                                        <p:cTn id="282" dur="1" fill="hold">
                                          <p:stCondLst>
                                            <p:cond delay="4499"/>
                                          </p:stCondLst>
                                        </p:cTn>
                                        <p:tgtEl>
                                          <p:spTgt spid="88"/>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4500" fill="hold"/>
                                        <p:tgtEl>
                                          <p:spTgt spid="88"/>
                                        </p:tgtEl>
                                        <p:attrNameLst>
                                          <p:attrName>r</p:attrName>
                                        </p:attrNameLst>
                                      </p:cBhvr>
                                    </p:animRot>
                                  </p:childTnLst>
                                </p:cTn>
                              </p:par>
                              <p:par>
                                <p:cTn id="285" presetID="2" presetClass="entr" presetSubtype="8" fill="hold" nodeType="withEffect">
                                  <p:stCondLst>
                                    <p:cond delay="0"/>
                                  </p:stCondLst>
                                  <p:childTnLst>
                                    <p:set>
                                      <p:cBhvr>
                                        <p:cTn id="286" dur="1" fill="hold">
                                          <p:stCondLst>
                                            <p:cond delay="0"/>
                                          </p:stCondLst>
                                        </p:cTn>
                                        <p:tgtEl>
                                          <p:spTgt spid="64"/>
                                        </p:tgtEl>
                                        <p:attrNameLst>
                                          <p:attrName>style.visibility</p:attrName>
                                        </p:attrNameLst>
                                      </p:cBhvr>
                                      <p:to>
                                        <p:strVal val="visible"/>
                                      </p:to>
                                    </p:set>
                                    <p:anim calcmode="lin" valueType="num">
                                      <p:cBhvr additive="base">
                                        <p:cTn id="287" dur="4500" fill="hold"/>
                                        <p:tgtEl>
                                          <p:spTgt spid="64"/>
                                        </p:tgtEl>
                                        <p:attrNameLst>
                                          <p:attrName>ppt_x</p:attrName>
                                        </p:attrNameLst>
                                      </p:cBhvr>
                                      <p:tavLst>
                                        <p:tav tm="0">
                                          <p:val>
                                            <p:strVal val="0-#ppt_w/2"/>
                                          </p:val>
                                        </p:tav>
                                        <p:tav tm="100000">
                                          <p:val>
                                            <p:strVal val="#ppt_x"/>
                                          </p:val>
                                        </p:tav>
                                      </p:tavLst>
                                    </p:anim>
                                    <p:anim calcmode="lin" valueType="num">
                                      <p:cBhvr additive="base">
                                        <p:cTn id="288" dur="4500" fill="hold"/>
                                        <p:tgtEl>
                                          <p:spTgt spid="64"/>
                                        </p:tgtEl>
                                        <p:attrNameLst>
                                          <p:attrName>ppt_y</p:attrName>
                                        </p:attrNameLst>
                                      </p:cBhvr>
                                      <p:tavLst>
                                        <p:tav tm="0">
                                          <p:val>
                                            <p:strVal val="#ppt_y"/>
                                          </p:val>
                                        </p:tav>
                                        <p:tav tm="100000">
                                          <p:val>
                                            <p:strVal val="#ppt_y"/>
                                          </p:val>
                                        </p:tav>
                                      </p:tavLst>
                                    </p:anim>
                                  </p:childTnLst>
                                </p:cTn>
                              </p:par>
                              <p:par>
                                <p:cTn id="289" presetID="2" presetClass="exit" presetSubtype="2" fill="hold" nodeType="withEffect">
                                  <p:stCondLst>
                                    <p:cond delay="0"/>
                                  </p:stCondLst>
                                  <p:childTnLst>
                                    <p:anim calcmode="lin" valueType="num">
                                      <p:cBhvr additive="base">
                                        <p:cTn id="290" dur="4500"/>
                                        <p:tgtEl>
                                          <p:spTgt spid="64"/>
                                        </p:tgtEl>
                                        <p:attrNameLst>
                                          <p:attrName>ppt_x</p:attrName>
                                        </p:attrNameLst>
                                      </p:cBhvr>
                                      <p:tavLst>
                                        <p:tav tm="0">
                                          <p:val>
                                            <p:strVal val="ppt_x"/>
                                          </p:val>
                                        </p:tav>
                                        <p:tav tm="100000">
                                          <p:val>
                                            <p:strVal val="1+ppt_w/2"/>
                                          </p:val>
                                        </p:tav>
                                      </p:tavLst>
                                    </p:anim>
                                    <p:anim calcmode="lin" valueType="num">
                                      <p:cBhvr additive="base">
                                        <p:cTn id="291" dur="4500"/>
                                        <p:tgtEl>
                                          <p:spTgt spid="64"/>
                                        </p:tgtEl>
                                        <p:attrNameLst>
                                          <p:attrName>ppt_y</p:attrName>
                                        </p:attrNameLst>
                                      </p:cBhvr>
                                      <p:tavLst>
                                        <p:tav tm="0">
                                          <p:val>
                                            <p:strVal val="ppt_y"/>
                                          </p:val>
                                        </p:tav>
                                        <p:tav tm="100000">
                                          <p:val>
                                            <p:strVal val="ppt_y"/>
                                          </p:val>
                                        </p:tav>
                                      </p:tavLst>
                                    </p:anim>
                                    <p:set>
                                      <p:cBhvr>
                                        <p:cTn id="292" dur="1" fill="hold">
                                          <p:stCondLst>
                                            <p:cond delay="4499"/>
                                          </p:stCondLst>
                                        </p:cTn>
                                        <p:tgtEl>
                                          <p:spTgt spid="64"/>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4500" fill="hold"/>
                                        <p:tgtEl>
                                          <p:spTgt spid="64"/>
                                        </p:tgtEl>
                                        <p:attrNameLst>
                                          <p:attrName>r</p:attrName>
                                        </p:attrNameLst>
                                      </p:cBhvr>
                                    </p:animRot>
                                  </p:childTnLst>
                                </p:cTn>
                              </p:par>
                              <p:par>
                                <p:cTn id="295" presetID="2" presetClass="entr" presetSubtype="8" fill="hold" nodeType="withEffect">
                                  <p:stCondLst>
                                    <p:cond delay="0"/>
                                  </p:stCondLst>
                                  <p:childTnLst>
                                    <p:set>
                                      <p:cBhvr>
                                        <p:cTn id="296" dur="1" fill="hold">
                                          <p:stCondLst>
                                            <p:cond delay="0"/>
                                          </p:stCondLst>
                                        </p:cTn>
                                        <p:tgtEl>
                                          <p:spTgt spid="61"/>
                                        </p:tgtEl>
                                        <p:attrNameLst>
                                          <p:attrName>style.visibility</p:attrName>
                                        </p:attrNameLst>
                                      </p:cBhvr>
                                      <p:to>
                                        <p:strVal val="visible"/>
                                      </p:to>
                                    </p:set>
                                    <p:anim calcmode="lin" valueType="num">
                                      <p:cBhvr additive="base">
                                        <p:cTn id="297" dur="4500" fill="hold"/>
                                        <p:tgtEl>
                                          <p:spTgt spid="61"/>
                                        </p:tgtEl>
                                        <p:attrNameLst>
                                          <p:attrName>ppt_x</p:attrName>
                                        </p:attrNameLst>
                                      </p:cBhvr>
                                      <p:tavLst>
                                        <p:tav tm="0">
                                          <p:val>
                                            <p:strVal val="0-#ppt_w/2"/>
                                          </p:val>
                                        </p:tav>
                                        <p:tav tm="100000">
                                          <p:val>
                                            <p:strVal val="#ppt_x"/>
                                          </p:val>
                                        </p:tav>
                                      </p:tavLst>
                                    </p:anim>
                                    <p:anim calcmode="lin" valueType="num">
                                      <p:cBhvr additive="base">
                                        <p:cTn id="298" dur="4500" fill="hold"/>
                                        <p:tgtEl>
                                          <p:spTgt spid="61"/>
                                        </p:tgtEl>
                                        <p:attrNameLst>
                                          <p:attrName>ppt_y</p:attrName>
                                        </p:attrNameLst>
                                      </p:cBhvr>
                                      <p:tavLst>
                                        <p:tav tm="0">
                                          <p:val>
                                            <p:strVal val="#ppt_y"/>
                                          </p:val>
                                        </p:tav>
                                        <p:tav tm="100000">
                                          <p:val>
                                            <p:strVal val="#ppt_y"/>
                                          </p:val>
                                        </p:tav>
                                      </p:tavLst>
                                    </p:anim>
                                  </p:childTnLst>
                                </p:cTn>
                              </p:par>
                              <p:par>
                                <p:cTn id="299" presetID="2" presetClass="exit" presetSubtype="2" fill="hold" nodeType="withEffect">
                                  <p:stCondLst>
                                    <p:cond delay="0"/>
                                  </p:stCondLst>
                                  <p:childTnLst>
                                    <p:anim calcmode="lin" valueType="num">
                                      <p:cBhvr additive="base">
                                        <p:cTn id="300" dur="4500"/>
                                        <p:tgtEl>
                                          <p:spTgt spid="61"/>
                                        </p:tgtEl>
                                        <p:attrNameLst>
                                          <p:attrName>ppt_x</p:attrName>
                                        </p:attrNameLst>
                                      </p:cBhvr>
                                      <p:tavLst>
                                        <p:tav tm="0">
                                          <p:val>
                                            <p:strVal val="ppt_x"/>
                                          </p:val>
                                        </p:tav>
                                        <p:tav tm="100000">
                                          <p:val>
                                            <p:strVal val="1+ppt_w/2"/>
                                          </p:val>
                                        </p:tav>
                                      </p:tavLst>
                                    </p:anim>
                                    <p:anim calcmode="lin" valueType="num">
                                      <p:cBhvr additive="base">
                                        <p:cTn id="301" dur="4500"/>
                                        <p:tgtEl>
                                          <p:spTgt spid="61"/>
                                        </p:tgtEl>
                                        <p:attrNameLst>
                                          <p:attrName>ppt_y</p:attrName>
                                        </p:attrNameLst>
                                      </p:cBhvr>
                                      <p:tavLst>
                                        <p:tav tm="0">
                                          <p:val>
                                            <p:strVal val="ppt_y"/>
                                          </p:val>
                                        </p:tav>
                                        <p:tav tm="100000">
                                          <p:val>
                                            <p:strVal val="ppt_y"/>
                                          </p:val>
                                        </p:tav>
                                      </p:tavLst>
                                    </p:anim>
                                    <p:set>
                                      <p:cBhvr>
                                        <p:cTn id="302" dur="1" fill="hold">
                                          <p:stCondLst>
                                            <p:cond delay="4499"/>
                                          </p:stCondLst>
                                        </p:cTn>
                                        <p:tgtEl>
                                          <p:spTgt spid="61"/>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4500" fill="hold"/>
                                        <p:tgtEl>
                                          <p:spTgt spid="61"/>
                                        </p:tgtEl>
                                        <p:attrNameLst>
                                          <p:attrName>r</p:attrName>
                                        </p:attrNameLst>
                                      </p:cBhvr>
                                    </p:animRot>
                                  </p:childTnLst>
                                </p:cTn>
                              </p:par>
                              <p:par>
                                <p:cTn id="305" presetID="2" presetClass="entr" presetSubtype="8" fill="hold"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additive="base">
                                        <p:cTn id="307" dur="4500" fill="hold"/>
                                        <p:tgtEl>
                                          <p:spTgt spid="58"/>
                                        </p:tgtEl>
                                        <p:attrNameLst>
                                          <p:attrName>ppt_x</p:attrName>
                                        </p:attrNameLst>
                                      </p:cBhvr>
                                      <p:tavLst>
                                        <p:tav tm="0">
                                          <p:val>
                                            <p:strVal val="0-#ppt_w/2"/>
                                          </p:val>
                                        </p:tav>
                                        <p:tav tm="100000">
                                          <p:val>
                                            <p:strVal val="#ppt_x"/>
                                          </p:val>
                                        </p:tav>
                                      </p:tavLst>
                                    </p:anim>
                                    <p:anim calcmode="lin" valueType="num">
                                      <p:cBhvr additive="base">
                                        <p:cTn id="308" dur="4500" fill="hold"/>
                                        <p:tgtEl>
                                          <p:spTgt spid="58"/>
                                        </p:tgtEl>
                                        <p:attrNameLst>
                                          <p:attrName>ppt_y</p:attrName>
                                        </p:attrNameLst>
                                      </p:cBhvr>
                                      <p:tavLst>
                                        <p:tav tm="0">
                                          <p:val>
                                            <p:strVal val="#ppt_y"/>
                                          </p:val>
                                        </p:tav>
                                        <p:tav tm="100000">
                                          <p:val>
                                            <p:strVal val="#ppt_y"/>
                                          </p:val>
                                        </p:tav>
                                      </p:tavLst>
                                    </p:anim>
                                  </p:childTnLst>
                                </p:cTn>
                              </p:par>
                              <p:par>
                                <p:cTn id="309" presetID="2" presetClass="exit" presetSubtype="2" fill="hold" nodeType="withEffect">
                                  <p:stCondLst>
                                    <p:cond delay="0"/>
                                  </p:stCondLst>
                                  <p:childTnLst>
                                    <p:anim calcmode="lin" valueType="num">
                                      <p:cBhvr additive="base">
                                        <p:cTn id="310" dur="4500"/>
                                        <p:tgtEl>
                                          <p:spTgt spid="58"/>
                                        </p:tgtEl>
                                        <p:attrNameLst>
                                          <p:attrName>ppt_x</p:attrName>
                                        </p:attrNameLst>
                                      </p:cBhvr>
                                      <p:tavLst>
                                        <p:tav tm="0">
                                          <p:val>
                                            <p:strVal val="ppt_x"/>
                                          </p:val>
                                        </p:tav>
                                        <p:tav tm="100000">
                                          <p:val>
                                            <p:strVal val="1+ppt_w/2"/>
                                          </p:val>
                                        </p:tav>
                                      </p:tavLst>
                                    </p:anim>
                                    <p:anim calcmode="lin" valueType="num">
                                      <p:cBhvr additive="base">
                                        <p:cTn id="311" dur="4500"/>
                                        <p:tgtEl>
                                          <p:spTgt spid="58"/>
                                        </p:tgtEl>
                                        <p:attrNameLst>
                                          <p:attrName>ppt_y</p:attrName>
                                        </p:attrNameLst>
                                      </p:cBhvr>
                                      <p:tavLst>
                                        <p:tav tm="0">
                                          <p:val>
                                            <p:strVal val="ppt_y"/>
                                          </p:val>
                                        </p:tav>
                                        <p:tav tm="100000">
                                          <p:val>
                                            <p:strVal val="ppt_y"/>
                                          </p:val>
                                        </p:tav>
                                      </p:tavLst>
                                    </p:anim>
                                    <p:set>
                                      <p:cBhvr>
                                        <p:cTn id="312" dur="1" fill="hold">
                                          <p:stCondLst>
                                            <p:cond delay="4499"/>
                                          </p:stCondLst>
                                        </p:cTn>
                                        <p:tgtEl>
                                          <p:spTgt spid="58"/>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4500" fill="hold"/>
                                        <p:tgtEl>
                                          <p:spTgt spid="58"/>
                                        </p:tgtEl>
                                        <p:attrNameLst>
                                          <p:attrName>r</p:attrName>
                                        </p:attrNameLst>
                                      </p:cBhvr>
                                    </p:animRot>
                                  </p:childTnLst>
                                </p:cTn>
                              </p:par>
                              <p:par>
                                <p:cTn id="315" presetID="2" presetClass="entr" presetSubtype="8" fill="hold"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additive="base">
                                        <p:cTn id="317" dur="4500" fill="hold"/>
                                        <p:tgtEl>
                                          <p:spTgt spid="55"/>
                                        </p:tgtEl>
                                        <p:attrNameLst>
                                          <p:attrName>ppt_x</p:attrName>
                                        </p:attrNameLst>
                                      </p:cBhvr>
                                      <p:tavLst>
                                        <p:tav tm="0">
                                          <p:val>
                                            <p:strVal val="0-#ppt_w/2"/>
                                          </p:val>
                                        </p:tav>
                                        <p:tav tm="100000">
                                          <p:val>
                                            <p:strVal val="#ppt_x"/>
                                          </p:val>
                                        </p:tav>
                                      </p:tavLst>
                                    </p:anim>
                                    <p:anim calcmode="lin" valueType="num">
                                      <p:cBhvr additive="base">
                                        <p:cTn id="318" dur="4500" fill="hold"/>
                                        <p:tgtEl>
                                          <p:spTgt spid="55"/>
                                        </p:tgtEl>
                                        <p:attrNameLst>
                                          <p:attrName>ppt_y</p:attrName>
                                        </p:attrNameLst>
                                      </p:cBhvr>
                                      <p:tavLst>
                                        <p:tav tm="0">
                                          <p:val>
                                            <p:strVal val="#ppt_y"/>
                                          </p:val>
                                        </p:tav>
                                        <p:tav tm="100000">
                                          <p:val>
                                            <p:strVal val="#ppt_y"/>
                                          </p:val>
                                        </p:tav>
                                      </p:tavLst>
                                    </p:anim>
                                  </p:childTnLst>
                                </p:cTn>
                              </p:par>
                              <p:par>
                                <p:cTn id="319" presetID="2" presetClass="exit" presetSubtype="2" fill="hold" nodeType="withEffect">
                                  <p:stCondLst>
                                    <p:cond delay="0"/>
                                  </p:stCondLst>
                                  <p:childTnLst>
                                    <p:anim calcmode="lin" valueType="num">
                                      <p:cBhvr additive="base">
                                        <p:cTn id="320" dur="4500"/>
                                        <p:tgtEl>
                                          <p:spTgt spid="55"/>
                                        </p:tgtEl>
                                        <p:attrNameLst>
                                          <p:attrName>ppt_x</p:attrName>
                                        </p:attrNameLst>
                                      </p:cBhvr>
                                      <p:tavLst>
                                        <p:tav tm="0">
                                          <p:val>
                                            <p:strVal val="ppt_x"/>
                                          </p:val>
                                        </p:tav>
                                        <p:tav tm="100000">
                                          <p:val>
                                            <p:strVal val="1+ppt_w/2"/>
                                          </p:val>
                                        </p:tav>
                                      </p:tavLst>
                                    </p:anim>
                                    <p:anim calcmode="lin" valueType="num">
                                      <p:cBhvr additive="base">
                                        <p:cTn id="321" dur="4500"/>
                                        <p:tgtEl>
                                          <p:spTgt spid="55"/>
                                        </p:tgtEl>
                                        <p:attrNameLst>
                                          <p:attrName>ppt_y</p:attrName>
                                        </p:attrNameLst>
                                      </p:cBhvr>
                                      <p:tavLst>
                                        <p:tav tm="0">
                                          <p:val>
                                            <p:strVal val="ppt_y"/>
                                          </p:val>
                                        </p:tav>
                                        <p:tav tm="100000">
                                          <p:val>
                                            <p:strVal val="ppt_y"/>
                                          </p:val>
                                        </p:tav>
                                      </p:tavLst>
                                    </p:anim>
                                    <p:set>
                                      <p:cBhvr>
                                        <p:cTn id="322" dur="1" fill="hold">
                                          <p:stCondLst>
                                            <p:cond delay="4499"/>
                                          </p:stCondLst>
                                        </p:cTn>
                                        <p:tgtEl>
                                          <p:spTgt spid="55"/>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4500" fill="hold"/>
                                        <p:tgtEl>
                                          <p:spTgt spid="55"/>
                                        </p:tgtEl>
                                        <p:attrNameLst>
                                          <p:attrName>r</p:attrName>
                                        </p:attrNameLst>
                                      </p:cBhvr>
                                    </p:animRot>
                                  </p:childTnLst>
                                </p:cTn>
                              </p:par>
                              <p:par>
                                <p:cTn id="325" presetID="2" presetClass="entr" presetSubtype="8" fill="hold" nodeType="withEffect">
                                  <p:stCondLst>
                                    <p:cond delay="0"/>
                                  </p:stCondLst>
                                  <p:childTnLst>
                                    <p:set>
                                      <p:cBhvr>
                                        <p:cTn id="326" dur="1" fill="hold">
                                          <p:stCondLst>
                                            <p:cond delay="0"/>
                                          </p:stCondLst>
                                        </p:cTn>
                                        <p:tgtEl>
                                          <p:spTgt spid="52"/>
                                        </p:tgtEl>
                                        <p:attrNameLst>
                                          <p:attrName>style.visibility</p:attrName>
                                        </p:attrNameLst>
                                      </p:cBhvr>
                                      <p:to>
                                        <p:strVal val="visible"/>
                                      </p:to>
                                    </p:set>
                                    <p:anim calcmode="lin" valueType="num">
                                      <p:cBhvr additive="base">
                                        <p:cTn id="327" dur="4500" fill="hold"/>
                                        <p:tgtEl>
                                          <p:spTgt spid="52"/>
                                        </p:tgtEl>
                                        <p:attrNameLst>
                                          <p:attrName>ppt_x</p:attrName>
                                        </p:attrNameLst>
                                      </p:cBhvr>
                                      <p:tavLst>
                                        <p:tav tm="0">
                                          <p:val>
                                            <p:strVal val="0-#ppt_w/2"/>
                                          </p:val>
                                        </p:tav>
                                        <p:tav tm="100000">
                                          <p:val>
                                            <p:strVal val="#ppt_x"/>
                                          </p:val>
                                        </p:tav>
                                      </p:tavLst>
                                    </p:anim>
                                    <p:anim calcmode="lin" valueType="num">
                                      <p:cBhvr additive="base">
                                        <p:cTn id="328" dur="4500" fill="hold"/>
                                        <p:tgtEl>
                                          <p:spTgt spid="52"/>
                                        </p:tgtEl>
                                        <p:attrNameLst>
                                          <p:attrName>ppt_y</p:attrName>
                                        </p:attrNameLst>
                                      </p:cBhvr>
                                      <p:tavLst>
                                        <p:tav tm="0">
                                          <p:val>
                                            <p:strVal val="#ppt_y"/>
                                          </p:val>
                                        </p:tav>
                                        <p:tav tm="100000">
                                          <p:val>
                                            <p:strVal val="#ppt_y"/>
                                          </p:val>
                                        </p:tav>
                                      </p:tavLst>
                                    </p:anim>
                                  </p:childTnLst>
                                </p:cTn>
                              </p:par>
                              <p:par>
                                <p:cTn id="329" presetID="2" presetClass="exit" presetSubtype="2" fill="hold" nodeType="withEffect">
                                  <p:stCondLst>
                                    <p:cond delay="0"/>
                                  </p:stCondLst>
                                  <p:childTnLst>
                                    <p:anim calcmode="lin" valueType="num">
                                      <p:cBhvr additive="base">
                                        <p:cTn id="330" dur="4500"/>
                                        <p:tgtEl>
                                          <p:spTgt spid="52"/>
                                        </p:tgtEl>
                                        <p:attrNameLst>
                                          <p:attrName>ppt_x</p:attrName>
                                        </p:attrNameLst>
                                      </p:cBhvr>
                                      <p:tavLst>
                                        <p:tav tm="0">
                                          <p:val>
                                            <p:strVal val="ppt_x"/>
                                          </p:val>
                                        </p:tav>
                                        <p:tav tm="100000">
                                          <p:val>
                                            <p:strVal val="1+ppt_w/2"/>
                                          </p:val>
                                        </p:tav>
                                      </p:tavLst>
                                    </p:anim>
                                    <p:anim calcmode="lin" valueType="num">
                                      <p:cBhvr additive="base">
                                        <p:cTn id="331" dur="4500"/>
                                        <p:tgtEl>
                                          <p:spTgt spid="52"/>
                                        </p:tgtEl>
                                        <p:attrNameLst>
                                          <p:attrName>ppt_y</p:attrName>
                                        </p:attrNameLst>
                                      </p:cBhvr>
                                      <p:tavLst>
                                        <p:tav tm="0">
                                          <p:val>
                                            <p:strVal val="ppt_y"/>
                                          </p:val>
                                        </p:tav>
                                        <p:tav tm="100000">
                                          <p:val>
                                            <p:strVal val="ppt_y"/>
                                          </p:val>
                                        </p:tav>
                                      </p:tavLst>
                                    </p:anim>
                                    <p:set>
                                      <p:cBhvr>
                                        <p:cTn id="332" dur="1" fill="hold">
                                          <p:stCondLst>
                                            <p:cond delay="4499"/>
                                          </p:stCondLst>
                                        </p:cTn>
                                        <p:tgtEl>
                                          <p:spTgt spid="52"/>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4500" fill="hold"/>
                                        <p:tgtEl>
                                          <p:spTgt spid="52"/>
                                        </p:tgtEl>
                                        <p:attrNameLst>
                                          <p:attrName>r</p:attrName>
                                        </p:attrNameLst>
                                      </p:cBhvr>
                                    </p:animRot>
                                  </p:childTnLst>
                                </p:cTn>
                              </p:par>
                              <p:par>
                                <p:cTn id="335" presetID="2" presetClass="entr" presetSubtype="8" fill="hold"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additive="base">
                                        <p:cTn id="337" dur="4500" fill="hold"/>
                                        <p:tgtEl>
                                          <p:spTgt spid="49"/>
                                        </p:tgtEl>
                                        <p:attrNameLst>
                                          <p:attrName>ppt_x</p:attrName>
                                        </p:attrNameLst>
                                      </p:cBhvr>
                                      <p:tavLst>
                                        <p:tav tm="0">
                                          <p:val>
                                            <p:strVal val="0-#ppt_w/2"/>
                                          </p:val>
                                        </p:tav>
                                        <p:tav tm="100000">
                                          <p:val>
                                            <p:strVal val="#ppt_x"/>
                                          </p:val>
                                        </p:tav>
                                      </p:tavLst>
                                    </p:anim>
                                    <p:anim calcmode="lin" valueType="num">
                                      <p:cBhvr additive="base">
                                        <p:cTn id="338" dur="4500" fill="hold"/>
                                        <p:tgtEl>
                                          <p:spTgt spid="49"/>
                                        </p:tgtEl>
                                        <p:attrNameLst>
                                          <p:attrName>ppt_y</p:attrName>
                                        </p:attrNameLst>
                                      </p:cBhvr>
                                      <p:tavLst>
                                        <p:tav tm="0">
                                          <p:val>
                                            <p:strVal val="#ppt_y"/>
                                          </p:val>
                                        </p:tav>
                                        <p:tav tm="100000">
                                          <p:val>
                                            <p:strVal val="#ppt_y"/>
                                          </p:val>
                                        </p:tav>
                                      </p:tavLst>
                                    </p:anim>
                                  </p:childTnLst>
                                </p:cTn>
                              </p:par>
                              <p:par>
                                <p:cTn id="339" presetID="2" presetClass="exit" presetSubtype="2" fill="hold" nodeType="withEffect">
                                  <p:stCondLst>
                                    <p:cond delay="0"/>
                                  </p:stCondLst>
                                  <p:childTnLst>
                                    <p:anim calcmode="lin" valueType="num">
                                      <p:cBhvr additive="base">
                                        <p:cTn id="340" dur="4500"/>
                                        <p:tgtEl>
                                          <p:spTgt spid="49"/>
                                        </p:tgtEl>
                                        <p:attrNameLst>
                                          <p:attrName>ppt_x</p:attrName>
                                        </p:attrNameLst>
                                      </p:cBhvr>
                                      <p:tavLst>
                                        <p:tav tm="0">
                                          <p:val>
                                            <p:strVal val="ppt_x"/>
                                          </p:val>
                                        </p:tav>
                                        <p:tav tm="100000">
                                          <p:val>
                                            <p:strVal val="1+ppt_w/2"/>
                                          </p:val>
                                        </p:tav>
                                      </p:tavLst>
                                    </p:anim>
                                    <p:anim calcmode="lin" valueType="num">
                                      <p:cBhvr additive="base">
                                        <p:cTn id="341" dur="4500"/>
                                        <p:tgtEl>
                                          <p:spTgt spid="49"/>
                                        </p:tgtEl>
                                        <p:attrNameLst>
                                          <p:attrName>ppt_y</p:attrName>
                                        </p:attrNameLst>
                                      </p:cBhvr>
                                      <p:tavLst>
                                        <p:tav tm="0">
                                          <p:val>
                                            <p:strVal val="ppt_y"/>
                                          </p:val>
                                        </p:tav>
                                        <p:tav tm="100000">
                                          <p:val>
                                            <p:strVal val="ppt_y"/>
                                          </p:val>
                                        </p:tav>
                                      </p:tavLst>
                                    </p:anim>
                                    <p:set>
                                      <p:cBhvr>
                                        <p:cTn id="342" dur="1" fill="hold">
                                          <p:stCondLst>
                                            <p:cond delay="4499"/>
                                          </p:stCondLst>
                                        </p:cTn>
                                        <p:tgtEl>
                                          <p:spTgt spid="4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4500" fill="hold"/>
                                        <p:tgtEl>
                                          <p:spTgt spid="49"/>
                                        </p:tgtEl>
                                        <p:attrNameLst>
                                          <p:attrName>r</p:attrName>
                                        </p:attrNameLst>
                                      </p:cBhvr>
                                    </p:animRot>
                                  </p:childTnLst>
                                </p:cTn>
                              </p:par>
                              <p:par>
                                <p:cTn id="345" presetID="2" presetClass="entr" presetSubtype="8" fill="hold" nodeType="withEffect">
                                  <p:stCondLst>
                                    <p:cond delay="0"/>
                                  </p:stCondLst>
                                  <p:childTnLst>
                                    <p:set>
                                      <p:cBhvr>
                                        <p:cTn id="346" dur="1" fill="hold">
                                          <p:stCondLst>
                                            <p:cond delay="0"/>
                                          </p:stCondLst>
                                        </p:cTn>
                                        <p:tgtEl>
                                          <p:spTgt spid="46"/>
                                        </p:tgtEl>
                                        <p:attrNameLst>
                                          <p:attrName>style.visibility</p:attrName>
                                        </p:attrNameLst>
                                      </p:cBhvr>
                                      <p:to>
                                        <p:strVal val="visible"/>
                                      </p:to>
                                    </p:set>
                                    <p:anim calcmode="lin" valueType="num">
                                      <p:cBhvr additive="base">
                                        <p:cTn id="347" dur="4500" fill="hold"/>
                                        <p:tgtEl>
                                          <p:spTgt spid="46"/>
                                        </p:tgtEl>
                                        <p:attrNameLst>
                                          <p:attrName>ppt_x</p:attrName>
                                        </p:attrNameLst>
                                      </p:cBhvr>
                                      <p:tavLst>
                                        <p:tav tm="0">
                                          <p:val>
                                            <p:strVal val="0-#ppt_w/2"/>
                                          </p:val>
                                        </p:tav>
                                        <p:tav tm="100000">
                                          <p:val>
                                            <p:strVal val="#ppt_x"/>
                                          </p:val>
                                        </p:tav>
                                      </p:tavLst>
                                    </p:anim>
                                    <p:anim calcmode="lin" valueType="num">
                                      <p:cBhvr additive="base">
                                        <p:cTn id="348" dur="4500" fill="hold"/>
                                        <p:tgtEl>
                                          <p:spTgt spid="46"/>
                                        </p:tgtEl>
                                        <p:attrNameLst>
                                          <p:attrName>ppt_y</p:attrName>
                                        </p:attrNameLst>
                                      </p:cBhvr>
                                      <p:tavLst>
                                        <p:tav tm="0">
                                          <p:val>
                                            <p:strVal val="#ppt_y"/>
                                          </p:val>
                                        </p:tav>
                                        <p:tav tm="100000">
                                          <p:val>
                                            <p:strVal val="#ppt_y"/>
                                          </p:val>
                                        </p:tav>
                                      </p:tavLst>
                                    </p:anim>
                                  </p:childTnLst>
                                </p:cTn>
                              </p:par>
                              <p:par>
                                <p:cTn id="349" presetID="2" presetClass="exit" presetSubtype="2" fill="hold" nodeType="withEffect">
                                  <p:stCondLst>
                                    <p:cond delay="0"/>
                                  </p:stCondLst>
                                  <p:childTnLst>
                                    <p:anim calcmode="lin" valueType="num">
                                      <p:cBhvr additive="base">
                                        <p:cTn id="350" dur="4500"/>
                                        <p:tgtEl>
                                          <p:spTgt spid="46"/>
                                        </p:tgtEl>
                                        <p:attrNameLst>
                                          <p:attrName>ppt_x</p:attrName>
                                        </p:attrNameLst>
                                      </p:cBhvr>
                                      <p:tavLst>
                                        <p:tav tm="0">
                                          <p:val>
                                            <p:strVal val="ppt_x"/>
                                          </p:val>
                                        </p:tav>
                                        <p:tav tm="100000">
                                          <p:val>
                                            <p:strVal val="1+ppt_w/2"/>
                                          </p:val>
                                        </p:tav>
                                      </p:tavLst>
                                    </p:anim>
                                    <p:anim calcmode="lin" valueType="num">
                                      <p:cBhvr additive="base">
                                        <p:cTn id="351" dur="4500"/>
                                        <p:tgtEl>
                                          <p:spTgt spid="46"/>
                                        </p:tgtEl>
                                        <p:attrNameLst>
                                          <p:attrName>ppt_y</p:attrName>
                                        </p:attrNameLst>
                                      </p:cBhvr>
                                      <p:tavLst>
                                        <p:tav tm="0">
                                          <p:val>
                                            <p:strVal val="ppt_y"/>
                                          </p:val>
                                        </p:tav>
                                        <p:tav tm="100000">
                                          <p:val>
                                            <p:strVal val="ppt_y"/>
                                          </p:val>
                                        </p:tav>
                                      </p:tavLst>
                                    </p:anim>
                                    <p:set>
                                      <p:cBhvr>
                                        <p:cTn id="352" dur="1" fill="hold">
                                          <p:stCondLst>
                                            <p:cond delay="4499"/>
                                          </p:stCondLst>
                                        </p:cTn>
                                        <p:tgtEl>
                                          <p:spTgt spid="4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4500" fill="hold"/>
                                        <p:tgtEl>
                                          <p:spTgt spid="46"/>
                                        </p:tgtEl>
                                        <p:attrNameLst>
                                          <p:attrName>r</p:attrName>
                                        </p:attrNameLst>
                                      </p:cBhvr>
                                    </p:animRot>
                                  </p:childTnLst>
                                </p:cTn>
                              </p:par>
                              <p:par>
                                <p:cTn id="355" presetID="2" presetClass="entr" presetSubtype="8" fill="hold" nodeType="withEffect">
                                  <p:stCondLst>
                                    <p:cond delay="0"/>
                                  </p:stCondLst>
                                  <p:childTnLst>
                                    <p:set>
                                      <p:cBhvr>
                                        <p:cTn id="356" dur="1" fill="hold">
                                          <p:stCondLst>
                                            <p:cond delay="0"/>
                                          </p:stCondLst>
                                        </p:cTn>
                                        <p:tgtEl>
                                          <p:spTgt spid="22"/>
                                        </p:tgtEl>
                                        <p:attrNameLst>
                                          <p:attrName>style.visibility</p:attrName>
                                        </p:attrNameLst>
                                      </p:cBhvr>
                                      <p:to>
                                        <p:strVal val="visible"/>
                                      </p:to>
                                    </p:set>
                                    <p:anim calcmode="lin" valueType="num">
                                      <p:cBhvr additive="base">
                                        <p:cTn id="357" dur="4500" fill="hold"/>
                                        <p:tgtEl>
                                          <p:spTgt spid="22"/>
                                        </p:tgtEl>
                                        <p:attrNameLst>
                                          <p:attrName>ppt_x</p:attrName>
                                        </p:attrNameLst>
                                      </p:cBhvr>
                                      <p:tavLst>
                                        <p:tav tm="0">
                                          <p:val>
                                            <p:strVal val="0-#ppt_w/2"/>
                                          </p:val>
                                        </p:tav>
                                        <p:tav tm="100000">
                                          <p:val>
                                            <p:strVal val="#ppt_x"/>
                                          </p:val>
                                        </p:tav>
                                      </p:tavLst>
                                    </p:anim>
                                    <p:anim calcmode="lin" valueType="num">
                                      <p:cBhvr additive="base">
                                        <p:cTn id="358" dur="4500" fill="hold"/>
                                        <p:tgtEl>
                                          <p:spTgt spid="22"/>
                                        </p:tgtEl>
                                        <p:attrNameLst>
                                          <p:attrName>ppt_y</p:attrName>
                                        </p:attrNameLst>
                                      </p:cBhvr>
                                      <p:tavLst>
                                        <p:tav tm="0">
                                          <p:val>
                                            <p:strVal val="#ppt_y"/>
                                          </p:val>
                                        </p:tav>
                                        <p:tav tm="100000">
                                          <p:val>
                                            <p:strVal val="#ppt_y"/>
                                          </p:val>
                                        </p:tav>
                                      </p:tavLst>
                                    </p:anim>
                                  </p:childTnLst>
                                </p:cTn>
                              </p:par>
                              <p:par>
                                <p:cTn id="359" presetID="2" presetClass="exit" presetSubtype="2" fill="hold" nodeType="withEffect">
                                  <p:stCondLst>
                                    <p:cond delay="0"/>
                                  </p:stCondLst>
                                  <p:childTnLst>
                                    <p:anim calcmode="lin" valueType="num">
                                      <p:cBhvr additive="base">
                                        <p:cTn id="360" dur="4500"/>
                                        <p:tgtEl>
                                          <p:spTgt spid="22"/>
                                        </p:tgtEl>
                                        <p:attrNameLst>
                                          <p:attrName>ppt_x</p:attrName>
                                        </p:attrNameLst>
                                      </p:cBhvr>
                                      <p:tavLst>
                                        <p:tav tm="0">
                                          <p:val>
                                            <p:strVal val="ppt_x"/>
                                          </p:val>
                                        </p:tav>
                                        <p:tav tm="100000">
                                          <p:val>
                                            <p:strVal val="1+ppt_w/2"/>
                                          </p:val>
                                        </p:tav>
                                      </p:tavLst>
                                    </p:anim>
                                    <p:anim calcmode="lin" valueType="num">
                                      <p:cBhvr additive="base">
                                        <p:cTn id="361" dur="4500"/>
                                        <p:tgtEl>
                                          <p:spTgt spid="22"/>
                                        </p:tgtEl>
                                        <p:attrNameLst>
                                          <p:attrName>ppt_y</p:attrName>
                                        </p:attrNameLst>
                                      </p:cBhvr>
                                      <p:tavLst>
                                        <p:tav tm="0">
                                          <p:val>
                                            <p:strVal val="ppt_y"/>
                                          </p:val>
                                        </p:tav>
                                        <p:tav tm="100000">
                                          <p:val>
                                            <p:strVal val="ppt_y"/>
                                          </p:val>
                                        </p:tav>
                                      </p:tavLst>
                                    </p:anim>
                                    <p:set>
                                      <p:cBhvr>
                                        <p:cTn id="362" dur="1" fill="hold">
                                          <p:stCondLst>
                                            <p:cond delay="4499"/>
                                          </p:stCondLst>
                                        </p:cTn>
                                        <p:tgtEl>
                                          <p:spTgt spid="22"/>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4500" fill="hold"/>
                                        <p:tgtEl>
                                          <p:spTgt spid="22"/>
                                        </p:tgtEl>
                                        <p:attrNameLst>
                                          <p:attrName>r</p:attrName>
                                        </p:attrNameLst>
                                      </p:cBhvr>
                                    </p:animRot>
                                  </p:childTnLst>
                                </p:cTn>
                              </p:par>
                              <p:par>
                                <p:cTn id="365" presetID="2" presetClass="entr" presetSubtype="8" fill="hold"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4500" fill="hold"/>
                                        <p:tgtEl>
                                          <p:spTgt spid="19"/>
                                        </p:tgtEl>
                                        <p:attrNameLst>
                                          <p:attrName>ppt_x</p:attrName>
                                        </p:attrNameLst>
                                      </p:cBhvr>
                                      <p:tavLst>
                                        <p:tav tm="0">
                                          <p:val>
                                            <p:strVal val="0-#ppt_w/2"/>
                                          </p:val>
                                        </p:tav>
                                        <p:tav tm="100000">
                                          <p:val>
                                            <p:strVal val="#ppt_x"/>
                                          </p:val>
                                        </p:tav>
                                      </p:tavLst>
                                    </p:anim>
                                    <p:anim calcmode="lin" valueType="num">
                                      <p:cBhvr additive="base">
                                        <p:cTn id="368" dur="4500" fill="hold"/>
                                        <p:tgtEl>
                                          <p:spTgt spid="19"/>
                                        </p:tgtEl>
                                        <p:attrNameLst>
                                          <p:attrName>ppt_y</p:attrName>
                                        </p:attrNameLst>
                                      </p:cBhvr>
                                      <p:tavLst>
                                        <p:tav tm="0">
                                          <p:val>
                                            <p:strVal val="#ppt_y"/>
                                          </p:val>
                                        </p:tav>
                                        <p:tav tm="100000">
                                          <p:val>
                                            <p:strVal val="#ppt_y"/>
                                          </p:val>
                                        </p:tav>
                                      </p:tavLst>
                                    </p:anim>
                                  </p:childTnLst>
                                </p:cTn>
                              </p:par>
                              <p:par>
                                <p:cTn id="369" presetID="2" presetClass="exit" presetSubtype="2" fill="hold" nodeType="withEffect">
                                  <p:stCondLst>
                                    <p:cond delay="0"/>
                                  </p:stCondLst>
                                  <p:childTnLst>
                                    <p:anim calcmode="lin" valueType="num">
                                      <p:cBhvr additive="base">
                                        <p:cTn id="370" dur="4500"/>
                                        <p:tgtEl>
                                          <p:spTgt spid="19"/>
                                        </p:tgtEl>
                                        <p:attrNameLst>
                                          <p:attrName>ppt_x</p:attrName>
                                        </p:attrNameLst>
                                      </p:cBhvr>
                                      <p:tavLst>
                                        <p:tav tm="0">
                                          <p:val>
                                            <p:strVal val="ppt_x"/>
                                          </p:val>
                                        </p:tav>
                                        <p:tav tm="100000">
                                          <p:val>
                                            <p:strVal val="1+ppt_w/2"/>
                                          </p:val>
                                        </p:tav>
                                      </p:tavLst>
                                    </p:anim>
                                    <p:anim calcmode="lin" valueType="num">
                                      <p:cBhvr additive="base">
                                        <p:cTn id="371" dur="4500"/>
                                        <p:tgtEl>
                                          <p:spTgt spid="19"/>
                                        </p:tgtEl>
                                        <p:attrNameLst>
                                          <p:attrName>ppt_y</p:attrName>
                                        </p:attrNameLst>
                                      </p:cBhvr>
                                      <p:tavLst>
                                        <p:tav tm="0">
                                          <p:val>
                                            <p:strVal val="ppt_y"/>
                                          </p:val>
                                        </p:tav>
                                        <p:tav tm="100000">
                                          <p:val>
                                            <p:strVal val="ppt_y"/>
                                          </p:val>
                                        </p:tav>
                                      </p:tavLst>
                                    </p:anim>
                                    <p:set>
                                      <p:cBhvr>
                                        <p:cTn id="372" dur="1" fill="hold">
                                          <p:stCondLst>
                                            <p:cond delay="4499"/>
                                          </p:stCondLst>
                                        </p:cTn>
                                        <p:tgtEl>
                                          <p:spTgt spid="19"/>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4500" fill="hold"/>
                                        <p:tgtEl>
                                          <p:spTgt spid="19"/>
                                        </p:tgtEl>
                                        <p:attrNameLst>
                                          <p:attrName>r</p:attrName>
                                        </p:attrNameLst>
                                      </p:cBhvr>
                                    </p:animRot>
                                  </p:childTnLst>
                                </p:cTn>
                              </p:par>
                              <p:par>
                                <p:cTn id="375" presetID="2" presetClass="entr" presetSubtype="8" fill="hold" nodeType="withEffect">
                                  <p:stCondLst>
                                    <p:cond delay="0"/>
                                  </p:stCondLst>
                                  <p:childTnLst>
                                    <p:set>
                                      <p:cBhvr>
                                        <p:cTn id="376" dur="1" fill="hold">
                                          <p:stCondLst>
                                            <p:cond delay="0"/>
                                          </p:stCondLst>
                                        </p:cTn>
                                        <p:tgtEl>
                                          <p:spTgt spid="16"/>
                                        </p:tgtEl>
                                        <p:attrNameLst>
                                          <p:attrName>style.visibility</p:attrName>
                                        </p:attrNameLst>
                                      </p:cBhvr>
                                      <p:to>
                                        <p:strVal val="visible"/>
                                      </p:to>
                                    </p:set>
                                    <p:anim calcmode="lin" valueType="num">
                                      <p:cBhvr additive="base">
                                        <p:cTn id="377" dur="4500" fill="hold"/>
                                        <p:tgtEl>
                                          <p:spTgt spid="16"/>
                                        </p:tgtEl>
                                        <p:attrNameLst>
                                          <p:attrName>ppt_x</p:attrName>
                                        </p:attrNameLst>
                                      </p:cBhvr>
                                      <p:tavLst>
                                        <p:tav tm="0">
                                          <p:val>
                                            <p:strVal val="0-#ppt_w/2"/>
                                          </p:val>
                                        </p:tav>
                                        <p:tav tm="100000">
                                          <p:val>
                                            <p:strVal val="#ppt_x"/>
                                          </p:val>
                                        </p:tav>
                                      </p:tavLst>
                                    </p:anim>
                                    <p:anim calcmode="lin" valueType="num">
                                      <p:cBhvr additive="base">
                                        <p:cTn id="378" dur="4500" fill="hold"/>
                                        <p:tgtEl>
                                          <p:spTgt spid="16"/>
                                        </p:tgtEl>
                                        <p:attrNameLst>
                                          <p:attrName>ppt_y</p:attrName>
                                        </p:attrNameLst>
                                      </p:cBhvr>
                                      <p:tavLst>
                                        <p:tav tm="0">
                                          <p:val>
                                            <p:strVal val="#ppt_y"/>
                                          </p:val>
                                        </p:tav>
                                        <p:tav tm="100000">
                                          <p:val>
                                            <p:strVal val="#ppt_y"/>
                                          </p:val>
                                        </p:tav>
                                      </p:tavLst>
                                    </p:anim>
                                  </p:childTnLst>
                                </p:cTn>
                              </p:par>
                              <p:par>
                                <p:cTn id="379" presetID="2" presetClass="exit" presetSubtype="2" fill="hold" nodeType="withEffect">
                                  <p:stCondLst>
                                    <p:cond delay="0"/>
                                  </p:stCondLst>
                                  <p:childTnLst>
                                    <p:anim calcmode="lin" valueType="num">
                                      <p:cBhvr additive="base">
                                        <p:cTn id="380" dur="4500"/>
                                        <p:tgtEl>
                                          <p:spTgt spid="16"/>
                                        </p:tgtEl>
                                        <p:attrNameLst>
                                          <p:attrName>ppt_x</p:attrName>
                                        </p:attrNameLst>
                                      </p:cBhvr>
                                      <p:tavLst>
                                        <p:tav tm="0">
                                          <p:val>
                                            <p:strVal val="ppt_x"/>
                                          </p:val>
                                        </p:tav>
                                        <p:tav tm="100000">
                                          <p:val>
                                            <p:strVal val="1+ppt_w/2"/>
                                          </p:val>
                                        </p:tav>
                                      </p:tavLst>
                                    </p:anim>
                                    <p:anim calcmode="lin" valueType="num">
                                      <p:cBhvr additive="base">
                                        <p:cTn id="381" dur="4500"/>
                                        <p:tgtEl>
                                          <p:spTgt spid="16"/>
                                        </p:tgtEl>
                                        <p:attrNameLst>
                                          <p:attrName>ppt_y</p:attrName>
                                        </p:attrNameLst>
                                      </p:cBhvr>
                                      <p:tavLst>
                                        <p:tav tm="0">
                                          <p:val>
                                            <p:strVal val="ppt_y"/>
                                          </p:val>
                                        </p:tav>
                                        <p:tav tm="100000">
                                          <p:val>
                                            <p:strVal val="ppt_y"/>
                                          </p:val>
                                        </p:tav>
                                      </p:tavLst>
                                    </p:anim>
                                    <p:set>
                                      <p:cBhvr>
                                        <p:cTn id="382" dur="1" fill="hold">
                                          <p:stCondLst>
                                            <p:cond delay="4499"/>
                                          </p:stCondLst>
                                        </p:cTn>
                                        <p:tgtEl>
                                          <p:spTgt spid="16"/>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4500" fill="hold"/>
                                        <p:tgtEl>
                                          <p:spTgt spid="16"/>
                                        </p:tgtEl>
                                        <p:attrNameLst>
                                          <p:attrName>r</p:attrName>
                                        </p:attrNameLst>
                                      </p:cBhvr>
                                    </p:animRot>
                                  </p:childTnLst>
                                </p:cTn>
                              </p:par>
                              <p:par>
                                <p:cTn id="385" presetID="2" presetClass="entr" presetSubtype="8" fill="hold" nodeType="withEffect">
                                  <p:stCondLst>
                                    <p:cond delay="0"/>
                                  </p:stCondLst>
                                  <p:childTnLst>
                                    <p:set>
                                      <p:cBhvr>
                                        <p:cTn id="386" dur="1" fill="hold">
                                          <p:stCondLst>
                                            <p:cond delay="0"/>
                                          </p:stCondLst>
                                        </p:cTn>
                                        <p:tgtEl>
                                          <p:spTgt spid="13"/>
                                        </p:tgtEl>
                                        <p:attrNameLst>
                                          <p:attrName>style.visibility</p:attrName>
                                        </p:attrNameLst>
                                      </p:cBhvr>
                                      <p:to>
                                        <p:strVal val="visible"/>
                                      </p:to>
                                    </p:set>
                                    <p:anim calcmode="lin" valueType="num">
                                      <p:cBhvr additive="base">
                                        <p:cTn id="387" dur="4500" fill="hold"/>
                                        <p:tgtEl>
                                          <p:spTgt spid="13"/>
                                        </p:tgtEl>
                                        <p:attrNameLst>
                                          <p:attrName>ppt_x</p:attrName>
                                        </p:attrNameLst>
                                      </p:cBhvr>
                                      <p:tavLst>
                                        <p:tav tm="0">
                                          <p:val>
                                            <p:strVal val="0-#ppt_w/2"/>
                                          </p:val>
                                        </p:tav>
                                        <p:tav tm="100000">
                                          <p:val>
                                            <p:strVal val="#ppt_x"/>
                                          </p:val>
                                        </p:tav>
                                      </p:tavLst>
                                    </p:anim>
                                    <p:anim calcmode="lin" valueType="num">
                                      <p:cBhvr additive="base">
                                        <p:cTn id="388" dur="4500" fill="hold"/>
                                        <p:tgtEl>
                                          <p:spTgt spid="13"/>
                                        </p:tgtEl>
                                        <p:attrNameLst>
                                          <p:attrName>ppt_y</p:attrName>
                                        </p:attrNameLst>
                                      </p:cBhvr>
                                      <p:tavLst>
                                        <p:tav tm="0">
                                          <p:val>
                                            <p:strVal val="#ppt_y"/>
                                          </p:val>
                                        </p:tav>
                                        <p:tav tm="100000">
                                          <p:val>
                                            <p:strVal val="#ppt_y"/>
                                          </p:val>
                                        </p:tav>
                                      </p:tavLst>
                                    </p:anim>
                                  </p:childTnLst>
                                </p:cTn>
                              </p:par>
                              <p:par>
                                <p:cTn id="389" presetID="2" presetClass="exit" presetSubtype="2" fill="hold" nodeType="withEffect">
                                  <p:stCondLst>
                                    <p:cond delay="0"/>
                                  </p:stCondLst>
                                  <p:childTnLst>
                                    <p:anim calcmode="lin" valueType="num">
                                      <p:cBhvr additive="base">
                                        <p:cTn id="390" dur="4500"/>
                                        <p:tgtEl>
                                          <p:spTgt spid="13"/>
                                        </p:tgtEl>
                                        <p:attrNameLst>
                                          <p:attrName>ppt_x</p:attrName>
                                        </p:attrNameLst>
                                      </p:cBhvr>
                                      <p:tavLst>
                                        <p:tav tm="0">
                                          <p:val>
                                            <p:strVal val="ppt_x"/>
                                          </p:val>
                                        </p:tav>
                                        <p:tav tm="100000">
                                          <p:val>
                                            <p:strVal val="1+ppt_w/2"/>
                                          </p:val>
                                        </p:tav>
                                      </p:tavLst>
                                    </p:anim>
                                    <p:anim calcmode="lin" valueType="num">
                                      <p:cBhvr additive="base">
                                        <p:cTn id="391" dur="4500"/>
                                        <p:tgtEl>
                                          <p:spTgt spid="13"/>
                                        </p:tgtEl>
                                        <p:attrNameLst>
                                          <p:attrName>ppt_y</p:attrName>
                                        </p:attrNameLst>
                                      </p:cBhvr>
                                      <p:tavLst>
                                        <p:tav tm="0">
                                          <p:val>
                                            <p:strVal val="ppt_y"/>
                                          </p:val>
                                        </p:tav>
                                        <p:tav tm="100000">
                                          <p:val>
                                            <p:strVal val="ppt_y"/>
                                          </p:val>
                                        </p:tav>
                                      </p:tavLst>
                                    </p:anim>
                                    <p:set>
                                      <p:cBhvr>
                                        <p:cTn id="392" dur="1" fill="hold">
                                          <p:stCondLst>
                                            <p:cond delay="4499"/>
                                          </p:stCondLst>
                                        </p:cTn>
                                        <p:tgtEl>
                                          <p:spTgt spid="1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4500" fill="hold"/>
                                        <p:tgtEl>
                                          <p:spTgt spid="13"/>
                                        </p:tgtEl>
                                        <p:attrNameLst>
                                          <p:attrName>r</p:attrName>
                                        </p:attrNameLst>
                                      </p:cBhvr>
                                    </p:animRot>
                                  </p:childTnLst>
                                </p:cTn>
                              </p:par>
                              <p:par>
                                <p:cTn id="395" presetID="2" presetClass="entr" presetSubtype="8" fill="hold" nodeType="withEffect">
                                  <p:stCondLst>
                                    <p:cond delay="0"/>
                                  </p:stCondLst>
                                  <p:childTnLst>
                                    <p:set>
                                      <p:cBhvr>
                                        <p:cTn id="396" dur="1" fill="hold">
                                          <p:stCondLst>
                                            <p:cond delay="0"/>
                                          </p:stCondLst>
                                        </p:cTn>
                                        <p:tgtEl>
                                          <p:spTgt spid="10"/>
                                        </p:tgtEl>
                                        <p:attrNameLst>
                                          <p:attrName>style.visibility</p:attrName>
                                        </p:attrNameLst>
                                      </p:cBhvr>
                                      <p:to>
                                        <p:strVal val="visible"/>
                                      </p:to>
                                    </p:set>
                                    <p:anim calcmode="lin" valueType="num">
                                      <p:cBhvr additive="base">
                                        <p:cTn id="397" dur="4500" fill="hold"/>
                                        <p:tgtEl>
                                          <p:spTgt spid="10"/>
                                        </p:tgtEl>
                                        <p:attrNameLst>
                                          <p:attrName>ppt_x</p:attrName>
                                        </p:attrNameLst>
                                      </p:cBhvr>
                                      <p:tavLst>
                                        <p:tav tm="0">
                                          <p:val>
                                            <p:strVal val="0-#ppt_w/2"/>
                                          </p:val>
                                        </p:tav>
                                        <p:tav tm="100000">
                                          <p:val>
                                            <p:strVal val="#ppt_x"/>
                                          </p:val>
                                        </p:tav>
                                      </p:tavLst>
                                    </p:anim>
                                    <p:anim calcmode="lin" valueType="num">
                                      <p:cBhvr additive="base">
                                        <p:cTn id="398" dur="4500" fill="hold"/>
                                        <p:tgtEl>
                                          <p:spTgt spid="10"/>
                                        </p:tgtEl>
                                        <p:attrNameLst>
                                          <p:attrName>ppt_y</p:attrName>
                                        </p:attrNameLst>
                                      </p:cBhvr>
                                      <p:tavLst>
                                        <p:tav tm="0">
                                          <p:val>
                                            <p:strVal val="#ppt_y"/>
                                          </p:val>
                                        </p:tav>
                                        <p:tav tm="100000">
                                          <p:val>
                                            <p:strVal val="#ppt_y"/>
                                          </p:val>
                                        </p:tav>
                                      </p:tavLst>
                                    </p:anim>
                                  </p:childTnLst>
                                </p:cTn>
                              </p:par>
                              <p:par>
                                <p:cTn id="399" presetID="2" presetClass="exit" presetSubtype="2" fill="hold" nodeType="withEffect">
                                  <p:stCondLst>
                                    <p:cond delay="0"/>
                                  </p:stCondLst>
                                  <p:childTnLst>
                                    <p:anim calcmode="lin" valueType="num">
                                      <p:cBhvr additive="base">
                                        <p:cTn id="400" dur="4500"/>
                                        <p:tgtEl>
                                          <p:spTgt spid="10"/>
                                        </p:tgtEl>
                                        <p:attrNameLst>
                                          <p:attrName>ppt_x</p:attrName>
                                        </p:attrNameLst>
                                      </p:cBhvr>
                                      <p:tavLst>
                                        <p:tav tm="0">
                                          <p:val>
                                            <p:strVal val="ppt_x"/>
                                          </p:val>
                                        </p:tav>
                                        <p:tav tm="100000">
                                          <p:val>
                                            <p:strVal val="1+ppt_w/2"/>
                                          </p:val>
                                        </p:tav>
                                      </p:tavLst>
                                    </p:anim>
                                    <p:anim calcmode="lin" valueType="num">
                                      <p:cBhvr additive="base">
                                        <p:cTn id="401" dur="4500"/>
                                        <p:tgtEl>
                                          <p:spTgt spid="10"/>
                                        </p:tgtEl>
                                        <p:attrNameLst>
                                          <p:attrName>ppt_y</p:attrName>
                                        </p:attrNameLst>
                                      </p:cBhvr>
                                      <p:tavLst>
                                        <p:tav tm="0">
                                          <p:val>
                                            <p:strVal val="ppt_y"/>
                                          </p:val>
                                        </p:tav>
                                        <p:tav tm="100000">
                                          <p:val>
                                            <p:strVal val="ppt_y"/>
                                          </p:val>
                                        </p:tav>
                                      </p:tavLst>
                                    </p:anim>
                                    <p:set>
                                      <p:cBhvr>
                                        <p:cTn id="402" dur="1" fill="hold">
                                          <p:stCondLst>
                                            <p:cond delay="4499"/>
                                          </p:stCondLst>
                                        </p:cTn>
                                        <p:tgtEl>
                                          <p:spTgt spid="10"/>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4500" fill="hold"/>
                                        <p:tgtEl>
                                          <p:spTgt spid="10"/>
                                        </p:tgtEl>
                                        <p:attrNameLst>
                                          <p:attrName>r</p:attrName>
                                        </p:attrNameLst>
                                      </p:cBhvr>
                                    </p:animRot>
                                  </p:childTnLst>
                                </p:cTn>
                              </p:par>
                              <p:par>
                                <p:cTn id="405" presetID="2" presetClass="entr" presetSubtype="8" fill="hold" nodeType="withEffect">
                                  <p:stCondLst>
                                    <p:cond delay="0"/>
                                  </p:stCondLst>
                                  <p:childTnLst>
                                    <p:set>
                                      <p:cBhvr>
                                        <p:cTn id="406" dur="1" fill="hold">
                                          <p:stCondLst>
                                            <p:cond delay="0"/>
                                          </p:stCondLst>
                                        </p:cTn>
                                        <p:tgtEl>
                                          <p:spTgt spid="7"/>
                                        </p:tgtEl>
                                        <p:attrNameLst>
                                          <p:attrName>style.visibility</p:attrName>
                                        </p:attrNameLst>
                                      </p:cBhvr>
                                      <p:to>
                                        <p:strVal val="visible"/>
                                      </p:to>
                                    </p:set>
                                    <p:anim calcmode="lin" valueType="num">
                                      <p:cBhvr additive="base">
                                        <p:cTn id="407" dur="4500" fill="hold"/>
                                        <p:tgtEl>
                                          <p:spTgt spid="7"/>
                                        </p:tgtEl>
                                        <p:attrNameLst>
                                          <p:attrName>ppt_x</p:attrName>
                                        </p:attrNameLst>
                                      </p:cBhvr>
                                      <p:tavLst>
                                        <p:tav tm="0">
                                          <p:val>
                                            <p:strVal val="0-#ppt_w/2"/>
                                          </p:val>
                                        </p:tav>
                                        <p:tav tm="100000">
                                          <p:val>
                                            <p:strVal val="#ppt_x"/>
                                          </p:val>
                                        </p:tav>
                                      </p:tavLst>
                                    </p:anim>
                                    <p:anim calcmode="lin" valueType="num">
                                      <p:cBhvr additive="base">
                                        <p:cTn id="408" dur="4500" fill="hold"/>
                                        <p:tgtEl>
                                          <p:spTgt spid="7"/>
                                        </p:tgtEl>
                                        <p:attrNameLst>
                                          <p:attrName>ppt_y</p:attrName>
                                        </p:attrNameLst>
                                      </p:cBhvr>
                                      <p:tavLst>
                                        <p:tav tm="0">
                                          <p:val>
                                            <p:strVal val="#ppt_y"/>
                                          </p:val>
                                        </p:tav>
                                        <p:tav tm="100000">
                                          <p:val>
                                            <p:strVal val="#ppt_y"/>
                                          </p:val>
                                        </p:tav>
                                      </p:tavLst>
                                    </p:anim>
                                  </p:childTnLst>
                                </p:cTn>
                              </p:par>
                              <p:par>
                                <p:cTn id="409" presetID="2" presetClass="exit" presetSubtype="2" fill="hold" nodeType="withEffect">
                                  <p:stCondLst>
                                    <p:cond delay="0"/>
                                  </p:stCondLst>
                                  <p:childTnLst>
                                    <p:anim calcmode="lin" valueType="num">
                                      <p:cBhvr additive="base">
                                        <p:cTn id="410" dur="4500"/>
                                        <p:tgtEl>
                                          <p:spTgt spid="7"/>
                                        </p:tgtEl>
                                        <p:attrNameLst>
                                          <p:attrName>ppt_x</p:attrName>
                                        </p:attrNameLst>
                                      </p:cBhvr>
                                      <p:tavLst>
                                        <p:tav tm="0">
                                          <p:val>
                                            <p:strVal val="ppt_x"/>
                                          </p:val>
                                        </p:tav>
                                        <p:tav tm="100000">
                                          <p:val>
                                            <p:strVal val="1+ppt_w/2"/>
                                          </p:val>
                                        </p:tav>
                                      </p:tavLst>
                                    </p:anim>
                                    <p:anim calcmode="lin" valueType="num">
                                      <p:cBhvr additive="base">
                                        <p:cTn id="411" dur="4500"/>
                                        <p:tgtEl>
                                          <p:spTgt spid="7"/>
                                        </p:tgtEl>
                                        <p:attrNameLst>
                                          <p:attrName>ppt_y</p:attrName>
                                        </p:attrNameLst>
                                      </p:cBhvr>
                                      <p:tavLst>
                                        <p:tav tm="0">
                                          <p:val>
                                            <p:strVal val="ppt_y"/>
                                          </p:val>
                                        </p:tav>
                                        <p:tav tm="100000">
                                          <p:val>
                                            <p:strVal val="ppt_y"/>
                                          </p:val>
                                        </p:tav>
                                      </p:tavLst>
                                    </p:anim>
                                    <p:set>
                                      <p:cBhvr>
                                        <p:cTn id="412" dur="1" fill="hold">
                                          <p:stCondLst>
                                            <p:cond delay="4499"/>
                                          </p:stCondLst>
                                        </p:cTn>
                                        <p:tgtEl>
                                          <p:spTgt spid="7"/>
                                        </p:tgtEl>
                                        <p:attrNameLst>
                                          <p:attrName>style.visibility</p:attrName>
                                        </p:attrNameLst>
                                      </p:cBhvr>
                                      <p:to>
                                        <p:strVal val="hidden"/>
                                      </p:to>
                                    </p:set>
                                  </p:childTnLst>
                                </p:cTn>
                              </p:par>
                              <p:par>
                                <p:cTn id="413" presetID="8" presetClass="emph" presetSubtype="0" fill="hold" nodeType="withEffect">
                                  <p:stCondLst>
                                    <p:cond delay="0"/>
                                  </p:stCondLst>
                                  <p:childTnLst>
                                    <p:animRot by="21600000">
                                      <p:cBhvr>
                                        <p:cTn id="414" dur="4500" fill="hold"/>
                                        <p:tgtEl>
                                          <p:spTgt spid="7"/>
                                        </p:tgtEl>
                                        <p:attrNameLst>
                                          <p:attrName>r</p:attrName>
                                        </p:attrNameLst>
                                      </p:cBhvr>
                                    </p:animRot>
                                  </p:childTnLst>
                                </p:cTn>
                              </p:par>
                              <p:par>
                                <p:cTn id="415" presetID="2" presetClass="entr" presetSubtype="8" fill="hold" nodeType="withEffect">
                                  <p:stCondLst>
                                    <p:cond delay="0"/>
                                  </p:stCondLst>
                                  <p:childTnLst>
                                    <p:set>
                                      <p:cBhvr>
                                        <p:cTn id="416" dur="1" fill="hold">
                                          <p:stCondLst>
                                            <p:cond delay="0"/>
                                          </p:stCondLst>
                                        </p:cTn>
                                        <p:tgtEl>
                                          <p:spTgt spid="4"/>
                                        </p:tgtEl>
                                        <p:attrNameLst>
                                          <p:attrName>style.visibility</p:attrName>
                                        </p:attrNameLst>
                                      </p:cBhvr>
                                      <p:to>
                                        <p:strVal val="visible"/>
                                      </p:to>
                                    </p:set>
                                    <p:anim calcmode="lin" valueType="num">
                                      <p:cBhvr additive="base">
                                        <p:cTn id="417" dur="4500" fill="hold"/>
                                        <p:tgtEl>
                                          <p:spTgt spid="4"/>
                                        </p:tgtEl>
                                        <p:attrNameLst>
                                          <p:attrName>ppt_x</p:attrName>
                                        </p:attrNameLst>
                                      </p:cBhvr>
                                      <p:tavLst>
                                        <p:tav tm="0">
                                          <p:val>
                                            <p:strVal val="0-#ppt_w/2"/>
                                          </p:val>
                                        </p:tav>
                                        <p:tav tm="100000">
                                          <p:val>
                                            <p:strVal val="#ppt_x"/>
                                          </p:val>
                                        </p:tav>
                                      </p:tavLst>
                                    </p:anim>
                                    <p:anim calcmode="lin" valueType="num">
                                      <p:cBhvr additive="base">
                                        <p:cTn id="418" dur="4500" fill="hold"/>
                                        <p:tgtEl>
                                          <p:spTgt spid="4"/>
                                        </p:tgtEl>
                                        <p:attrNameLst>
                                          <p:attrName>ppt_y</p:attrName>
                                        </p:attrNameLst>
                                      </p:cBhvr>
                                      <p:tavLst>
                                        <p:tav tm="0">
                                          <p:val>
                                            <p:strVal val="#ppt_y"/>
                                          </p:val>
                                        </p:tav>
                                        <p:tav tm="100000">
                                          <p:val>
                                            <p:strVal val="#ppt_y"/>
                                          </p:val>
                                        </p:tav>
                                      </p:tavLst>
                                    </p:anim>
                                  </p:childTnLst>
                                </p:cTn>
                              </p:par>
                              <p:par>
                                <p:cTn id="419" presetID="2" presetClass="exit" presetSubtype="2" fill="hold" nodeType="withEffect">
                                  <p:stCondLst>
                                    <p:cond delay="0"/>
                                  </p:stCondLst>
                                  <p:childTnLst>
                                    <p:anim calcmode="lin" valueType="num">
                                      <p:cBhvr additive="base">
                                        <p:cTn id="420" dur="4500"/>
                                        <p:tgtEl>
                                          <p:spTgt spid="4"/>
                                        </p:tgtEl>
                                        <p:attrNameLst>
                                          <p:attrName>ppt_x</p:attrName>
                                        </p:attrNameLst>
                                      </p:cBhvr>
                                      <p:tavLst>
                                        <p:tav tm="0">
                                          <p:val>
                                            <p:strVal val="ppt_x"/>
                                          </p:val>
                                        </p:tav>
                                        <p:tav tm="100000">
                                          <p:val>
                                            <p:strVal val="1+ppt_w/2"/>
                                          </p:val>
                                        </p:tav>
                                      </p:tavLst>
                                    </p:anim>
                                    <p:anim calcmode="lin" valueType="num">
                                      <p:cBhvr additive="base">
                                        <p:cTn id="421" dur="4500"/>
                                        <p:tgtEl>
                                          <p:spTgt spid="4"/>
                                        </p:tgtEl>
                                        <p:attrNameLst>
                                          <p:attrName>ppt_y</p:attrName>
                                        </p:attrNameLst>
                                      </p:cBhvr>
                                      <p:tavLst>
                                        <p:tav tm="0">
                                          <p:val>
                                            <p:strVal val="ppt_y"/>
                                          </p:val>
                                        </p:tav>
                                        <p:tav tm="100000">
                                          <p:val>
                                            <p:strVal val="ppt_y"/>
                                          </p:val>
                                        </p:tav>
                                      </p:tavLst>
                                    </p:anim>
                                    <p:set>
                                      <p:cBhvr>
                                        <p:cTn id="422" dur="1" fill="hold">
                                          <p:stCondLst>
                                            <p:cond delay="4499"/>
                                          </p:stCondLst>
                                        </p:cTn>
                                        <p:tgtEl>
                                          <p:spTgt spid="4"/>
                                        </p:tgtEl>
                                        <p:attrNameLst>
                                          <p:attrName>style.visibility</p:attrName>
                                        </p:attrNameLst>
                                      </p:cBhvr>
                                      <p:to>
                                        <p:strVal val="hidden"/>
                                      </p:to>
                                    </p:set>
                                  </p:childTnLst>
                                </p:cTn>
                              </p:par>
                              <p:par>
                                <p:cTn id="423" presetID="8" presetClass="emph" presetSubtype="0" fill="hold" nodeType="withEffect">
                                  <p:stCondLst>
                                    <p:cond delay="0"/>
                                  </p:stCondLst>
                                  <p:childTnLst>
                                    <p:animRot by="21600000">
                                      <p:cBhvr>
                                        <p:cTn id="424" dur="4500" fill="hold"/>
                                        <p:tgtEl>
                                          <p:spTgt spid="4"/>
                                        </p:tgtEl>
                                        <p:attrNameLst>
                                          <p:attrName>r</p:attrName>
                                        </p:attrNameLst>
                                      </p:cBhvr>
                                    </p:animRot>
                                  </p:childTnLst>
                                </p:cTn>
                              </p:par>
                              <p:par>
                                <p:cTn id="425" presetID="2" presetClass="entr" presetSubtype="8" fill="hold" nodeType="withEffect">
                                  <p:stCondLst>
                                    <p:cond delay="0"/>
                                  </p:stCondLst>
                                  <p:childTnLst>
                                    <p:set>
                                      <p:cBhvr>
                                        <p:cTn id="426" dur="1" fill="hold">
                                          <p:stCondLst>
                                            <p:cond delay="0"/>
                                          </p:stCondLst>
                                        </p:cTn>
                                        <p:tgtEl>
                                          <p:spTgt spid="235"/>
                                        </p:tgtEl>
                                        <p:attrNameLst>
                                          <p:attrName>style.visibility</p:attrName>
                                        </p:attrNameLst>
                                      </p:cBhvr>
                                      <p:to>
                                        <p:strVal val="visible"/>
                                      </p:to>
                                    </p:set>
                                    <p:anim calcmode="lin" valueType="num">
                                      <p:cBhvr additive="base">
                                        <p:cTn id="427" dur="4500" fill="hold"/>
                                        <p:tgtEl>
                                          <p:spTgt spid="235"/>
                                        </p:tgtEl>
                                        <p:attrNameLst>
                                          <p:attrName>ppt_x</p:attrName>
                                        </p:attrNameLst>
                                      </p:cBhvr>
                                      <p:tavLst>
                                        <p:tav tm="0">
                                          <p:val>
                                            <p:strVal val="0-#ppt_w/2"/>
                                          </p:val>
                                        </p:tav>
                                        <p:tav tm="100000">
                                          <p:val>
                                            <p:strVal val="#ppt_x"/>
                                          </p:val>
                                        </p:tav>
                                      </p:tavLst>
                                    </p:anim>
                                    <p:anim calcmode="lin" valueType="num">
                                      <p:cBhvr additive="base">
                                        <p:cTn id="428" dur="4500" fill="hold"/>
                                        <p:tgtEl>
                                          <p:spTgt spid="235"/>
                                        </p:tgtEl>
                                        <p:attrNameLst>
                                          <p:attrName>ppt_y</p:attrName>
                                        </p:attrNameLst>
                                      </p:cBhvr>
                                      <p:tavLst>
                                        <p:tav tm="0">
                                          <p:val>
                                            <p:strVal val="#ppt_y"/>
                                          </p:val>
                                        </p:tav>
                                        <p:tav tm="100000">
                                          <p:val>
                                            <p:strVal val="#ppt_y"/>
                                          </p:val>
                                        </p:tav>
                                      </p:tavLst>
                                    </p:anim>
                                  </p:childTnLst>
                                </p:cTn>
                              </p:par>
                              <p:par>
                                <p:cTn id="429" presetID="2" presetClass="exit" presetSubtype="8" fill="hold" nodeType="withEffect">
                                  <p:stCondLst>
                                    <p:cond delay="0"/>
                                  </p:stCondLst>
                                  <p:childTnLst>
                                    <p:anim calcmode="lin" valueType="num">
                                      <p:cBhvr additive="base">
                                        <p:cTn id="430" dur="4500"/>
                                        <p:tgtEl>
                                          <p:spTgt spid="235"/>
                                        </p:tgtEl>
                                        <p:attrNameLst>
                                          <p:attrName>ppt_x</p:attrName>
                                        </p:attrNameLst>
                                      </p:cBhvr>
                                      <p:tavLst>
                                        <p:tav tm="0">
                                          <p:val>
                                            <p:strVal val="ppt_x"/>
                                          </p:val>
                                        </p:tav>
                                        <p:tav tm="100000">
                                          <p:val>
                                            <p:strVal val="0-ppt_w/2"/>
                                          </p:val>
                                        </p:tav>
                                      </p:tavLst>
                                    </p:anim>
                                    <p:anim calcmode="lin" valueType="num">
                                      <p:cBhvr additive="base">
                                        <p:cTn id="431" dur="4500"/>
                                        <p:tgtEl>
                                          <p:spTgt spid="235"/>
                                        </p:tgtEl>
                                        <p:attrNameLst>
                                          <p:attrName>ppt_y</p:attrName>
                                        </p:attrNameLst>
                                      </p:cBhvr>
                                      <p:tavLst>
                                        <p:tav tm="0">
                                          <p:val>
                                            <p:strVal val="ppt_y"/>
                                          </p:val>
                                        </p:tav>
                                        <p:tav tm="100000">
                                          <p:val>
                                            <p:strVal val="ppt_y"/>
                                          </p:val>
                                        </p:tav>
                                      </p:tavLst>
                                    </p:anim>
                                    <p:set>
                                      <p:cBhvr>
                                        <p:cTn id="432" dur="1" fill="hold">
                                          <p:stCondLst>
                                            <p:cond delay="4499"/>
                                          </p:stCondLst>
                                        </p:cTn>
                                        <p:tgtEl>
                                          <p:spTgt spid="235"/>
                                        </p:tgtEl>
                                        <p:attrNameLst>
                                          <p:attrName>style.visibility</p:attrName>
                                        </p:attrNameLst>
                                      </p:cBhvr>
                                      <p:to>
                                        <p:strVal val="hidden"/>
                                      </p:to>
                                    </p:set>
                                  </p:childTnLst>
                                </p:cTn>
                              </p:par>
                              <p:par>
                                <p:cTn id="433" presetID="8" presetClass="emph" presetSubtype="0" fill="hold" nodeType="withEffect">
                                  <p:stCondLst>
                                    <p:cond delay="0"/>
                                  </p:stCondLst>
                                  <p:childTnLst>
                                    <p:animRot by="-21600000">
                                      <p:cBhvr>
                                        <p:cTn id="434" dur="4500" fill="hold"/>
                                        <p:tgtEl>
                                          <p:spTgt spid="235"/>
                                        </p:tgtEl>
                                        <p:attrNameLst>
                                          <p:attrName>r</p:attrName>
                                        </p:attrNameLst>
                                      </p:cBhvr>
                                    </p:animRot>
                                  </p:childTnLst>
                                </p:cTn>
                              </p:par>
                              <p:par>
                                <p:cTn id="435" presetID="2" presetClass="entr" presetSubtype="8" fill="hold" nodeType="withEffect">
                                  <p:stCondLst>
                                    <p:cond delay="0"/>
                                  </p:stCondLst>
                                  <p:childTnLst>
                                    <p:set>
                                      <p:cBhvr>
                                        <p:cTn id="436" dur="1" fill="hold">
                                          <p:stCondLst>
                                            <p:cond delay="0"/>
                                          </p:stCondLst>
                                        </p:cTn>
                                        <p:tgtEl>
                                          <p:spTgt spid="43"/>
                                        </p:tgtEl>
                                        <p:attrNameLst>
                                          <p:attrName>style.visibility</p:attrName>
                                        </p:attrNameLst>
                                      </p:cBhvr>
                                      <p:to>
                                        <p:strVal val="visible"/>
                                      </p:to>
                                    </p:set>
                                    <p:anim calcmode="lin" valueType="num">
                                      <p:cBhvr additive="base">
                                        <p:cTn id="437" dur="4500" fill="hold"/>
                                        <p:tgtEl>
                                          <p:spTgt spid="43"/>
                                        </p:tgtEl>
                                        <p:attrNameLst>
                                          <p:attrName>ppt_x</p:attrName>
                                        </p:attrNameLst>
                                      </p:cBhvr>
                                      <p:tavLst>
                                        <p:tav tm="0">
                                          <p:val>
                                            <p:strVal val="0-#ppt_w/2"/>
                                          </p:val>
                                        </p:tav>
                                        <p:tav tm="100000">
                                          <p:val>
                                            <p:strVal val="#ppt_x"/>
                                          </p:val>
                                        </p:tav>
                                      </p:tavLst>
                                    </p:anim>
                                    <p:anim calcmode="lin" valueType="num">
                                      <p:cBhvr additive="base">
                                        <p:cTn id="438" dur="4500" fill="hold"/>
                                        <p:tgtEl>
                                          <p:spTgt spid="43"/>
                                        </p:tgtEl>
                                        <p:attrNameLst>
                                          <p:attrName>ppt_y</p:attrName>
                                        </p:attrNameLst>
                                      </p:cBhvr>
                                      <p:tavLst>
                                        <p:tav tm="0">
                                          <p:val>
                                            <p:strVal val="#ppt_y"/>
                                          </p:val>
                                        </p:tav>
                                        <p:tav tm="100000">
                                          <p:val>
                                            <p:strVal val="#ppt_y"/>
                                          </p:val>
                                        </p:tav>
                                      </p:tavLst>
                                    </p:anim>
                                  </p:childTnLst>
                                </p:cTn>
                              </p:par>
                              <p:par>
                                <p:cTn id="439" presetID="2" presetClass="exit" presetSubtype="8" fill="hold" nodeType="withEffect">
                                  <p:stCondLst>
                                    <p:cond delay="0"/>
                                  </p:stCondLst>
                                  <p:childTnLst>
                                    <p:anim calcmode="lin" valueType="num">
                                      <p:cBhvr additive="base">
                                        <p:cTn id="440" dur="4500"/>
                                        <p:tgtEl>
                                          <p:spTgt spid="43"/>
                                        </p:tgtEl>
                                        <p:attrNameLst>
                                          <p:attrName>ppt_x</p:attrName>
                                        </p:attrNameLst>
                                      </p:cBhvr>
                                      <p:tavLst>
                                        <p:tav tm="0">
                                          <p:val>
                                            <p:strVal val="ppt_x"/>
                                          </p:val>
                                        </p:tav>
                                        <p:tav tm="100000">
                                          <p:val>
                                            <p:strVal val="0-ppt_w/2"/>
                                          </p:val>
                                        </p:tav>
                                      </p:tavLst>
                                    </p:anim>
                                    <p:anim calcmode="lin" valueType="num">
                                      <p:cBhvr additive="base">
                                        <p:cTn id="441" dur="4500"/>
                                        <p:tgtEl>
                                          <p:spTgt spid="43"/>
                                        </p:tgtEl>
                                        <p:attrNameLst>
                                          <p:attrName>ppt_y</p:attrName>
                                        </p:attrNameLst>
                                      </p:cBhvr>
                                      <p:tavLst>
                                        <p:tav tm="0">
                                          <p:val>
                                            <p:strVal val="ppt_y"/>
                                          </p:val>
                                        </p:tav>
                                        <p:tav tm="100000">
                                          <p:val>
                                            <p:strVal val="ppt_y"/>
                                          </p:val>
                                        </p:tav>
                                      </p:tavLst>
                                    </p:anim>
                                    <p:set>
                                      <p:cBhvr>
                                        <p:cTn id="442" dur="1" fill="hold">
                                          <p:stCondLst>
                                            <p:cond delay="4499"/>
                                          </p:stCondLst>
                                        </p:cTn>
                                        <p:tgtEl>
                                          <p:spTgt spid="43"/>
                                        </p:tgtEl>
                                        <p:attrNameLst>
                                          <p:attrName>style.visibility</p:attrName>
                                        </p:attrNameLst>
                                      </p:cBhvr>
                                      <p:to>
                                        <p:strVal val="hidden"/>
                                      </p:to>
                                    </p:set>
                                  </p:childTnLst>
                                </p:cTn>
                              </p:par>
                              <p:par>
                                <p:cTn id="443" presetID="8" presetClass="emph" presetSubtype="0" fill="hold" nodeType="withEffect">
                                  <p:stCondLst>
                                    <p:cond delay="0"/>
                                  </p:stCondLst>
                                  <p:childTnLst>
                                    <p:animRot by="-21600000">
                                      <p:cBhvr>
                                        <p:cTn id="444" dur="4500" fill="hold"/>
                                        <p:tgtEl>
                                          <p:spTgt spid="43"/>
                                        </p:tgtEl>
                                        <p:attrNameLst>
                                          <p:attrName>r</p:attrName>
                                        </p:attrNameLst>
                                      </p:cBhvr>
                                    </p:animRot>
                                  </p:childTnLst>
                                </p:cTn>
                              </p:par>
                              <p:par>
                                <p:cTn id="445" presetID="2" presetClass="entr" presetSubtype="8" fill="hold" nodeType="withEffect">
                                  <p:stCondLst>
                                    <p:cond delay="0"/>
                                  </p:stCondLst>
                                  <p:childTnLst>
                                    <p:set>
                                      <p:cBhvr>
                                        <p:cTn id="446" dur="1" fill="hold">
                                          <p:stCondLst>
                                            <p:cond delay="0"/>
                                          </p:stCondLst>
                                        </p:cTn>
                                        <p:tgtEl>
                                          <p:spTgt spid="40"/>
                                        </p:tgtEl>
                                        <p:attrNameLst>
                                          <p:attrName>style.visibility</p:attrName>
                                        </p:attrNameLst>
                                      </p:cBhvr>
                                      <p:to>
                                        <p:strVal val="visible"/>
                                      </p:to>
                                    </p:set>
                                    <p:anim calcmode="lin" valueType="num">
                                      <p:cBhvr additive="base">
                                        <p:cTn id="447" dur="4500" fill="hold"/>
                                        <p:tgtEl>
                                          <p:spTgt spid="40"/>
                                        </p:tgtEl>
                                        <p:attrNameLst>
                                          <p:attrName>ppt_x</p:attrName>
                                        </p:attrNameLst>
                                      </p:cBhvr>
                                      <p:tavLst>
                                        <p:tav tm="0">
                                          <p:val>
                                            <p:strVal val="0-#ppt_w/2"/>
                                          </p:val>
                                        </p:tav>
                                        <p:tav tm="100000">
                                          <p:val>
                                            <p:strVal val="#ppt_x"/>
                                          </p:val>
                                        </p:tav>
                                      </p:tavLst>
                                    </p:anim>
                                    <p:anim calcmode="lin" valueType="num">
                                      <p:cBhvr additive="base">
                                        <p:cTn id="448" dur="4500" fill="hold"/>
                                        <p:tgtEl>
                                          <p:spTgt spid="40"/>
                                        </p:tgtEl>
                                        <p:attrNameLst>
                                          <p:attrName>ppt_y</p:attrName>
                                        </p:attrNameLst>
                                      </p:cBhvr>
                                      <p:tavLst>
                                        <p:tav tm="0">
                                          <p:val>
                                            <p:strVal val="#ppt_y"/>
                                          </p:val>
                                        </p:tav>
                                        <p:tav tm="100000">
                                          <p:val>
                                            <p:strVal val="#ppt_y"/>
                                          </p:val>
                                        </p:tav>
                                      </p:tavLst>
                                    </p:anim>
                                  </p:childTnLst>
                                </p:cTn>
                              </p:par>
                              <p:par>
                                <p:cTn id="449" presetID="2" presetClass="exit" presetSubtype="8" fill="hold" nodeType="withEffect">
                                  <p:stCondLst>
                                    <p:cond delay="0"/>
                                  </p:stCondLst>
                                  <p:childTnLst>
                                    <p:anim calcmode="lin" valueType="num">
                                      <p:cBhvr additive="base">
                                        <p:cTn id="450" dur="4500"/>
                                        <p:tgtEl>
                                          <p:spTgt spid="40"/>
                                        </p:tgtEl>
                                        <p:attrNameLst>
                                          <p:attrName>ppt_x</p:attrName>
                                        </p:attrNameLst>
                                      </p:cBhvr>
                                      <p:tavLst>
                                        <p:tav tm="0">
                                          <p:val>
                                            <p:strVal val="ppt_x"/>
                                          </p:val>
                                        </p:tav>
                                        <p:tav tm="100000">
                                          <p:val>
                                            <p:strVal val="0-ppt_w/2"/>
                                          </p:val>
                                        </p:tav>
                                      </p:tavLst>
                                    </p:anim>
                                    <p:anim calcmode="lin" valueType="num">
                                      <p:cBhvr additive="base">
                                        <p:cTn id="451" dur="4500"/>
                                        <p:tgtEl>
                                          <p:spTgt spid="40"/>
                                        </p:tgtEl>
                                        <p:attrNameLst>
                                          <p:attrName>ppt_y</p:attrName>
                                        </p:attrNameLst>
                                      </p:cBhvr>
                                      <p:tavLst>
                                        <p:tav tm="0">
                                          <p:val>
                                            <p:strVal val="ppt_y"/>
                                          </p:val>
                                        </p:tav>
                                        <p:tav tm="100000">
                                          <p:val>
                                            <p:strVal val="ppt_y"/>
                                          </p:val>
                                        </p:tav>
                                      </p:tavLst>
                                    </p:anim>
                                    <p:set>
                                      <p:cBhvr>
                                        <p:cTn id="452" dur="1" fill="hold">
                                          <p:stCondLst>
                                            <p:cond delay="4499"/>
                                          </p:stCondLst>
                                        </p:cTn>
                                        <p:tgtEl>
                                          <p:spTgt spid="40"/>
                                        </p:tgtEl>
                                        <p:attrNameLst>
                                          <p:attrName>style.visibility</p:attrName>
                                        </p:attrNameLst>
                                      </p:cBhvr>
                                      <p:to>
                                        <p:strVal val="hidden"/>
                                      </p:to>
                                    </p:set>
                                  </p:childTnLst>
                                </p:cTn>
                              </p:par>
                              <p:par>
                                <p:cTn id="453" presetID="8" presetClass="emph" presetSubtype="0" fill="hold" nodeType="withEffect">
                                  <p:stCondLst>
                                    <p:cond delay="0"/>
                                  </p:stCondLst>
                                  <p:childTnLst>
                                    <p:animRot by="-21600000">
                                      <p:cBhvr>
                                        <p:cTn id="454" dur="4500" fill="hold"/>
                                        <p:tgtEl>
                                          <p:spTgt spid="40"/>
                                        </p:tgtEl>
                                        <p:attrNameLst>
                                          <p:attrName>r</p:attrName>
                                        </p:attrNameLst>
                                      </p:cBhvr>
                                    </p:animRot>
                                  </p:childTnLst>
                                </p:cTn>
                              </p:par>
                              <p:par>
                                <p:cTn id="455" presetID="2" presetClass="entr" presetSubtype="8" fill="hold" nodeType="withEffect">
                                  <p:stCondLst>
                                    <p:cond delay="0"/>
                                  </p:stCondLst>
                                  <p:childTnLst>
                                    <p:set>
                                      <p:cBhvr>
                                        <p:cTn id="456" dur="1" fill="hold">
                                          <p:stCondLst>
                                            <p:cond delay="0"/>
                                          </p:stCondLst>
                                        </p:cTn>
                                        <p:tgtEl>
                                          <p:spTgt spid="37"/>
                                        </p:tgtEl>
                                        <p:attrNameLst>
                                          <p:attrName>style.visibility</p:attrName>
                                        </p:attrNameLst>
                                      </p:cBhvr>
                                      <p:to>
                                        <p:strVal val="visible"/>
                                      </p:to>
                                    </p:set>
                                    <p:anim calcmode="lin" valueType="num">
                                      <p:cBhvr additive="base">
                                        <p:cTn id="457" dur="4500" fill="hold"/>
                                        <p:tgtEl>
                                          <p:spTgt spid="37"/>
                                        </p:tgtEl>
                                        <p:attrNameLst>
                                          <p:attrName>ppt_x</p:attrName>
                                        </p:attrNameLst>
                                      </p:cBhvr>
                                      <p:tavLst>
                                        <p:tav tm="0">
                                          <p:val>
                                            <p:strVal val="0-#ppt_w/2"/>
                                          </p:val>
                                        </p:tav>
                                        <p:tav tm="100000">
                                          <p:val>
                                            <p:strVal val="#ppt_x"/>
                                          </p:val>
                                        </p:tav>
                                      </p:tavLst>
                                    </p:anim>
                                    <p:anim calcmode="lin" valueType="num">
                                      <p:cBhvr additive="base">
                                        <p:cTn id="458" dur="4500" fill="hold"/>
                                        <p:tgtEl>
                                          <p:spTgt spid="37"/>
                                        </p:tgtEl>
                                        <p:attrNameLst>
                                          <p:attrName>ppt_y</p:attrName>
                                        </p:attrNameLst>
                                      </p:cBhvr>
                                      <p:tavLst>
                                        <p:tav tm="0">
                                          <p:val>
                                            <p:strVal val="#ppt_y"/>
                                          </p:val>
                                        </p:tav>
                                        <p:tav tm="100000">
                                          <p:val>
                                            <p:strVal val="#ppt_y"/>
                                          </p:val>
                                        </p:tav>
                                      </p:tavLst>
                                    </p:anim>
                                  </p:childTnLst>
                                </p:cTn>
                              </p:par>
                              <p:par>
                                <p:cTn id="459" presetID="2" presetClass="exit" presetSubtype="8" fill="hold" nodeType="withEffect">
                                  <p:stCondLst>
                                    <p:cond delay="0"/>
                                  </p:stCondLst>
                                  <p:childTnLst>
                                    <p:anim calcmode="lin" valueType="num">
                                      <p:cBhvr additive="base">
                                        <p:cTn id="460" dur="4500"/>
                                        <p:tgtEl>
                                          <p:spTgt spid="37"/>
                                        </p:tgtEl>
                                        <p:attrNameLst>
                                          <p:attrName>ppt_x</p:attrName>
                                        </p:attrNameLst>
                                      </p:cBhvr>
                                      <p:tavLst>
                                        <p:tav tm="0">
                                          <p:val>
                                            <p:strVal val="ppt_x"/>
                                          </p:val>
                                        </p:tav>
                                        <p:tav tm="100000">
                                          <p:val>
                                            <p:strVal val="0-ppt_w/2"/>
                                          </p:val>
                                        </p:tav>
                                      </p:tavLst>
                                    </p:anim>
                                    <p:anim calcmode="lin" valueType="num">
                                      <p:cBhvr additive="base">
                                        <p:cTn id="461" dur="4500"/>
                                        <p:tgtEl>
                                          <p:spTgt spid="37"/>
                                        </p:tgtEl>
                                        <p:attrNameLst>
                                          <p:attrName>ppt_y</p:attrName>
                                        </p:attrNameLst>
                                      </p:cBhvr>
                                      <p:tavLst>
                                        <p:tav tm="0">
                                          <p:val>
                                            <p:strVal val="ppt_y"/>
                                          </p:val>
                                        </p:tav>
                                        <p:tav tm="100000">
                                          <p:val>
                                            <p:strVal val="ppt_y"/>
                                          </p:val>
                                        </p:tav>
                                      </p:tavLst>
                                    </p:anim>
                                    <p:set>
                                      <p:cBhvr>
                                        <p:cTn id="462" dur="1" fill="hold">
                                          <p:stCondLst>
                                            <p:cond delay="4499"/>
                                          </p:stCondLst>
                                        </p:cTn>
                                        <p:tgtEl>
                                          <p:spTgt spid="37"/>
                                        </p:tgtEl>
                                        <p:attrNameLst>
                                          <p:attrName>style.visibility</p:attrName>
                                        </p:attrNameLst>
                                      </p:cBhvr>
                                      <p:to>
                                        <p:strVal val="hidden"/>
                                      </p:to>
                                    </p:set>
                                  </p:childTnLst>
                                </p:cTn>
                              </p:par>
                              <p:par>
                                <p:cTn id="463" presetID="8" presetClass="emph" presetSubtype="0" fill="hold" nodeType="withEffect">
                                  <p:stCondLst>
                                    <p:cond delay="0"/>
                                  </p:stCondLst>
                                  <p:childTnLst>
                                    <p:animRot by="-21600000">
                                      <p:cBhvr>
                                        <p:cTn id="464" dur="4500" fill="hold"/>
                                        <p:tgtEl>
                                          <p:spTgt spid="37"/>
                                        </p:tgtEl>
                                        <p:attrNameLst>
                                          <p:attrName>r</p:attrName>
                                        </p:attrNameLst>
                                      </p:cBhvr>
                                    </p:animRot>
                                  </p:childTnLst>
                                </p:cTn>
                              </p:par>
                              <p:par>
                                <p:cTn id="465" presetID="2" presetClass="entr" presetSubtype="8" fill="hold" nodeType="withEffect">
                                  <p:stCondLst>
                                    <p:cond delay="0"/>
                                  </p:stCondLst>
                                  <p:childTnLst>
                                    <p:set>
                                      <p:cBhvr>
                                        <p:cTn id="466" dur="1" fill="hold">
                                          <p:stCondLst>
                                            <p:cond delay="0"/>
                                          </p:stCondLst>
                                        </p:cTn>
                                        <p:tgtEl>
                                          <p:spTgt spid="34"/>
                                        </p:tgtEl>
                                        <p:attrNameLst>
                                          <p:attrName>style.visibility</p:attrName>
                                        </p:attrNameLst>
                                      </p:cBhvr>
                                      <p:to>
                                        <p:strVal val="visible"/>
                                      </p:to>
                                    </p:set>
                                    <p:anim calcmode="lin" valueType="num">
                                      <p:cBhvr additive="base">
                                        <p:cTn id="467" dur="4500" fill="hold"/>
                                        <p:tgtEl>
                                          <p:spTgt spid="34"/>
                                        </p:tgtEl>
                                        <p:attrNameLst>
                                          <p:attrName>ppt_x</p:attrName>
                                        </p:attrNameLst>
                                      </p:cBhvr>
                                      <p:tavLst>
                                        <p:tav tm="0">
                                          <p:val>
                                            <p:strVal val="0-#ppt_w/2"/>
                                          </p:val>
                                        </p:tav>
                                        <p:tav tm="100000">
                                          <p:val>
                                            <p:strVal val="#ppt_x"/>
                                          </p:val>
                                        </p:tav>
                                      </p:tavLst>
                                    </p:anim>
                                    <p:anim calcmode="lin" valueType="num">
                                      <p:cBhvr additive="base">
                                        <p:cTn id="468" dur="4500" fill="hold"/>
                                        <p:tgtEl>
                                          <p:spTgt spid="34"/>
                                        </p:tgtEl>
                                        <p:attrNameLst>
                                          <p:attrName>ppt_y</p:attrName>
                                        </p:attrNameLst>
                                      </p:cBhvr>
                                      <p:tavLst>
                                        <p:tav tm="0">
                                          <p:val>
                                            <p:strVal val="#ppt_y"/>
                                          </p:val>
                                        </p:tav>
                                        <p:tav tm="100000">
                                          <p:val>
                                            <p:strVal val="#ppt_y"/>
                                          </p:val>
                                        </p:tav>
                                      </p:tavLst>
                                    </p:anim>
                                  </p:childTnLst>
                                </p:cTn>
                              </p:par>
                              <p:par>
                                <p:cTn id="469" presetID="2" presetClass="exit" presetSubtype="8" fill="hold" nodeType="withEffect">
                                  <p:stCondLst>
                                    <p:cond delay="0"/>
                                  </p:stCondLst>
                                  <p:childTnLst>
                                    <p:anim calcmode="lin" valueType="num">
                                      <p:cBhvr additive="base">
                                        <p:cTn id="470" dur="4500"/>
                                        <p:tgtEl>
                                          <p:spTgt spid="34"/>
                                        </p:tgtEl>
                                        <p:attrNameLst>
                                          <p:attrName>ppt_x</p:attrName>
                                        </p:attrNameLst>
                                      </p:cBhvr>
                                      <p:tavLst>
                                        <p:tav tm="0">
                                          <p:val>
                                            <p:strVal val="ppt_x"/>
                                          </p:val>
                                        </p:tav>
                                        <p:tav tm="100000">
                                          <p:val>
                                            <p:strVal val="0-ppt_w/2"/>
                                          </p:val>
                                        </p:tav>
                                      </p:tavLst>
                                    </p:anim>
                                    <p:anim calcmode="lin" valueType="num">
                                      <p:cBhvr additive="base">
                                        <p:cTn id="471" dur="4500"/>
                                        <p:tgtEl>
                                          <p:spTgt spid="34"/>
                                        </p:tgtEl>
                                        <p:attrNameLst>
                                          <p:attrName>ppt_y</p:attrName>
                                        </p:attrNameLst>
                                      </p:cBhvr>
                                      <p:tavLst>
                                        <p:tav tm="0">
                                          <p:val>
                                            <p:strVal val="ppt_y"/>
                                          </p:val>
                                        </p:tav>
                                        <p:tav tm="100000">
                                          <p:val>
                                            <p:strVal val="ppt_y"/>
                                          </p:val>
                                        </p:tav>
                                      </p:tavLst>
                                    </p:anim>
                                    <p:set>
                                      <p:cBhvr>
                                        <p:cTn id="472" dur="1" fill="hold">
                                          <p:stCondLst>
                                            <p:cond delay="4499"/>
                                          </p:stCondLst>
                                        </p:cTn>
                                        <p:tgtEl>
                                          <p:spTgt spid="34"/>
                                        </p:tgtEl>
                                        <p:attrNameLst>
                                          <p:attrName>style.visibility</p:attrName>
                                        </p:attrNameLst>
                                      </p:cBhvr>
                                      <p:to>
                                        <p:strVal val="hidden"/>
                                      </p:to>
                                    </p:set>
                                  </p:childTnLst>
                                </p:cTn>
                              </p:par>
                              <p:par>
                                <p:cTn id="473" presetID="8" presetClass="emph" presetSubtype="0" fill="hold" nodeType="withEffect">
                                  <p:stCondLst>
                                    <p:cond delay="0"/>
                                  </p:stCondLst>
                                  <p:childTnLst>
                                    <p:animRot by="-21600000">
                                      <p:cBhvr>
                                        <p:cTn id="474" dur="4500" fill="hold"/>
                                        <p:tgtEl>
                                          <p:spTgt spid="34"/>
                                        </p:tgtEl>
                                        <p:attrNameLst>
                                          <p:attrName>r</p:attrName>
                                        </p:attrNameLst>
                                      </p:cBhvr>
                                    </p:animRot>
                                  </p:childTnLst>
                                </p:cTn>
                              </p:par>
                              <p:par>
                                <p:cTn id="475" presetID="2" presetClass="entr" presetSubtype="8" fill="hold" nodeType="withEffect">
                                  <p:stCondLst>
                                    <p:cond delay="0"/>
                                  </p:stCondLst>
                                  <p:childTnLst>
                                    <p:set>
                                      <p:cBhvr>
                                        <p:cTn id="476" dur="1" fill="hold">
                                          <p:stCondLst>
                                            <p:cond delay="0"/>
                                          </p:stCondLst>
                                        </p:cTn>
                                        <p:tgtEl>
                                          <p:spTgt spid="31"/>
                                        </p:tgtEl>
                                        <p:attrNameLst>
                                          <p:attrName>style.visibility</p:attrName>
                                        </p:attrNameLst>
                                      </p:cBhvr>
                                      <p:to>
                                        <p:strVal val="visible"/>
                                      </p:to>
                                    </p:set>
                                    <p:anim calcmode="lin" valueType="num">
                                      <p:cBhvr additive="base">
                                        <p:cTn id="477" dur="4500" fill="hold"/>
                                        <p:tgtEl>
                                          <p:spTgt spid="31"/>
                                        </p:tgtEl>
                                        <p:attrNameLst>
                                          <p:attrName>ppt_x</p:attrName>
                                        </p:attrNameLst>
                                      </p:cBhvr>
                                      <p:tavLst>
                                        <p:tav tm="0">
                                          <p:val>
                                            <p:strVal val="0-#ppt_w/2"/>
                                          </p:val>
                                        </p:tav>
                                        <p:tav tm="100000">
                                          <p:val>
                                            <p:strVal val="#ppt_x"/>
                                          </p:val>
                                        </p:tav>
                                      </p:tavLst>
                                    </p:anim>
                                    <p:anim calcmode="lin" valueType="num">
                                      <p:cBhvr additive="base">
                                        <p:cTn id="478" dur="4500" fill="hold"/>
                                        <p:tgtEl>
                                          <p:spTgt spid="31"/>
                                        </p:tgtEl>
                                        <p:attrNameLst>
                                          <p:attrName>ppt_y</p:attrName>
                                        </p:attrNameLst>
                                      </p:cBhvr>
                                      <p:tavLst>
                                        <p:tav tm="0">
                                          <p:val>
                                            <p:strVal val="#ppt_y"/>
                                          </p:val>
                                        </p:tav>
                                        <p:tav tm="100000">
                                          <p:val>
                                            <p:strVal val="#ppt_y"/>
                                          </p:val>
                                        </p:tav>
                                      </p:tavLst>
                                    </p:anim>
                                  </p:childTnLst>
                                </p:cTn>
                              </p:par>
                              <p:par>
                                <p:cTn id="479" presetID="2" presetClass="exit" presetSubtype="8" fill="hold" nodeType="withEffect">
                                  <p:stCondLst>
                                    <p:cond delay="0"/>
                                  </p:stCondLst>
                                  <p:childTnLst>
                                    <p:anim calcmode="lin" valueType="num">
                                      <p:cBhvr additive="base">
                                        <p:cTn id="480" dur="4500"/>
                                        <p:tgtEl>
                                          <p:spTgt spid="31"/>
                                        </p:tgtEl>
                                        <p:attrNameLst>
                                          <p:attrName>ppt_x</p:attrName>
                                        </p:attrNameLst>
                                      </p:cBhvr>
                                      <p:tavLst>
                                        <p:tav tm="0">
                                          <p:val>
                                            <p:strVal val="ppt_x"/>
                                          </p:val>
                                        </p:tav>
                                        <p:tav tm="100000">
                                          <p:val>
                                            <p:strVal val="0-ppt_w/2"/>
                                          </p:val>
                                        </p:tav>
                                      </p:tavLst>
                                    </p:anim>
                                    <p:anim calcmode="lin" valueType="num">
                                      <p:cBhvr additive="base">
                                        <p:cTn id="481" dur="4500"/>
                                        <p:tgtEl>
                                          <p:spTgt spid="31"/>
                                        </p:tgtEl>
                                        <p:attrNameLst>
                                          <p:attrName>ppt_y</p:attrName>
                                        </p:attrNameLst>
                                      </p:cBhvr>
                                      <p:tavLst>
                                        <p:tav tm="0">
                                          <p:val>
                                            <p:strVal val="ppt_y"/>
                                          </p:val>
                                        </p:tav>
                                        <p:tav tm="100000">
                                          <p:val>
                                            <p:strVal val="ppt_y"/>
                                          </p:val>
                                        </p:tav>
                                      </p:tavLst>
                                    </p:anim>
                                    <p:set>
                                      <p:cBhvr>
                                        <p:cTn id="482" dur="1" fill="hold">
                                          <p:stCondLst>
                                            <p:cond delay="4499"/>
                                          </p:stCondLst>
                                        </p:cTn>
                                        <p:tgtEl>
                                          <p:spTgt spid="31"/>
                                        </p:tgtEl>
                                        <p:attrNameLst>
                                          <p:attrName>style.visibility</p:attrName>
                                        </p:attrNameLst>
                                      </p:cBhvr>
                                      <p:to>
                                        <p:strVal val="hidden"/>
                                      </p:to>
                                    </p:set>
                                  </p:childTnLst>
                                </p:cTn>
                              </p:par>
                              <p:par>
                                <p:cTn id="483" presetID="8" presetClass="emph" presetSubtype="0" fill="hold" nodeType="withEffect">
                                  <p:stCondLst>
                                    <p:cond delay="0"/>
                                  </p:stCondLst>
                                  <p:childTnLst>
                                    <p:animRot by="-21600000">
                                      <p:cBhvr>
                                        <p:cTn id="484" dur="4500" fill="hold"/>
                                        <p:tgtEl>
                                          <p:spTgt spid="31"/>
                                        </p:tgtEl>
                                        <p:attrNameLst>
                                          <p:attrName>r</p:attrName>
                                        </p:attrNameLst>
                                      </p:cBhvr>
                                    </p:animRot>
                                  </p:childTnLst>
                                </p:cTn>
                              </p:par>
                              <p:par>
                                <p:cTn id="485" presetID="2" presetClass="entr" presetSubtype="8" fill="hold" nodeType="withEffect">
                                  <p:stCondLst>
                                    <p:cond delay="0"/>
                                  </p:stCondLst>
                                  <p:childTnLst>
                                    <p:set>
                                      <p:cBhvr>
                                        <p:cTn id="486" dur="1" fill="hold">
                                          <p:stCondLst>
                                            <p:cond delay="0"/>
                                          </p:stCondLst>
                                        </p:cTn>
                                        <p:tgtEl>
                                          <p:spTgt spid="28"/>
                                        </p:tgtEl>
                                        <p:attrNameLst>
                                          <p:attrName>style.visibility</p:attrName>
                                        </p:attrNameLst>
                                      </p:cBhvr>
                                      <p:to>
                                        <p:strVal val="visible"/>
                                      </p:to>
                                    </p:set>
                                    <p:anim calcmode="lin" valueType="num">
                                      <p:cBhvr additive="base">
                                        <p:cTn id="487" dur="4500" fill="hold"/>
                                        <p:tgtEl>
                                          <p:spTgt spid="28"/>
                                        </p:tgtEl>
                                        <p:attrNameLst>
                                          <p:attrName>ppt_x</p:attrName>
                                        </p:attrNameLst>
                                      </p:cBhvr>
                                      <p:tavLst>
                                        <p:tav tm="0">
                                          <p:val>
                                            <p:strVal val="0-#ppt_w/2"/>
                                          </p:val>
                                        </p:tav>
                                        <p:tav tm="100000">
                                          <p:val>
                                            <p:strVal val="#ppt_x"/>
                                          </p:val>
                                        </p:tav>
                                      </p:tavLst>
                                    </p:anim>
                                    <p:anim calcmode="lin" valueType="num">
                                      <p:cBhvr additive="base">
                                        <p:cTn id="488" dur="4500" fill="hold"/>
                                        <p:tgtEl>
                                          <p:spTgt spid="28"/>
                                        </p:tgtEl>
                                        <p:attrNameLst>
                                          <p:attrName>ppt_y</p:attrName>
                                        </p:attrNameLst>
                                      </p:cBhvr>
                                      <p:tavLst>
                                        <p:tav tm="0">
                                          <p:val>
                                            <p:strVal val="#ppt_y"/>
                                          </p:val>
                                        </p:tav>
                                        <p:tav tm="100000">
                                          <p:val>
                                            <p:strVal val="#ppt_y"/>
                                          </p:val>
                                        </p:tav>
                                      </p:tavLst>
                                    </p:anim>
                                  </p:childTnLst>
                                </p:cTn>
                              </p:par>
                              <p:par>
                                <p:cTn id="489" presetID="2" presetClass="exit" presetSubtype="8" fill="hold" nodeType="withEffect">
                                  <p:stCondLst>
                                    <p:cond delay="0"/>
                                  </p:stCondLst>
                                  <p:childTnLst>
                                    <p:anim calcmode="lin" valueType="num">
                                      <p:cBhvr additive="base">
                                        <p:cTn id="490" dur="4500"/>
                                        <p:tgtEl>
                                          <p:spTgt spid="28"/>
                                        </p:tgtEl>
                                        <p:attrNameLst>
                                          <p:attrName>ppt_x</p:attrName>
                                        </p:attrNameLst>
                                      </p:cBhvr>
                                      <p:tavLst>
                                        <p:tav tm="0">
                                          <p:val>
                                            <p:strVal val="ppt_x"/>
                                          </p:val>
                                        </p:tav>
                                        <p:tav tm="100000">
                                          <p:val>
                                            <p:strVal val="0-ppt_w/2"/>
                                          </p:val>
                                        </p:tav>
                                      </p:tavLst>
                                    </p:anim>
                                    <p:anim calcmode="lin" valueType="num">
                                      <p:cBhvr additive="base">
                                        <p:cTn id="491" dur="4500"/>
                                        <p:tgtEl>
                                          <p:spTgt spid="28"/>
                                        </p:tgtEl>
                                        <p:attrNameLst>
                                          <p:attrName>ppt_y</p:attrName>
                                        </p:attrNameLst>
                                      </p:cBhvr>
                                      <p:tavLst>
                                        <p:tav tm="0">
                                          <p:val>
                                            <p:strVal val="ppt_y"/>
                                          </p:val>
                                        </p:tav>
                                        <p:tav tm="100000">
                                          <p:val>
                                            <p:strVal val="ppt_y"/>
                                          </p:val>
                                        </p:tav>
                                      </p:tavLst>
                                    </p:anim>
                                    <p:set>
                                      <p:cBhvr>
                                        <p:cTn id="492" dur="1" fill="hold">
                                          <p:stCondLst>
                                            <p:cond delay="4499"/>
                                          </p:stCondLst>
                                        </p:cTn>
                                        <p:tgtEl>
                                          <p:spTgt spid="28"/>
                                        </p:tgtEl>
                                        <p:attrNameLst>
                                          <p:attrName>style.visibility</p:attrName>
                                        </p:attrNameLst>
                                      </p:cBhvr>
                                      <p:to>
                                        <p:strVal val="hidden"/>
                                      </p:to>
                                    </p:set>
                                  </p:childTnLst>
                                </p:cTn>
                              </p:par>
                              <p:par>
                                <p:cTn id="493" presetID="8" presetClass="emph" presetSubtype="0" fill="hold" nodeType="withEffect">
                                  <p:stCondLst>
                                    <p:cond delay="0"/>
                                  </p:stCondLst>
                                  <p:childTnLst>
                                    <p:animRot by="-21600000">
                                      <p:cBhvr>
                                        <p:cTn id="494" dur="4500" fill="hold"/>
                                        <p:tgtEl>
                                          <p:spTgt spid="28"/>
                                        </p:tgtEl>
                                        <p:attrNameLst>
                                          <p:attrName>r</p:attrName>
                                        </p:attrNameLst>
                                      </p:cBhvr>
                                    </p:animRot>
                                  </p:childTnLst>
                                </p:cTn>
                              </p:par>
                              <p:par>
                                <p:cTn id="495" presetID="2" presetClass="entr" presetSubtype="8" fill="hold" nodeType="withEffect">
                                  <p:stCondLst>
                                    <p:cond delay="0"/>
                                  </p:stCondLst>
                                  <p:childTnLst>
                                    <p:set>
                                      <p:cBhvr>
                                        <p:cTn id="496" dur="1" fill="hold">
                                          <p:stCondLst>
                                            <p:cond delay="0"/>
                                          </p:stCondLst>
                                        </p:cTn>
                                        <p:tgtEl>
                                          <p:spTgt spid="25"/>
                                        </p:tgtEl>
                                        <p:attrNameLst>
                                          <p:attrName>style.visibility</p:attrName>
                                        </p:attrNameLst>
                                      </p:cBhvr>
                                      <p:to>
                                        <p:strVal val="visible"/>
                                      </p:to>
                                    </p:set>
                                    <p:anim calcmode="lin" valueType="num">
                                      <p:cBhvr additive="base">
                                        <p:cTn id="497" dur="4500" fill="hold"/>
                                        <p:tgtEl>
                                          <p:spTgt spid="25"/>
                                        </p:tgtEl>
                                        <p:attrNameLst>
                                          <p:attrName>ppt_x</p:attrName>
                                        </p:attrNameLst>
                                      </p:cBhvr>
                                      <p:tavLst>
                                        <p:tav tm="0">
                                          <p:val>
                                            <p:strVal val="0-#ppt_w/2"/>
                                          </p:val>
                                        </p:tav>
                                        <p:tav tm="100000">
                                          <p:val>
                                            <p:strVal val="#ppt_x"/>
                                          </p:val>
                                        </p:tav>
                                      </p:tavLst>
                                    </p:anim>
                                    <p:anim calcmode="lin" valueType="num">
                                      <p:cBhvr additive="base">
                                        <p:cTn id="498" dur="4500" fill="hold"/>
                                        <p:tgtEl>
                                          <p:spTgt spid="25"/>
                                        </p:tgtEl>
                                        <p:attrNameLst>
                                          <p:attrName>ppt_y</p:attrName>
                                        </p:attrNameLst>
                                      </p:cBhvr>
                                      <p:tavLst>
                                        <p:tav tm="0">
                                          <p:val>
                                            <p:strVal val="#ppt_y"/>
                                          </p:val>
                                        </p:tav>
                                        <p:tav tm="100000">
                                          <p:val>
                                            <p:strVal val="#ppt_y"/>
                                          </p:val>
                                        </p:tav>
                                      </p:tavLst>
                                    </p:anim>
                                  </p:childTnLst>
                                </p:cTn>
                              </p:par>
                              <p:par>
                                <p:cTn id="499" presetID="2" presetClass="exit" presetSubtype="8" fill="hold" nodeType="withEffect">
                                  <p:stCondLst>
                                    <p:cond delay="0"/>
                                  </p:stCondLst>
                                  <p:childTnLst>
                                    <p:anim calcmode="lin" valueType="num">
                                      <p:cBhvr additive="base">
                                        <p:cTn id="500" dur="4500"/>
                                        <p:tgtEl>
                                          <p:spTgt spid="25"/>
                                        </p:tgtEl>
                                        <p:attrNameLst>
                                          <p:attrName>ppt_x</p:attrName>
                                        </p:attrNameLst>
                                      </p:cBhvr>
                                      <p:tavLst>
                                        <p:tav tm="0">
                                          <p:val>
                                            <p:strVal val="ppt_x"/>
                                          </p:val>
                                        </p:tav>
                                        <p:tav tm="100000">
                                          <p:val>
                                            <p:strVal val="0-ppt_w/2"/>
                                          </p:val>
                                        </p:tav>
                                      </p:tavLst>
                                    </p:anim>
                                    <p:anim calcmode="lin" valueType="num">
                                      <p:cBhvr additive="base">
                                        <p:cTn id="501" dur="4500"/>
                                        <p:tgtEl>
                                          <p:spTgt spid="25"/>
                                        </p:tgtEl>
                                        <p:attrNameLst>
                                          <p:attrName>ppt_y</p:attrName>
                                        </p:attrNameLst>
                                      </p:cBhvr>
                                      <p:tavLst>
                                        <p:tav tm="0">
                                          <p:val>
                                            <p:strVal val="ppt_y"/>
                                          </p:val>
                                        </p:tav>
                                        <p:tav tm="100000">
                                          <p:val>
                                            <p:strVal val="ppt_y"/>
                                          </p:val>
                                        </p:tav>
                                      </p:tavLst>
                                    </p:anim>
                                    <p:set>
                                      <p:cBhvr>
                                        <p:cTn id="502" dur="1" fill="hold">
                                          <p:stCondLst>
                                            <p:cond delay="4499"/>
                                          </p:stCondLst>
                                        </p:cTn>
                                        <p:tgtEl>
                                          <p:spTgt spid="25"/>
                                        </p:tgtEl>
                                        <p:attrNameLst>
                                          <p:attrName>style.visibility</p:attrName>
                                        </p:attrNameLst>
                                      </p:cBhvr>
                                      <p:to>
                                        <p:strVal val="hidden"/>
                                      </p:to>
                                    </p:set>
                                  </p:childTnLst>
                                </p:cTn>
                              </p:par>
                              <p:par>
                                <p:cTn id="503" presetID="8" presetClass="emph" presetSubtype="0" fill="hold" nodeType="withEffect">
                                  <p:stCondLst>
                                    <p:cond delay="0"/>
                                  </p:stCondLst>
                                  <p:childTnLst>
                                    <p:animRot by="-21600000">
                                      <p:cBhvr>
                                        <p:cTn id="504" dur="4500" fill="hold"/>
                                        <p:tgtEl>
                                          <p:spTgt spid="25"/>
                                        </p:tgtEl>
                                        <p:attrNameLst>
                                          <p:attrName>r</p:attrName>
                                        </p:attrNameLst>
                                      </p:cBhvr>
                                    </p:animRot>
                                  </p:childTnLst>
                                </p:cTn>
                              </p:par>
                              <p:par>
                                <p:cTn id="505" presetID="2" presetClass="entr" presetSubtype="8" fill="hold" nodeType="withEffect">
                                  <p:stCondLst>
                                    <p:cond delay="0"/>
                                  </p:stCondLst>
                                  <p:childTnLst>
                                    <p:set>
                                      <p:cBhvr>
                                        <p:cTn id="506" dur="1" fill="hold">
                                          <p:stCondLst>
                                            <p:cond delay="0"/>
                                          </p:stCondLst>
                                        </p:cTn>
                                        <p:tgtEl>
                                          <p:spTgt spid="85"/>
                                        </p:tgtEl>
                                        <p:attrNameLst>
                                          <p:attrName>style.visibility</p:attrName>
                                        </p:attrNameLst>
                                      </p:cBhvr>
                                      <p:to>
                                        <p:strVal val="visible"/>
                                      </p:to>
                                    </p:set>
                                    <p:anim calcmode="lin" valueType="num">
                                      <p:cBhvr additive="base">
                                        <p:cTn id="507" dur="4500" fill="hold"/>
                                        <p:tgtEl>
                                          <p:spTgt spid="85"/>
                                        </p:tgtEl>
                                        <p:attrNameLst>
                                          <p:attrName>ppt_x</p:attrName>
                                        </p:attrNameLst>
                                      </p:cBhvr>
                                      <p:tavLst>
                                        <p:tav tm="0">
                                          <p:val>
                                            <p:strVal val="0-#ppt_w/2"/>
                                          </p:val>
                                        </p:tav>
                                        <p:tav tm="100000">
                                          <p:val>
                                            <p:strVal val="#ppt_x"/>
                                          </p:val>
                                        </p:tav>
                                      </p:tavLst>
                                    </p:anim>
                                    <p:anim calcmode="lin" valueType="num">
                                      <p:cBhvr additive="base">
                                        <p:cTn id="508" dur="4500" fill="hold"/>
                                        <p:tgtEl>
                                          <p:spTgt spid="85"/>
                                        </p:tgtEl>
                                        <p:attrNameLst>
                                          <p:attrName>ppt_y</p:attrName>
                                        </p:attrNameLst>
                                      </p:cBhvr>
                                      <p:tavLst>
                                        <p:tav tm="0">
                                          <p:val>
                                            <p:strVal val="#ppt_y"/>
                                          </p:val>
                                        </p:tav>
                                        <p:tav tm="100000">
                                          <p:val>
                                            <p:strVal val="#ppt_y"/>
                                          </p:val>
                                        </p:tav>
                                      </p:tavLst>
                                    </p:anim>
                                  </p:childTnLst>
                                </p:cTn>
                              </p:par>
                              <p:par>
                                <p:cTn id="509" presetID="2" presetClass="exit" presetSubtype="8" fill="hold" nodeType="withEffect">
                                  <p:stCondLst>
                                    <p:cond delay="0"/>
                                  </p:stCondLst>
                                  <p:childTnLst>
                                    <p:anim calcmode="lin" valueType="num">
                                      <p:cBhvr additive="base">
                                        <p:cTn id="510" dur="4500"/>
                                        <p:tgtEl>
                                          <p:spTgt spid="85"/>
                                        </p:tgtEl>
                                        <p:attrNameLst>
                                          <p:attrName>ppt_x</p:attrName>
                                        </p:attrNameLst>
                                      </p:cBhvr>
                                      <p:tavLst>
                                        <p:tav tm="0">
                                          <p:val>
                                            <p:strVal val="ppt_x"/>
                                          </p:val>
                                        </p:tav>
                                        <p:tav tm="100000">
                                          <p:val>
                                            <p:strVal val="0-ppt_w/2"/>
                                          </p:val>
                                        </p:tav>
                                      </p:tavLst>
                                    </p:anim>
                                    <p:anim calcmode="lin" valueType="num">
                                      <p:cBhvr additive="base">
                                        <p:cTn id="511" dur="4500"/>
                                        <p:tgtEl>
                                          <p:spTgt spid="85"/>
                                        </p:tgtEl>
                                        <p:attrNameLst>
                                          <p:attrName>ppt_y</p:attrName>
                                        </p:attrNameLst>
                                      </p:cBhvr>
                                      <p:tavLst>
                                        <p:tav tm="0">
                                          <p:val>
                                            <p:strVal val="ppt_y"/>
                                          </p:val>
                                        </p:tav>
                                        <p:tav tm="100000">
                                          <p:val>
                                            <p:strVal val="ppt_y"/>
                                          </p:val>
                                        </p:tav>
                                      </p:tavLst>
                                    </p:anim>
                                    <p:set>
                                      <p:cBhvr>
                                        <p:cTn id="512" dur="1" fill="hold">
                                          <p:stCondLst>
                                            <p:cond delay="4499"/>
                                          </p:stCondLst>
                                        </p:cTn>
                                        <p:tgtEl>
                                          <p:spTgt spid="85"/>
                                        </p:tgtEl>
                                        <p:attrNameLst>
                                          <p:attrName>style.visibility</p:attrName>
                                        </p:attrNameLst>
                                      </p:cBhvr>
                                      <p:to>
                                        <p:strVal val="hidden"/>
                                      </p:to>
                                    </p:set>
                                  </p:childTnLst>
                                </p:cTn>
                              </p:par>
                              <p:par>
                                <p:cTn id="513" presetID="8" presetClass="emph" presetSubtype="0" fill="hold" nodeType="withEffect">
                                  <p:stCondLst>
                                    <p:cond delay="0"/>
                                  </p:stCondLst>
                                  <p:childTnLst>
                                    <p:animRot by="-21600000">
                                      <p:cBhvr>
                                        <p:cTn id="514" dur="4500" fill="hold"/>
                                        <p:tgtEl>
                                          <p:spTgt spid="85"/>
                                        </p:tgtEl>
                                        <p:attrNameLst>
                                          <p:attrName>r</p:attrName>
                                        </p:attrNameLst>
                                      </p:cBhvr>
                                    </p:animRot>
                                  </p:childTnLst>
                                </p:cTn>
                              </p:par>
                              <p:par>
                                <p:cTn id="515" presetID="2" presetClass="entr" presetSubtype="8" fill="hold" nodeType="withEffect">
                                  <p:stCondLst>
                                    <p:cond delay="0"/>
                                  </p:stCondLst>
                                  <p:childTnLst>
                                    <p:set>
                                      <p:cBhvr>
                                        <p:cTn id="516" dur="1" fill="hold">
                                          <p:stCondLst>
                                            <p:cond delay="0"/>
                                          </p:stCondLst>
                                        </p:cTn>
                                        <p:tgtEl>
                                          <p:spTgt spid="82"/>
                                        </p:tgtEl>
                                        <p:attrNameLst>
                                          <p:attrName>style.visibility</p:attrName>
                                        </p:attrNameLst>
                                      </p:cBhvr>
                                      <p:to>
                                        <p:strVal val="visible"/>
                                      </p:to>
                                    </p:set>
                                    <p:anim calcmode="lin" valueType="num">
                                      <p:cBhvr additive="base">
                                        <p:cTn id="517" dur="4500" fill="hold"/>
                                        <p:tgtEl>
                                          <p:spTgt spid="82"/>
                                        </p:tgtEl>
                                        <p:attrNameLst>
                                          <p:attrName>ppt_x</p:attrName>
                                        </p:attrNameLst>
                                      </p:cBhvr>
                                      <p:tavLst>
                                        <p:tav tm="0">
                                          <p:val>
                                            <p:strVal val="0-#ppt_w/2"/>
                                          </p:val>
                                        </p:tav>
                                        <p:tav tm="100000">
                                          <p:val>
                                            <p:strVal val="#ppt_x"/>
                                          </p:val>
                                        </p:tav>
                                      </p:tavLst>
                                    </p:anim>
                                    <p:anim calcmode="lin" valueType="num">
                                      <p:cBhvr additive="base">
                                        <p:cTn id="518" dur="4500" fill="hold"/>
                                        <p:tgtEl>
                                          <p:spTgt spid="82"/>
                                        </p:tgtEl>
                                        <p:attrNameLst>
                                          <p:attrName>ppt_y</p:attrName>
                                        </p:attrNameLst>
                                      </p:cBhvr>
                                      <p:tavLst>
                                        <p:tav tm="0">
                                          <p:val>
                                            <p:strVal val="#ppt_y"/>
                                          </p:val>
                                        </p:tav>
                                        <p:tav tm="100000">
                                          <p:val>
                                            <p:strVal val="#ppt_y"/>
                                          </p:val>
                                        </p:tav>
                                      </p:tavLst>
                                    </p:anim>
                                  </p:childTnLst>
                                </p:cTn>
                              </p:par>
                              <p:par>
                                <p:cTn id="519" presetID="2" presetClass="exit" presetSubtype="8" fill="hold" nodeType="withEffect">
                                  <p:stCondLst>
                                    <p:cond delay="0"/>
                                  </p:stCondLst>
                                  <p:childTnLst>
                                    <p:anim calcmode="lin" valueType="num">
                                      <p:cBhvr additive="base">
                                        <p:cTn id="520" dur="4500"/>
                                        <p:tgtEl>
                                          <p:spTgt spid="82"/>
                                        </p:tgtEl>
                                        <p:attrNameLst>
                                          <p:attrName>ppt_x</p:attrName>
                                        </p:attrNameLst>
                                      </p:cBhvr>
                                      <p:tavLst>
                                        <p:tav tm="0">
                                          <p:val>
                                            <p:strVal val="ppt_x"/>
                                          </p:val>
                                        </p:tav>
                                        <p:tav tm="100000">
                                          <p:val>
                                            <p:strVal val="0-ppt_w/2"/>
                                          </p:val>
                                        </p:tav>
                                      </p:tavLst>
                                    </p:anim>
                                    <p:anim calcmode="lin" valueType="num">
                                      <p:cBhvr additive="base">
                                        <p:cTn id="521" dur="4500"/>
                                        <p:tgtEl>
                                          <p:spTgt spid="82"/>
                                        </p:tgtEl>
                                        <p:attrNameLst>
                                          <p:attrName>ppt_y</p:attrName>
                                        </p:attrNameLst>
                                      </p:cBhvr>
                                      <p:tavLst>
                                        <p:tav tm="0">
                                          <p:val>
                                            <p:strVal val="ppt_y"/>
                                          </p:val>
                                        </p:tav>
                                        <p:tav tm="100000">
                                          <p:val>
                                            <p:strVal val="ppt_y"/>
                                          </p:val>
                                        </p:tav>
                                      </p:tavLst>
                                    </p:anim>
                                    <p:set>
                                      <p:cBhvr>
                                        <p:cTn id="522" dur="1" fill="hold">
                                          <p:stCondLst>
                                            <p:cond delay="4499"/>
                                          </p:stCondLst>
                                        </p:cTn>
                                        <p:tgtEl>
                                          <p:spTgt spid="82"/>
                                        </p:tgtEl>
                                        <p:attrNameLst>
                                          <p:attrName>style.visibility</p:attrName>
                                        </p:attrNameLst>
                                      </p:cBhvr>
                                      <p:to>
                                        <p:strVal val="hidden"/>
                                      </p:to>
                                    </p:set>
                                  </p:childTnLst>
                                </p:cTn>
                              </p:par>
                              <p:par>
                                <p:cTn id="523" presetID="8" presetClass="emph" presetSubtype="0" fill="hold" nodeType="withEffect">
                                  <p:stCondLst>
                                    <p:cond delay="0"/>
                                  </p:stCondLst>
                                  <p:childTnLst>
                                    <p:animRot by="-21600000">
                                      <p:cBhvr>
                                        <p:cTn id="524" dur="4500" fill="hold"/>
                                        <p:tgtEl>
                                          <p:spTgt spid="82"/>
                                        </p:tgtEl>
                                        <p:attrNameLst>
                                          <p:attrName>r</p:attrName>
                                        </p:attrNameLst>
                                      </p:cBhvr>
                                    </p:animRot>
                                  </p:childTnLst>
                                </p:cTn>
                              </p:par>
                              <p:par>
                                <p:cTn id="525" presetID="2" presetClass="entr" presetSubtype="8" fill="hold" nodeType="withEffect">
                                  <p:stCondLst>
                                    <p:cond delay="0"/>
                                  </p:stCondLst>
                                  <p:childTnLst>
                                    <p:set>
                                      <p:cBhvr>
                                        <p:cTn id="526" dur="1" fill="hold">
                                          <p:stCondLst>
                                            <p:cond delay="0"/>
                                          </p:stCondLst>
                                        </p:cTn>
                                        <p:tgtEl>
                                          <p:spTgt spid="79"/>
                                        </p:tgtEl>
                                        <p:attrNameLst>
                                          <p:attrName>style.visibility</p:attrName>
                                        </p:attrNameLst>
                                      </p:cBhvr>
                                      <p:to>
                                        <p:strVal val="visible"/>
                                      </p:to>
                                    </p:set>
                                    <p:anim calcmode="lin" valueType="num">
                                      <p:cBhvr additive="base">
                                        <p:cTn id="527" dur="4500" fill="hold"/>
                                        <p:tgtEl>
                                          <p:spTgt spid="79"/>
                                        </p:tgtEl>
                                        <p:attrNameLst>
                                          <p:attrName>ppt_x</p:attrName>
                                        </p:attrNameLst>
                                      </p:cBhvr>
                                      <p:tavLst>
                                        <p:tav tm="0">
                                          <p:val>
                                            <p:strVal val="0-#ppt_w/2"/>
                                          </p:val>
                                        </p:tav>
                                        <p:tav tm="100000">
                                          <p:val>
                                            <p:strVal val="#ppt_x"/>
                                          </p:val>
                                        </p:tav>
                                      </p:tavLst>
                                    </p:anim>
                                    <p:anim calcmode="lin" valueType="num">
                                      <p:cBhvr additive="base">
                                        <p:cTn id="528" dur="4500" fill="hold"/>
                                        <p:tgtEl>
                                          <p:spTgt spid="79"/>
                                        </p:tgtEl>
                                        <p:attrNameLst>
                                          <p:attrName>ppt_y</p:attrName>
                                        </p:attrNameLst>
                                      </p:cBhvr>
                                      <p:tavLst>
                                        <p:tav tm="0">
                                          <p:val>
                                            <p:strVal val="#ppt_y"/>
                                          </p:val>
                                        </p:tav>
                                        <p:tav tm="100000">
                                          <p:val>
                                            <p:strVal val="#ppt_y"/>
                                          </p:val>
                                        </p:tav>
                                      </p:tavLst>
                                    </p:anim>
                                  </p:childTnLst>
                                </p:cTn>
                              </p:par>
                              <p:par>
                                <p:cTn id="529" presetID="2" presetClass="exit" presetSubtype="8" fill="hold" nodeType="withEffect">
                                  <p:stCondLst>
                                    <p:cond delay="0"/>
                                  </p:stCondLst>
                                  <p:childTnLst>
                                    <p:anim calcmode="lin" valueType="num">
                                      <p:cBhvr additive="base">
                                        <p:cTn id="530" dur="4500"/>
                                        <p:tgtEl>
                                          <p:spTgt spid="79"/>
                                        </p:tgtEl>
                                        <p:attrNameLst>
                                          <p:attrName>ppt_x</p:attrName>
                                        </p:attrNameLst>
                                      </p:cBhvr>
                                      <p:tavLst>
                                        <p:tav tm="0">
                                          <p:val>
                                            <p:strVal val="ppt_x"/>
                                          </p:val>
                                        </p:tav>
                                        <p:tav tm="100000">
                                          <p:val>
                                            <p:strVal val="0-ppt_w/2"/>
                                          </p:val>
                                        </p:tav>
                                      </p:tavLst>
                                    </p:anim>
                                    <p:anim calcmode="lin" valueType="num">
                                      <p:cBhvr additive="base">
                                        <p:cTn id="531" dur="4500"/>
                                        <p:tgtEl>
                                          <p:spTgt spid="79"/>
                                        </p:tgtEl>
                                        <p:attrNameLst>
                                          <p:attrName>ppt_y</p:attrName>
                                        </p:attrNameLst>
                                      </p:cBhvr>
                                      <p:tavLst>
                                        <p:tav tm="0">
                                          <p:val>
                                            <p:strVal val="ppt_y"/>
                                          </p:val>
                                        </p:tav>
                                        <p:tav tm="100000">
                                          <p:val>
                                            <p:strVal val="ppt_y"/>
                                          </p:val>
                                        </p:tav>
                                      </p:tavLst>
                                    </p:anim>
                                    <p:set>
                                      <p:cBhvr>
                                        <p:cTn id="532" dur="1" fill="hold">
                                          <p:stCondLst>
                                            <p:cond delay="4499"/>
                                          </p:stCondLst>
                                        </p:cTn>
                                        <p:tgtEl>
                                          <p:spTgt spid="79"/>
                                        </p:tgtEl>
                                        <p:attrNameLst>
                                          <p:attrName>style.visibility</p:attrName>
                                        </p:attrNameLst>
                                      </p:cBhvr>
                                      <p:to>
                                        <p:strVal val="hidden"/>
                                      </p:to>
                                    </p:set>
                                  </p:childTnLst>
                                </p:cTn>
                              </p:par>
                              <p:par>
                                <p:cTn id="533" presetID="8" presetClass="emph" presetSubtype="0" fill="hold" nodeType="withEffect">
                                  <p:stCondLst>
                                    <p:cond delay="0"/>
                                  </p:stCondLst>
                                  <p:childTnLst>
                                    <p:animRot by="-21600000">
                                      <p:cBhvr>
                                        <p:cTn id="534" dur="4500" fill="hold"/>
                                        <p:tgtEl>
                                          <p:spTgt spid="79"/>
                                        </p:tgtEl>
                                        <p:attrNameLst>
                                          <p:attrName>r</p:attrName>
                                        </p:attrNameLst>
                                      </p:cBhvr>
                                    </p:animRot>
                                  </p:childTnLst>
                                </p:cTn>
                              </p:par>
                              <p:par>
                                <p:cTn id="535" presetID="2" presetClass="entr" presetSubtype="8" fill="hold" nodeType="withEffect">
                                  <p:stCondLst>
                                    <p:cond delay="0"/>
                                  </p:stCondLst>
                                  <p:childTnLst>
                                    <p:set>
                                      <p:cBhvr>
                                        <p:cTn id="536" dur="1" fill="hold">
                                          <p:stCondLst>
                                            <p:cond delay="0"/>
                                          </p:stCondLst>
                                        </p:cTn>
                                        <p:tgtEl>
                                          <p:spTgt spid="76"/>
                                        </p:tgtEl>
                                        <p:attrNameLst>
                                          <p:attrName>style.visibility</p:attrName>
                                        </p:attrNameLst>
                                      </p:cBhvr>
                                      <p:to>
                                        <p:strVal val="visible"/>
                                      </p:to>
                                    </p:set>
                                    <p:anim calcmode="lin" valueType="num">
                                      <p:cBhvr additive="base">
                                        <p:cTn id="537" dur="4500" fill="hold"/>
                                        <p:tgtEl>
                                          <p:spTgt spid="76"/>
                                        </p:tgtEl>
                                        <p:attrNameLst>
                                          <p:attrName>ppt_x</p:attrName>
                                        </p:attrNameLst>
                                      </p:cBhvr>
                                      <p:tavLst>
                                        <p:tav tm="0">
                                          <p:val>
                                            <p:strVal val="0-#ppt_w/2"/>
                                          </p:val>
                                        </p:tav>
                                        <p:tav tm="100000">
                                          <p:val>
                                            <p:strVal val="#ppt_x"/>
                                          </p:val>
                                        </p:tav>
                                      </p:tavLst>
                                    </p:anim>
                                    <p:anim calcmode="lin" valueType="num">
                                      <p:cBhvr additive="base">
                                        <p:cTn id="538" dur="4500" fill="hold"/>
                                        <p:tgtEl>
                                          <p:spTgt spid="76"/>
                                        </p:tgtEl>
                                        <p:attrNameLst>
                                          <p:attrName>ppt_y</p:attrName>
                                        </p:attrNameLst>
                                      </p:cBhvr>
                                      <p:tavLst>
                                        <p:tav tm="0">
                                          <p:val>
                                            <p:strVal val="#ppt_y"/>
                                          </p:val>
                                        </p:tav>
                                        <p:tav tm="100000">
                                          <p:val>
                                            <p:strVal val="#ppt_y"/>
                                          </p:val>
                                        </p:tav>
                                      </p:tavLst>
                                    </p:anim>
                                  </p:childTnLst>
                                </p:cTn>
                              </p:par>
                              <p:par>
                                <p:cTn id="539" presetID="2" presetClass="exit" presetSubtype="8" fill="hold" nodeType="withEffect">
                                  <p:stCondLst>
                                    <p:cond delay="0"/>
                                  </p:stCondLst>
                                  <p:childTnLst>
                                    <p:anim calcmode="lin" valueType="num">
                                      <p:cBhvr additive="base">
                                        <p:cTn id="540" dur="4500"/>
                                        <p:tgtEl>
                                          <p:spTgt spid="76"/>
                                        </p:tgtEl>
                                        <p:attrNameLst>
                                          <p:attrName>ppt_x</p:attrName>
                                        </p:attrNameLst>
                                      </p:cBhvr>
                                      <p:tavLst>
                                        <p:tav tm="0">
                                          <p:val>
                                            <p:strVal val="ppt_x"/>
                                          </p:val>
                                        </p:tav>
                                        <p:tav tm="100000">
                                          <p:val>
                                            <p:strVal val="0-ppt_w/2"/>
                                          </p:val>
                                        </p:tav>
                                      </p:tavLst>
                                    </p:anim>
                                    <p:anim calcmode="lin" valueType="num">
                                      <p:cBhvr additive="base">
                                        <p:cTn id="541" dur="4500"/>
                                        <p:tgtEl>
                                          <p:spTgt spid="76"/>
                                        </p:tgtEl>
                                        <p:attrNameLst>
                                          <p:attrName>ppt_y</p:attrName>
                                        </p:attrNameLst>
                                      </p:cBhvr>
                                      <p:tavLst>
                                        <p:tav tm="0">
                                          <p:val>
                                            <p:strVal val="ppt_y"/>
                                          </p:val>
                                        </p:tav>
                                        <p:tav tm="100000">
                                          <p:val>
                                            <p:strVal val="ppt_y"/>
                                          </p:val>
                                        </p:tav>
                                      </p:tavLst>
                                    </p:anim>
                                    <p:set>
                                      <p:cBhvr>
                                        <p:cTn id="542" dur="1" fill="hold">
                                          <p:stCondLst>
                                            <p:cond delay="4499"/>
                                          </p:stCondLst>
                                        </p:cTn>
                                        <p:tgtEl>
                                          <p:spTgt spid="76"/>
                                        </p:tgtEl>
                                        <p:attrNameLst>
                                          <p:attrName>style.visibility</p:attrName>
                                        </p:attrNameLst>
                                      </p:cBhvr>
                                      <p:to>
                                        <p:strVal val="hidden"/>
                                      </p:to>
                                    </p:set>
                                  </p:childTnLst>
                                </p:cTn>
                              </p:par>
                              <p:par>
                                <p:cTn id="543" presetID="8" presetClass="emph" presetSubtype="0" fill="hold" nodeType="withEffect">
                                  <p:stCondLst>
                                    <p:cond delay="0"/>
                                  </p:stCondLst>
                                  <p:childTnLst>
                                    <p:animRot by="-21600000">
                                      <p:cBhvr>
                                        <p:cTn id="544" dur="4500" fill="hold"/>
                                        <p:tgtEl>
                                          <p:spTgt spid="76"/>
                                        </p:tgtEl>
                                        <p:attrNameLst>
                                          <p:attrName>r</p:attrName>
                                        </p:attrNameLst>
                                      </p:cBhvr>
                                    </p:animRot>
                                  </p:childTnLst>
                                </p:cTn>
                              </p:par>
                              <p:par>
                                <p:cTn id="545" presetID="2" presetClass="entr" presetSubtype="8" fill="hold" nodeType="withEffect">
                                  <p:stCondLst>
                                    <p:cond delay="0"/>
                                  </p:stCondLst>
                                  <p:childTnLst>
                                    <p:set>
                                      <p:cBhvr>
                                        <p:cTn id="546" dur="1" fill="hold">
                                          <p:stCondLst>
                                            <p:cond delay="0"/>
                                          </p:stCondLst>
                                        </p:cTn>
                                        <p:tgtEl>
                                          <p:spTgt spid="73"/>
                                        </p:tgtEl>
                                        <p:attrNameLst>
                                          <p:attrName>style.visibility</p:attrName>
                                        </p:attrNameLst>
                                      </p:cBhvr>
                                      <p:to>
                                        <p:strVal val="visible"/>
                                      </p:to>
                                    </p:set>
                                    <p:anim calcmode="lin" valueType="num">
                                      <p:cBhvr additive="base">
                                        <p:cTn id="547" dur="4500" fill="hold"/>
                                        <p:tgtEl>
                                          <p:spTgt spid="73"/>
                                        </p:tgtEl>
                                        <p:attrNameLst>
                                          <p:attrName>ppt_x</p:attrName>
                                        </p:attrNameLst>
                                      </p:cBhvr>
                                      <p:tavLst>
                                        <p:tav tm="0">
                                          <p:val>
                                            <p:strVal val="0-#ppt_w/2"/>
                                          </p:val>
                                        </p:tav>
                                        <p:tav tm="100000">
                                          <p:val>
                                            <p:strVal val="#ppt_x"/>
                                          </p:val>
                                        </p:tav>
                                      </p:tavLst>
                                    </p:anim>
                                    <p:anim calcmode="lin" valueType="num">
                                      <p:cBhvr additive="base">
                                        <p:cTn id="548" dur="4500" fill="hold"/>
                                        <p:tgtEl>
                                          <p:spTgt spid="73"/>
                                        </p:tgtEl>
                                        <p:attrNameLst>
                                          <p:attrName>ppt_y</p:attrName>
                                        </p:attrNameLst>
                                      </p:cBhvr>
                                      <p:tavLst>
                                        <p:tav tm="0">
                                          <p:val>
                                            <p:strVal val="#ppt_y"/>
                                          </p:val>
                                        </p:tav>
                                        <p:tav tm="100000">
                                          <p:val>
                                            <p:strVal val="#ppt_y"/>
                                          </p:val>
                                        </p:tav>
                                      </p:tavLst>
                                    </p:anim>
                                  </p:childTnLst>
                                </p:cTn>
                              </p:par>
                              <p:par>
                                <p:cTn id="549" presetID="2" presetClass="exit" presetSubtype="8" fill="hold" nodeType="withEffect">
                                  <p:stCondLst>
                                    <p:cond delay="0"/>
                                  </p:stCondLst>
                                  <p:childTnLst>
                                    <p:anim calcmode="lin" valueType="num">
                                      <p:cBhvr additive="base">
                                        <p:cTn id="550" dur="4500"/>
                                        <p:tgtEl>
                                          <p:spTgt spid="73"/>
                                        </p:tgtEl>
                                        <p:attrNameLst>
                                          <p:attrName>ppt_x</p:attrName>
                                        </p:attrNameLst>
                                      </p:cBhvr>
                                      <p:tavLst>
                                        <p:tav tm="0">
                                          <p:val>
                                            <p:strVal val="ppt_x"/>
                                          </p:val>
                                        </p:tav>
                                        <p:tav tm="100000">
                                          <p:val>
                                            <p:strVal val="0-ppt_w/2"/>
                                          </p:val>
                                        </p:tav>
                                      </p:tavLst>
                                    </p:anim>
                                    <p:anim calcmode="lin" valueType="num">
                                      <p:cBhvr additive="base">
                                        <p:cTn id="551" dur="4500"/>
                                        <p:tgtEl>
                                          <p:spTgt spid="73"/>
                                        </p:tgtEl>
                                        <p:attrNameLst>
                                          <p:attrName>ppt_y</p:attrName>
                                        </p:attrNameLst>
                                      </p:cBhvr>
                                      <p:tavLst>
                                        <p:tav tm="0">
                                          <p:val>
                                            <p:strVal val="ppt_y"/>
                                          </p:val>
                                        </p:tav>
                                        <p:tav tm="100000">
                                          <p:val>
                                            <p:strVal val="ppt_y"/>
                                          </p:val>
                                        </p:tav>
                                      </p:tavLst>
                                    </p:anim>
                                    <p:set>
                                      <p:cBhvr>
                                        <p:cTn id="552" dur="1" fill="hold">
                                          <p:stCondLst>
                                            <p:cond delay="4499"/>
                                          </p:stCondLst>
                                        </p:cTn>
                                        <p:tgtEl>
                                          <p:spTgt spid="73"/>
                                        </p:tgtEl>
                                        <p:attrNameLst>
                                          <p:attrName>style.visibility</p:attrName>
                                        </p:attrNameLst>
                                      </p:cBhvr>
                                      <p:to>
                                        <p:strVal val="hidden"/>
                                      </p:to>
                                    </p:set>
                                  </p:childTnLst>
                                </p:cTn>
                              </p:par>
                              <p:par>
                                <p:cTn id="553" presetID="8" presetClass="emph" presetSubtype="0" fill="hold" nodeType="withEffect">
                                  <p:stCondLst>
                                    <p:cond delay="0"/>
                                  </p:stCondLst>
                                  <p:childTnLst>
                                    <p:animRot by="-21600000">
                                      <p:cBhvr>
                                        <p:cTn id="554" dur="4500" fill="hold"/>
                                        <p:tgtEl>
                                          <p:spTgt spid="73"/>
                                        </p:tgtEl>
                                        <p:attrNameLst>
                                          <p:attrName>r</p:attrName>
                                        </p:attrNameLst>
                                      </p:cBhvr>
                                    </p:animRot>
                                  </p:childTnLst>
                                </p:cTn>
                              </p:par>
                              <p:par>
                                <p:cTn id="555" presetID="2" presetClass="entr" presetSubtype="8" fill="hold" nodeType="withEffect">
                                  <p:stCondLst>
                                    <p:cond delay="0"/>
                                  </p:stCondLst>
                                  <p:childTnLst>
                                    <p:set>
                                      <p:cBhvr>
                                        <p:cTn id="556" dur="1" fill="hold">
                                          <p:stCondLst>
                                            <p:cond delay="0"/>
                                          </p:stCondLst>
                                        </p:cTn>
                                        <p:tgtEl>
                                          <p:spTgt spid="70"/>
                                        </p:tgtEl>
                                        <p:attrNameLst>
                                          <p:attrName>style.visibility</p:attrName>
                                        </p:attrNameLst>
                                      </p:cBhvr>
                                      <p:to>
                                        <p:strVal val="visible"/>
                                      </p:to>
                                    </p:set>
                                    <p:anim calcmode="lin" valueType="num">
                                      <p:cBhvr additive="base">
                                        <p:cTn id="557" dur="4500" fill="hold"/>
                                        <p:tgtEl>
                                          <p:spTgt spid="70"/>
                                        </p:tgtEl>
                                        <p:attrNameLst>
                                          <p:attrName>ppt_x</p:attrName>
                                        </p:attrNameLst>
                                      </p:cBhvr>
                                      <p:tavLst>
                                        <p:tav tm="0">
                                          <p:val>
                                            <p:strVal val="0-#ppt_w/2"/>
                                          </p:val>
                                        </p:tav>
                                        <p:tav tm="100000">
                                          <p:val>
                                            <p:strVal val="#ppt_x"/>
                                          </p:val>
                                        </p:tav>
                                      </p:tavLst>
                                    </p:anim>
                                    <p:anim calcmode="lin" valueType="num">
                                      <p:cBhvr additive="base">
                                        <p:cTn id="558" dur="4500" fill="hold"/>
                                        <p:tgtEl>
                                          <p:spTgt spid="70"/>
                                        </p:tgtEl>
                                        <p:attrNameLst>
                                          <p:attrName>ppt_y</p:attrName>
                                        </p:attrNameLst>
                                      </p:cBhvr>
                                      <p:tavLst>
                                        <p:tav tm="0">
                                          <p:val>
                                            <p:strVal val="#ppt_y"/>
                                          </p:val>
                                        </p:tav>
                                        <p:tav tm="100000">
                                          <p:val>
                                            <p:strVal val="#ppt_y"/>
                                          </p:val>
                                        </p:tav>
                                      </p:tavLst>
                                    </p:anim>
                                  </p:childTnLst>
                                </p:cTn>
                              </p:par>
                              <p:par>
                                <p:cTn id="559" presetID="2" presetClass="exit" presetSubtype="8" fill="hold" nodeType="withEffect">
                                  <p:stCondLst>
                                    <p:cond delay="0"/>
                                  </p:stCondLst>
                                  <p:childTnLst>
                                    <p:anim calcmode="lin" valueType="num">
                                      <p:cBhvr additive="base">
                                        <p:cTn id="560" dur="4500"/>
                                        <p:tgtEl>
                                          <p:spTgt spid="70"/>
                                        </p:tgtEl>
                                        <p:attrNameLst>
                                          <p:attrName>ppt_x</p:attrName>
                                        </p:attrNameLst>
                                      </p:cBhvr>
                                      <p:tavLst>
                                        <p:tav tm="0">
                                          <p:val>
                                            <p:strVal val="ppt_x"/>
                                          </p:val>
                                        </p:tav>
                                        <p:tav tm="100000">
                                          <p:val>
                                            <p:strVal val="0-ppt_w/2"/>
                                          </p:val>
                                        </p:tav>
                                      </p:tavLst>
                                    </p:anim>
                                    <p:anim calcmode="lin" valueType="num">
                                      <p:cBhvr additive="base">
                                        <p:cTn id="561" dur="4500"/>
                                        <p:tgtEl>
                                          <p:spTgt spid="70"/>
                                        </p:tgtEl>
                                        <p:attrNameLst>
                                          <p:attrName>ppt_y</p:attrName>
                                        </p:attrNameLst>
                                      </p:cBhvr>
                                      <p:tavLst>
                                        <p:tav tm="0">
                                          <p:val>
                                            <p:strVal val="ppt_y"/>
                                          </p:val>
                                        </p:tav>
                                        <p:tav tm="100000">
                                          <p:val>
                                            <p:strVal val="ppt_y"/>
                                          </p:val>
                                        </p:tav>
                                      </p:tavLst>
                                    </p:anim>
                                    <p:set>
                                      <p:cBhvr>
                                        <p:cTn id="562" dur="1" fill="hold">
                                          <p:stCondLst>
                                            <p:cond delay="4499"/>
                                          </p:stCondLst>
                                        </p:cTn>
                                        <p:tgtEl>
                                          <p:spTgt spid="70"/>
                                        </p:tgtEl>
                                        <p:attrNameLst>
                                          <p:attrName>style.visibility</p:attrName>
                                        </p:attrNameLst>
                                      </p:cBhvr>
                                      <p:to>
                                        <p:strVal val="hidden"/>
                                      </p:to>
                                    </p:set>
                                  </p:childTnLst>
                                </p:cTn>
                              </p:par>
                              <p:par>
                                <p:cTn id="563" presetID="8" presetClass="emph" presetSubtype="0" fill="hold" nodeType="withEffect">
                                  <p:stCondLst>
                                    <p:cond delay="0"/>
                                  </p:stCondLst>
                                  <p:childTnLst>
                                    <p:animRot by="-21600000">
                                      <p:cBhvr>
                                        <p:cTn id="564" dur="4500" fill="hold"/>
                                        <p:tgtEl>
                                          <p:spTgt spid="70"/>
                                        </p:tgtEl>
                                        <p:attrNameLst>
                                          <p:attrName>r</p:attrName>
                                        </p:attrNameLst>
                                      </p:cBhvr>
                                    </p:animRot>
                                  </p:childTnLst>
                                </p:cTn>
                              </p:par>
                              <p:par>
                                <p:cTn id="565" presetID="2" presetClass="entr" presetSubtype="8" fill="hold" nodeType="withEffect">
                                  <p:stCondLst>
                                    <p:cond delay="0"/>
                                  </p:stCondLst>
                                  <p:childTnLst>
                                    <p:set>
                                      <p:cBhvr>
                                        <p:cTn id="566" dur="1" fill="hold">
                                          <p:stCondLst>
                                            <p:cond delay="0"/>
                                          </p:stCondLst>
                                        </p:cTn>
                                        <p:tgtEl>
                                          <p:spTgt spid="67"/>
                                        </p:tgtEl>
                                        <p:attrNameLst>
                                          <p:attrName>style.visibility</p:attrName>
                                        </p:attrNameLst>
                                      </p:cBhvr>
                                      <p:to>
                                        <p:strVal val="visible"/>
                                      </p:to>
                                    </p:set>
                                    <p:anim calcmode="lin" valueType="num">
                                      <p:cBhvr additive="base">
                                        <p:cTn id="567" dur="4500" fill="hold"/>
                                        <p:tgtEl>
                                          <p:spTgt spid="67"/>
                                        </p:tgtEl>
                                        <p:attrNameLst>
                                          <p:attrName>ppt_x</p:attrName>
                                        </p:attrNameLst>
                                      </p:cBhvr>
                                      <p:tavLst>
                                        <p:tav tm="0">
                                          <p:val>
                                            <p:strVal val="0-#ppt_w/2"/>
                                          </p:val>
                                        </p:tav>
                                        <p:tav tm="100000">
                                          <p:val>
                                            <p:strVal val="#ppt_x"/>
                                          </p:val>
                                        </p:tav>
                                      </p:tavLst>
                                    </p:anim>
                                    <p:anim calcmode="lin" valueType="num">
                                      <p:cBhvr additive="base">
                                        <p:cTn id="568" dur="4500" fill="hold"/>
                                        <p:tgtEl>
                                          <p:spTgt spid="67"/>
                                        </p:tgtEl>
                                        <p:attrNameLst>
                                          <p:attrName>ppt_y</p:attrName>
                                        </p:attrNameLst>
                                      </p:cBhvr>
                                      <p:tavLst>
                                        <p:tav tm="0">
                                          <p:val>
                                            <p:strVal val="#ppt_y"/>
                                          </p:val>
                                        </p:tav>
                                        <p:tav tm="100000">
                                          <p:val>
                                            <p:strVal val="#ppt_y"/>
                                          </p:val>
                                        </p:tav>
                                      </p:tavLst>
                                    </p:anim>
                                  </p:childTnLst>
                                </p:cTn>
                              </p:par>
                              <p:par>
                                <p:cTn id="569" presetID="2" presetClass="exit" presetSubtype="8" fill="hold" nodeType="withEffect">
                                  <p:stCondLst>
                                    <p:cond delay="0"/>
                                  </p:stCondLst>
                                  <p:childTnLst>
                                    <p:anim calcmode="lin" valueType="num">
                                      <p:cBhvr additive="base">
                                        <p:cTn id="570" dur="4500"/>
                                        <p:tgtEl>
                                          <p:spTgt spid="67"/>
                                        </p:tgtEl>
                                        <p:attrNameLst>
                                          <p:attrName>ppt_x</p:attrName>
                                        </p:attrNameLst>
                                      </p:cBhvr>
                                      <p:tavLst>
                                        <p:tav tm="0">
                                          <p:val>
                                            <p:strVal val="ppt_x"/>
                                          </p:val>
                                        </p:tav>
                                        <p:tav tm="100000">
                                          <p:val>
                                            <p:strVal val="0-ppt_w/2"/>
                                          </p:val>
                                        </p:tav>
                                      </p:tavLst>
                                    </p:anim>
                                    <p:anim calcmode="lin" valueType="num">
                                      <p:cBhvr additive="base">
                                        <p:cTn id="571" dur="4500"/>
                                        <p:tgtEl>
                                          <p:spTgt spid="67"/>
                                        </p:tgtEl>
                                        <p:attrNameLst>
                                          <p:attrName>ppt_y</p:attrName>
                                        </p:attrNameLst>
                                      </p:cBhvr>
                                      <p:tavLst>
                                        <p:tav tm="0">
                                          <p:val>
                                            <p:strVal val="ppt_y"/>
                                          </p:val>
                                        </p:tav>
                                        <p:tav tm="100000">
                                          <p:val>
                                            <p:strVal val="ppt_y"/>
                                          </p:val>
                                        </p:tav>
                                      </p:tavLst>
                                    </p:anim>
                                    <p:set>
                                      <p:cBhvr>
                                        <p:cTn id="572" dur="1" fill="hold">
                                          <p:stCondLst>
                                            <p:cond delay="4499"/>
                                          </p:stCondLst>
                                        </p:cTn>
                                        <p:tgtEl>
                                          <p:spTgt spid="67"/>
                                        </p:tgtEl>
                                        <p:attrNameLst>
                                          <p:attrName>style.visibility</p:attrName>
                                        </p:attrNameLst>
                                      </p:cBhvr>
                                      <p:to>
                                        <p:strVal val="hidden"/>
                                      </p:to>
                                    </p:set>
                                  </p:childTnLst>
                                </p:cTn>
                              </p:par>
                              <p:par>
                                <p:cTn id="573" presetID="8" presetClass="emph" presetSubtype="0" fill="hold" nodeType="withEffect">
                                  <p:stCondLst>
                                    <p:cond delay="0"/>
                                  </p:stCondLst>
                                  <p:childTnLst>
                                    <p:animRot by="-21600000">
                                      <p:cBhvr>
                                        <p:cTn id="574" dur="4500" fill="hold"/>
                                        <p:tgtEl>
                                          <p:spTgt spid="67"/>
                                        </p:tgtEl>
                                        <p:attrNameLst>
                                          <p:attrName>r</p:attrName>
                                        </p:attrNameLst>
                                      </p:cBhvr>
                                    </p:animRot>
                                  </p:childTnLst>
                                </p:cTn>
                              </p:par>
                              <p:par>
                                <p:cTn id="575" presetID="2" presetClass="entr" presetSubtype="8" fill="hold" nodeType="withEffect">
                                  <p:stCondLst>
                                    <p:cond delay="0"/>
                                  </p:stCondLst>
                                  <p:childTnLst>
                                    <p:set>
                                      <p:cBhvr>
                                        <p:cTn id="576" dur="1" fill="hold">
                                          <p:stCondLst>
                                            <p:cond delay="0"/>
                                          </p:stCondLst>
                                        </p:cTn>
                                        <p:tgtEl>
                                          <p:spTgt spid="127"/>
                                        </p:tgtEl>
                                        <p:attrNameLst>
                                          <p:attrName>style.visibility</p:attrName>
                                        </p:attrNameLst>
                                      </p:cBhvr>
                                      <p:to>
                                        <p:strVal val="visible"/>
                                      </p:to>
                                    </p:set>
                                    <p:anim calcmode="lin" valueType="num">
                                      <p:cBhvr additive="base">
                                        <p:cTn id="577" dur="4500" fill="hold"/>
                                        <p:tgtEl>
                                          <p:spTgt spid="127"/>
                                        </p:tgtEl>
                                        <p:attrNameLst>
                                          <p:attrName>ppt_x</p:attrName>
                                        </p:attrNameLst>
                                      </p:cBhvr>
                                      <p:tavLst>
                                        <p:tav tm="0">
                                          <p:val>
                                            <p:strVal val="0-#ppt_w/2"/>
                                          </p:val>
                                        </p:tav>
                                        <p:tav tm="100000">
                                          <p:val>
                                            <p:strVal val="#ppt_x"/>
                                          </p:val>
                                        </p:tav>
                                      </p:tavLst>
                                    </p:anim>
                                    <p:anim calcmode="lin" valueType="num">
                                      <p:cBhvr additive="base">
                                        <p:cTn id="578" dur="4500" fill="hold"/>
                                        <p:tgtEl>
                                          <p:spTgt spid="127"/>
                                        </p:tgtEl>
                                        <p:attrNameLst>
                                          <p:attrName>ppt_y</p:attrName>
                                        </p:attrNameLst>
                                      </p:cBhvr>
                                      <p:tavLst>
                                        <p:tav tm="0">
                                          <p:val>
                                            <p:strVal val="#ppt_y"/>
                                          </p:val>
                                        </p:tav>
                                        <p:tav tm="100000">
                                          <p:val>
                                            <p:strVal val="#ppt_y"/>
                                          </p:val>
                                        </p:tav>
                                      </p:tavLst>
                                    </p:anim>
                                  </p:childTnLst>
                                </p:cTn>
                              </p:par>
                              <p:par>
                                <p:cTn id="579" presetID="2" presetClass="exit" presetSubtype="8" fill="hold" nodeType="withEffect">
                                  <p:stCondLst>
                                    <p:cond delay="0"/>
                                  </p:stCondLst>
                                  <p:childTnLst>
                                    <p:anim calcmode="lin" valueType="num">
                                      <p:cBhvr additive="base">
                                        <p:cTn id="580" dur="4500"/>
                                        <p:tgtEl>
                                          <p:spTgt spid="127"/>
                                        </p:tgtEl>
                                        <p:attrNameLst>
                                          <p:attrName>ppt_x</p:attrName>
                                        </p:attrNameLst>
                                      </p:cBhvr>
                                      <p:tavLst>
                                        <p:tav tm="0">
                                          <p:val>
                                            <p:strVal val="ppt_x"/>
                                          </p:val>
                                        </p:tav>
                                        <p:tav tm="100000">
                                          <p:val>
                                            <p:strVal val="0-ppt_w/2"/>
                                          </p:val>
                                        </p:tav>
                                      </p:tavLst>
                                    </p:anim>
                                    <p:anim calcmode="lin" valueType="num">
                                      <p:cBhvr additive="base">
                                        <p:cTn id="581" dur="4500"/>
                                        <p:tgtEl>
                                          <p:spTgt spid="127"/>
                                        </p:tgtEl>
                                        <p:attrNameLst>
                                          <p:attrName>ppt_y</p:attrName>
                                        </p:attrNameLst>
                                      </p:cBhvr>
                                      <p:tavLst>
                                        <p:tav tm="0">
                                          <p:val>
                                            <p:strVal val="ppt_y"/>
                                          </p:val>
                                        </p:tav>
                                        <p:tav tm="100000">
                                          <p:val>
                                            <p:strVal val="ppt_y"/>
                                          </p:val>
                                        </p:tav>
                                      </p:tavLst>
                                    </p:anim>
                                    <p:set>
                                      <p:cBhvr>
                                        <p:cTn id="582" dur="1" fill="hold">
                                          <p:stCondLst>
                                            <p:cond delay="4499"/>
                                          </p:stCondLst>
                                        </p:cTn>
                                        <p:tgtEl>
                                          <p:spTgt spid="127"/>
                                        </p:tgtEl>
                                        <p:attrNameLst>
                                          <p:attrName>style.visibility</p:attrName>
                                        </p:attrNameLst>
                                      </p:cBhvr>
                                      <p:to>
                                        <p:strVal val="hidden"/>
                                      </p:to>
                                    </p:set>
                                  </p:childTnLst>
                                </p:cTn>
                              </p:par>
                              <p:par>
                                <p:cTn id="583" presetID="8" presetClass="emph" presetSubtype="0" fill="hold" nodeType="withEffect">
                                  <p:stCondLst>
                                    <p:cond delay="0"/>
                                  </p:stCondLst>
                                  <p:childTnLst>
                                    <p:animRot by="-21600000">
                                      <p:cBhvr>
                                        <p:cTn id="584" dur="4500" fill="hold"/>
                                        <p:tgtEl>
                                          <p:spTgt spid="127"/>
                                        </p:tgtEl>
                                        <p:attrNameLst>
                                          <p:attrName>r</p:attrName>
                                        </p:attrNameLst>
                                      </p:cBhvr>
                                    </p:animRot>
                                  </p:childTnLst>
                                </p:cTn>
                              </p:par>
                              <p:par>
                                <p:cTn id="585" presetID="2" presetClass="entr" presetSubtype="8" fill="hold" nodeType="withEffect">
                                  <p:stCondLst>
                                    <p:cond delay="0"/>
                                  </p:stCondLst>
                                  <p:childTnLst>
                                    <p:set>
                                      <p:cBhvr>
                                        <p:cTn id="586" dur="1" fill="hold">
                                          <p:stCondLst>
                                            <p:cond delay="0"/>
                                          </p:stCondLst>
                                        </p:cTn>
                                        <p:tgtEl>
                                          <p:spTgt spid="124"/>
                                        </p:tgtEl>
                                        <p:attrNameLst>
                                          <p:attrName>style.visibility</p:attrName>
                                        </p:attrNameLst>
                                      </p:cBhvr>
                                      <p:to>
                                        <p:strVal val="visible"/>
                                      </p:to>
                                    </p:set>
                                    <p:anim calcmode="lin" valueType="num">
                                      <p:cBhvr additive="base">
                                        <p:cTn id="587" dur="4500" fill="hold"/>
                                        <p:tgtEl>
                                          <p:spTgt spid="124"/>
                                        </p:tgtEl>
                                        <p:attrNameLst>
                                          <p:attrName>ppt_x</p:attrName>
                                        </p:attrNameLst>
                                      </p:cBhvr>
                                      <p:tavLst>
                                        <p:tav tm="0">
                                          <p:val>
                                            <p:strVal val="0-#ppt_w/2"/>
                                          </p:val>
                                        </p:tav>
                                        <p:tav tm="100000">
                                          <p:val>
                                            <p:strVal val="#ppt_x"/>
                                          </p:val>
                                        </p:tav>
                                      </p:tavLst>
                                    </p:anim>
                                    <p:anim calcmode="lin" valueType="num">
                                      <p:cBhvr additive="base">
                                        <p:cTn id="588" dur="4500" fill="hold"/>
                                        <p:tgtEl>
                                          <p:spTgt spid="124"/>
                                        </p:tgtEl>
                                        <p:attrNameLst>
                                          <p:attrName>ppt_y</p:attrName>
                                        </p:attrNameLst>
                                      </p:cBhvr>
                                      <p:tavLst>
                                        <p:tav tm="0">
                                          <p:val>
                                            <p:strVal val="#ppt_y"/>
                                          </p:val>
                                        </p:tav>
                                        <p:tav tm="100000">
                                          <p:val>
                                            <p:strVal val="#ppt_y"/>
                                          </p:val>
                                        </p:tav>
                                      </p:tavLst>
                                    </p:anim>
                                  </p:childTnLst>
                                </p:cTn>
                              </p:par>
                              <p:par>
                                <p:cTn id="589" presetID="2" presetClass="exit" presetSubtype="8" fill="hold" nodeType="withEffect">
                                  <p:stCondLst>
                                    <p:cond delay="0"/>
                                  </p:stCondLst>
                                  <p:childTnLst>
                                    <p:anim calcmode="lin" valueType="num">
                                      <p:cBhvr additive="base">
                                        <p:cTn id="590" dur="4500"/>
                                        <p:tgtEl>
                                          <p:spTgt spid="124"/>
                                        </p:tgtEl>
                                        <p:attrNameLst>
                                          <p:attrName>ppt_x</p:attrName>
                                        </p:attrNameLst>
                                      </p:cBhvr>
                                      <p:tavLst>
                                        <p:tav tm="0">
                                          <p:val>
                                            <p:strVal val="ppt_x"/>
                                          </p:val>
                                        </p:tav>
                                        <p:tav tm="100000">
                                          <p:val>
                                            <p:strVal val="0-ppt_w/2"/>
                                          </p:val>
                                        </p:tav>
                                      </p:tavLst>
                                    </p:anim>
                                    <p:anim calcmode="lin" valueType="num">
                                      <p:cBhvr additive="base">
                                        <p:cTn id="591" dur="4500"/>
                                        <p:tgtEl>
                                          <p:spTgt spid="124"/>
                                        </p:tgtEl>
                                        <p:attrNameLst>
                                          <p:attrName>ppt_y</p:attrName>
                                        </p:attrNameLst>
                                      </p:cBhvr>
                                      <p:tavLst>
                                        <p:tav tm="0">
                                          <p:val>
                                            <p:strVal val="ppt_y"/>
                                          </p:val>
                                        </p:tav>
                                        <p:tav tm="100000">
                                          <p:val>
                                            <p:strVal val="ppt_y"/>
                                          </p:val>
                                        </p:tav>
                                      </p:tavLst>
                                    </p:anim>
                                    <p:set>
                                      <p:cBhvr>
                                        <p:cTn id="592" dur="1" fill="hold">
                                          <p:stCondLst>
                                            <p:cond delay="4499"/>
                                          </p:stCondLst>
                                        </p:cTn>
                                        <p:tgtEl>
                                          <p:spTgt spid="124"/>
                                        </p:tgtEl>
                                        <p:attrNameLst>
                                          <p:attrName>style.visibility</p:attrName>
                                        </p:attrNameLst>
                                      </p:cBhvr>
                                      <p:to>
                                        <p:strVal val="hidden"/>
                                      </p:to>
                                    </p:set>
                                  </p:childTnLst>
                                </p:cTn>
                              </p:par>
                              <p:par>
                                <p:cTn id="593" presetID="8" presetClass="emph" presetSubtype="0" fill="hold" nodeType="withEffect">
                                  <p:stCondLst>
                                    <p:cond delay="0"/>
                                  </p:stCondLst>
                                  <p:childTnLst>
                                    <p:animRot by="-21600000">
                                      <p:cBhvr>
                                        <p:cTn id="594" dur="4500" fill="hold"/>
                                        <p:tgtEl>
                                          <p:spTgt spid="124"/>
                                        </p:tgtEl>
                                        <p:attrNameLst>
                                          <p:attrName>r</p:attrName>
                                        </p:attrNameLst>
                                      </p:cBhvr>
                                    </p:animRot>
                                  </p:childTnLst>
                                </p:cTn>
                              </p:par>
                              <p:par>
                                <p:cTn id="595" presetID="2" presetClass="entr" presetSubtype="8" fill="hold" nodeType="withEffect">
                                  <p:stCondLst>
                                    <p:cond delay="0"/>
                                  </p:stCondLst>
                                  <p:childTnLst>
                                    <p:set>
                                      <p:cBhvr>
                                        <p:cTn id="596" dur="1" fill="hold">
                                          <p:stCondLst>
                                            <p:cond delay="0"/>
                                          </p:stCondLst>
                                        </p:cTn>
                                        <p:tgtEl>
                                          <p:spTgt spid="121"/>
                                        </p:tgtEl>
                                        <p:attrNameLst>
                                          <p:attrName>style.visibility</p:attrName>
                                        </p:attrNameLst>
                                      </p:cBhvr>
                                      <p:to>
                                        <p:strVal val="visible"/>
                                      </p:to>
                                    </p:set>
                                    <p:anim calcmode="lin" valueType="num">
                                      <p:cBhvr additive="base">
                                        <p:cTn id="597" dur="4500" fill="hold"/>
                                        <p:tgtEl>
                                          <p:spTgt spid="121"/>
                                        </p:tgtEl>
                                        <p:attrNameLst>
                                          <p:attrName>ppt_x</p:attrName>
                                        </p:attrNameLst>
                                      </p:cBhvr>
                                      <p:tavLst>
                                        <p:tav tm="0">
                                          <p:val>
                                            <p:strVal val="0-#ppt_w/2"/>
                                          </p:val>
                                        </p:tav>
                                        <p:tav tm="100000">
                                          <p:val>
                                            <p:strVal val="#ppt_x"/>
                                          </p:val>
                                        </p:tav>
                                      </p:tavLst>
                                    </p:anim>
                                    <p:anim calcmode="lin" valueType="num">
                                      <p:cBhvr additive="base">
                                        <p:cTn id="598" dur="4500" fill="hold"/>
                                        <p:tgtEl>
                                          <p:spTgt spid="121"/>
                                        </p:tgtEl>
                                        <p:attrNameLst>
                                          <p:attrName>ppt_y</p:attrName>
                                        </p:attrNameLst>
                                      </p:cBhvr>
                                      <p:tavLst>
                                        <p:tav tm="0">
                                          <p:val>
                                            <p:strVal val="#ppt_y"/>
                                          </p:val>
                                        </p:tav>
                                        <p:tav tm="100000">
                                          <p:val>
                                            <p:strVal val="#ppt_y"/>
                                          </p:val>
                                        </p:tav>
                                      </p:tavLst>
                                    </p:anim>
                                  </p:childTnLst>
                                </p:cTn>
                              </p:par>
                              <p:par>
                                <p:cTn id="599" presetID="2" presetClass="exit" presetSubtype="8" fill="hold" nodeType="withEffect">
                                  <p:stCondLst>
                                    <p:cond delay="0"/>
                                  </p:stCondLst>
                                  <p:childTnLst>
                                    <p:anim calcmode="lin" valueType="num">
                                      <p:cBhvr additive="base">
                                        <p:cTn id="600" dur="4500"/>
                                        <p:tgtEl>
                                          <p:spTgt spid="121"/>
                                        </p:tgtEl>
                                        <p:attrNameLst>
                                          <p:attrName>ppt_x</p:attrName>
                                        </p:attrNameLst>
                                      </p:cBhvr>
                                      <p:tavLst>
                                        <p:tav tm="0">
                                          <p:val>
                                            <p:strVal val="ppt_x"/>
                                          </p:val>
                                        </p:tav>
                                        <p:tav tm="100000">
                                          <p:val>
                                            <p:strVal val="0-ppt_w/2"/>
                                          </p:val>
                                        </p:tav>
                                      </p:tavLst>
                                    </p:anim>
                                    <p:anim calcmode="lin" valueType="num">
                                      <p:cBhvr additive="base">
                                        <p:cTn id="601" dur="4500"/>
                                        <p:tgtEl>
                                          <p:spTgt spid="121"/>
                                        </p:tgtEl>
                                        <p:attrNameLst>
                                          <p:attrName>ppt_y</p:attrName>
                                        </p:attrNameLst>
                                      </p:cBhvr>
                                      <p:tavLst>
                                        <p:tav tm="0">
                                          <p:val>
                                            <p:strVal val="ppt_y"/>
                                          </p:val>
                                        </p:tav>
                                        <p:tav tm="100000">
                                          <p:val>
                                            <p:strVal val="ppt_y"/>
                                          </p:val>
                                        </p:tav>
                                      </p:tavLst>
                                    </p:anim>
                                    <p:set>
                                      <p:cBhvr>
                                        <p:cTn id="602" dur="1" fill="hold">
                                          <p:stCondLst>
                                            <p:cond delay="4499"/>
                                          </p:stCondLst>
                                        </p:cTn>
                                        <p:tgtEl>
                                          <p:spTgt spid="121"/>
                                        </p:tgtEl>
                                        <p:attrNameLst>
                                          <p:attrName>style.visibility</p:attrName>
                                        </p:attrNameLst>
                                      </p:cBhvr>
                                      <p:to>
                                        <p:strVal val="hidden"/>
                                      </p:to>
                                    </p:set>
                                  </p:childTnLst>
                                </p:cTn>
                              </p:par>
                              <p:par>
                                <p:cTn id="603" presetID="8" presetClass="emph" presetSubtype="0" fill="hold" nodeType="withEffect">
                                  <p:stCondLst>
                                    <p:cond delay="0"/>
                                  </p:stCondLst>
                                  <p:childTnLst>
                                    <p:animRot by="-21600000">
                                      <p:cBhvr>
                                        <p:cTn id="604" dur="4500" fill="hold"/>
                                        <p:tgtEl>
                                          <p:spTgt spid="121"/>
                                        </p:tgtEl>
                                        <p:attrNameLst>
                                          <p:attrName>r</p:attrName>
                                        </p:attrNameLst>
                                      </p:cBhvr>
                                    </p:animRot>
                                  </p:childTnLst>
                                </p:cTn>
                              </p:par>
                              <p:par>
                                <p:cTn id="605" presetID="2" presetClass="entr" presetSubtype="8" fill="hold" nodeType="withEffect">
                                  <p:stCondLst>
                                    <p:cond delay="0"/>
                                  </p:stCondLst>
                                  <p:childTnLst>
                                    <p:set>
                                      <p:cBhvr>
                                        <p:cTn id="606" dur="1" fill="hold">
                                          <p:stCondLst>
                                            <p:cond delay="0"/>
                                          </p:stCondLst>
                                        </p:cTn>
                                        <p:tgtEl>
                                          <p:spTgt spid="118"/>
                                        </p:tgtEl>
                                        <p:attrNameLst>
                                          <p:attrName>style.visibility</p:attrName>
                                        </p:attrNameLst>
                                      </p:cBhvr>
                                      <p:to>
                                        <p:strVal val="visible"/>
                                      </p:to>
                                    </p:set>
                                    <p:anim calcmode="lin" valueType="num">
                                      <p:cBhvr additive="base">
                                        <p:cTn id="607" dur="4500" fill="hold"/>
                                        <p:tgtEl>
                                          <p:spTgt spid="118"/>
                                        </p:tgtEl>
                                        <p:attrNameLst>
                                          <p:attrName>ppt_x</p:attrName>
                                        </p:attrNameLst>
                                      </p:cBhvr>
                                      <p:tavLst>
                                        <p:tav tm="0">
                                          <p:val>
                                            <p:strVal val="0-#ppt_w/2"/>
                                          </p:val>
                                        </p:tav>
                                        <p:tav tm="100000">
                                          <p:val>
                                            <p:strVal val="#ppt_x"/>
                                          </p:val>
                                        </p:tav>
                                      </p:tavLst>
                                    </p:anim>
                                    <p:anim calcmode="lin" valueType="num">
                                      <p:cBhvr additive="base">
                                        <p:cTn id="608" dur="4500" fill="hold"/>
                                        <p:tgtEl>
                                          <p:spTgt spid="118"/>
                                        </p:tgtEl>
                                        <p:attrNameLst>
                                          <p:attrName>ppt_y</p:attrName>
                                        </p:attrNameLst>
                                      </p:cBhvr>
                                      <p:tavLst>
                                        <p:tav tm="0">
                                          <p:val>
                                            <p:strVal val="#ppt_y"/>
                                          </p:val>
                                        </p:tav>
                                        <p:tav tm="100000">
                                          <p:val>
                                            <p:strVal val="#ppt_y"/>
                                          </p:val>
                                        </p:tav>
                                      </p:tavLst>
                                    </p:anim>
                                  </p:childTnLst>
                                </p:cTn>
                              </p:par>
                              <p:par>
                                <p:cTn id="609" presetID="2" presetClass="exit" presetSubtype="8" fill="hold" nodeType="withEffect">
                                  <p:stCondLst>
                                    <p:cond delay="0"/>
                                  </p:stCondLst>
                                  <p:childTnLst>
                                    <p:anim calcmode="lin" valueType="num">
                                      <p:cBhvr additive="base">
                                        <p:cTn id="610" dur="4500"/>
                                        <p:tgtEl>
                                          <p:spTgt spid="118"/>
                                        </p:tgtEl>
                                        <p:attrNameLst>
                                          <p:attrName>ppt_x</p:attrName>
                                        </p:attrNameLst>
                                      </p:cBhvr>
                                      <p:tavLst>
                                        <p:tav tm="0">
                                          <p:val>
                                            <p:strVal val="ppt_x"/>
                                          </p:val>
                                        </p:tav>
                                        <p:tav tm="100000">
                                          <p:val>
                                            <p:strVal val="0-ppt_w/2"/>
                                          </p:val>
                                        </p:tav>
                                      </p:tavLst>
                                    </p:anim>
                                    <p:anim calcmode="lin" valueType="num">
                                      <p:cBhvr additive="base">
                                        <p:cTn id="611" dur="4500"/>
                                        <p:tgtEl>
                                          <p:spTgt spid="118"/>
                                        </p:tgtEl>
                                        <p:attrNameLst>
                                          <p:attrName>ppt_y</p:attrName>
                                        </p:attrNameLst>
                                      </p:cBhvr>
                                      <p:tavLst>
                                        <p:tav tm="0">
                                          <p:val>
                                            <p:strVal val="ppt_y"/>
                                          </p:val>
                                        </p:tav>
                                        <p:tav tm="100000">
                                          <p:val>
                                            <p:strVal val="ppt_y"/>
                                          </p:val>
                                        </p:tav>
                                      </p:tavLst>
                                    </p:anim>
                                    <p:set>
                                      <p:cBhvr>
                                        <p:cTn id="612" dur="1" fill="hold">
                                          <p:stCondLst>
                                            <p:cond delay="4499"/>
                                          </p:stCondLst>
                                        </p:cTn>
                                        <p:tgtEl>
                                          <p:spTgt spid="118"/>
                                        </p:tgtEl>
                                        <p:attrNameLst>
                                          <p:attrName>style.visibility</p:attrName>
                                        </p:attrNameLst>
                                      </p:cBhvr>
                                      <p:to>
                                        <p:strVal val="hidden"/>
                                      </p:to>
                                    </p:set>
                                  </p:childTnLst>
                                </p:cTn>
                              </p:par>
                              <p:par>
                                <p:cTn id="613" presetID="8" presetClass="emph" presetSubtype="0" fill="hold" nodeType="withEffect">
                                  <p:stCondLst>
                                    <p:cond delay="0"/>
                                  </p:stCondLst>
                                  <p:childTnLst>
                                    <p:animRot by="-21600000">
                                      <p:cBhvr>
                                        <p:cTn id="614" dur="4500" fill="hold"/>
                                        <p:tgtEl>
                                          <p:spTgt spid="118"/>
                                        </p:tgtEl>
                                        <p:attrNameLst>
                                          <p:attrName>r</p:attrName>
                                        </p:attrNameLst>
                                      </p:cBhvr>
                                    </p:animRot>
                                  </p:childTnLst>
                                </p:cTn>
                              </p:par>
                              <p:par>
                                <p:cTn id="615" presetID="2" presetClass="entr" presetSubtype="8" fill="hold" nodeType="withEffect">
                                  <p:stCondLst>
                                    <p:cond delay="0"/>
                                  </p:stCondLst>
                                  <p:childTnLst>
                                    <p:set>
                                      <p:cBhvr>
                                        <p:cTn id="616" dur="1" fill="hold">
                                          <p:stCondLst>
                                            <p:cond delay="0"/>
                                          </p:stCondLst>
                                        </p:cTn>
                                        <p:tgtEl>
                                          <p:spTgt spid="115"/>
                                        </p:tgtEl>
                                        <p:attrNameLst>
                                          <p:attrName>style.visibility</p:attrName>
                                        </p:attrNameLst>
                                      </p:cBhvr>
                                      <p:to>
                                        <p:strVal val="visible"/>
                                      </p:to>
                                    </p:set>
                                    <p:anim calcmode="lin" valueType="num">
                                      <p:cBhvr additive="base">
                                        <p:cTn id="617" dur="4500" fill="hold"/>
                                        <p:tgtEl>
                                          <p:spTgt spid="115"/>
                                        </p:tgtEl>
                                        <p:attrNameLst>
                                          <p:attrName>ppt_x</p:attrName>
                                        </p:attrNameLst>
                                      </p:cBhvr>
                                      <p:tavLst>
                                        <p:tav tm="0">
                                          <p:val>
                                            <p:strVal val="0-#ppt_w/2"/>
                                          </p:val>
                                        </p:tav>
                                        <p:tav tm="100000">
                                          <p:val>
                                            <p:strVal val="#ppt_x"/>
                                          </p:val>
                                        </p:tav>
                                      </p:tavLst>
                                    </p:anim>
                                    <p:anim calcmode="lin" valueType="num">
                                      <p:cBhvr additive="base">
                                        <p:cTn id="618" dur="4500" fill="hold"/>
                                        <p:tgtEl>
                                          <p:spTgt spid="115"/>
                                        </p:tgtEl>
                                        <p:attrNameLst>
                                          <p:attrName>ppt_y</p:attrName>
                                        </p:attrNameLst>
                                      </p:cBhvr>
                                      <p:tavLst>
                                        <p:tav tm="0">
                                          <p:val>
                                            <p:strVal val="#ppt_y"/>
                                          </p:val>
                                        </p:tav>
                                        <p:tav tm="100000">
                                          <p:val>
                                            <p:strVal val="#ppt_y"/>
                                          </p:val>
                                        </p:tav>
                                      </p:tavLst>
                                    </p:anim>
                                  </p:childTnLst>
                                </p:cTn>
                              </p:par>
                              <p:par>
                                <p:cTn id="619" presetID="2" presetClass="exit" presetSubtype="8" fill="hold" nodeType="withEffect">
                                  <p:stCondLst>
                                    <p:cond delay="0"/>
                                  </p:stCondLst>
                                  <p:childTnLst>
                                    <p:anim calcmode="lin" valueType="num">
                                      <p:cBhvr additive="base">
                                        <p:cTn id="620" dur="4500"/>
                                        <p:tgtEl>
                                          <p:spTgt spid="115"/>
                                        </p:tgtEl>
                                        <p:attrNameLst>
                                          <p:attrName>ppt_x</p:attrName>
                                        </p:attrNameLst>
                                      </p:cBhvr>
                                      <p:tavLst>
                                        <p:tav tm="0">
                                          <p:val>
                                            <p:strVal val="ppt_x"/>
                                          </p:val>
                                        </p:tav>
                                        <p:tav tm="100000">
                                          <p:val>
                                            <p:strVal val="0-ppt_w/2"/>
                                          </p:val>
                                        </p:tav>
                                      </p:tavLst>
                                    </p:anim>
                                    <p:anim calcmode="lin" valueType="num">
                                      <p:cBhvr additive="base">
                                        <p:cTn id="621" dur="4500"/>
                                        <p:tgtEl>
                                          <p:spTgt spid="115"/>
                                        </p:tgtEl>
                                        <p:attrNameLst>
                                          <p:attrName>ppt_y</p:attrName>
                                        </p:attrNameLst>
                                      </p:cBhvr>
                                      <p:tavLst>
                                        <p:tav tm="0">
                                          <p:val>
                                            <p:strVal val="ppt_y"/>
                                          </p:val>
                                        </p:tav>
                                        <p:tav tm="100000">
                                          <p:val>
                                            <p:strVal val="ppt_y"/>
                                          </p:val>
                                        </p:tav>
                                      </p:tavLst>
                                    </p:anim>
                                    <p:set>
                                      <p:cBhvr>
                                        <p:cTn id="622" dur="1" fill="hold">
                                          <p:stCondLst>
                                            <p:cond delay="4499"/>
                                          </p:stCondLst>
                                        </p:cTn>
                                        <p:tgtEl>
                                          <p:spTgt spid="115"/>
                                        </p:tgtEl>
                                        <p:attrNameLst>
                                          <p:attrName>style.visibility</p:attrName>
                                        </p:attrNameLst>
                                      </p:cBhvr>
                                      <p:to>
                                        <p:strVal val="hidden"/>
                                      </p:to>
                                    </p:set>
                                  </p:childTnLst>
                                </p:cTn>
                              </p:par>
                              <p:par>
                                <p:cTn id="623" presetID="8" presetClass="emph" presetSubtype="0" fill="hold" nodeType="withEffect">
                                  <p:stCondLst>
                                    <p:cond delay="0"/>
                                  </p:stCondLst>
                                  <p:childTnLst>
                                    <p:animRot by="-21600000">
                                      <p:cBhvr>
                                        <p:cTn id="624" dur="4500" fill="hold"/>
                                        <p:tgtEl>
                                          <p:spTgt spid="115"/>
                                        </p:tgtEl>
                                        <p:attrNameLst>
                                          <p:attrName>r</p:attrName>
                                        </p:attrNameLst>
                                      </p:cBhvr>
                                    </p:animRot>
                                  </p:childTnLst>
                                </p:cTn>
                              </p:par>
                              <p:par>
                                <p:cTn id="625" presetID="2" presetClass="entr" presetSubtype="8" fill="hold" nodeType="withEffect">
                                  <p:stCondLst>
                                    <p:cond delay="0"/>
                                  </p:stCondLst>
                                  <p:childTnLst>
                                    <p:set>
                                      <p:cBhvr>
                                        <p:cTn id="626" dur="1" fill="hold">
                                          <p:stCondLst>
                                            <p:cond delay="0"/>
                                          </p:stCondLst>
                                        </p:cTn>
                                        <p:tgtEl>
                                          <p:spTgt spid="112"/>
                                        </p:tgtEl>
                                        <p:attrNameLst>
                                          <p:attrName>style.visibility</p:attrName>
                                        </p:attrNameLst>
                                      </p:cBhvr>
                                      <p:to>
                                        <p:strVal val="visible"/>
                                      </p:to>
                                    </p:set>
                                    <p:anim calcmode="lin" valueType="num">
                                      <p:cBhvr additive="base">
                                        <p:cTn id="627" dur="4500" fill="hold"/>
                                        <p:tgtEl>
                                          <p:spTgt spid="112"/>
                                        </p:tgtEl>
                                        <p:attrNameLst>
                                          <p:attrName>ppt_x</p:attrName>
                                        </p:attrNameLst>
                                      </p:cBhvr>
                                      <p:tavLst>
                                        <p:tav tm="0">
                                          <p:val>
                                            <p:strVal val="0-#ppt_w/2"/>
                                          </p:val>
                                        </p:tav>
                                        <p:tav tm="100000">
                                          <p:val>
                                            <p:strVal val="#ppt_x"/>
                                          </p:val>
                                        </p:tav>
                                      </p:tavLst>
                                    </p:anim>
                                    <p:anim calcmode="lin" valueType="num">
                                      <p:cBhvr additive="base">
                                        <p:cTn id="628" dur="4500" fill="hold"/>
                                        <p:tgtEl>
                                          <p:spTgt spid="112"/>
                                        </p:tgtEl>
                                        <p:attrNameLst>
                                          <p:attrName>ppt_y</p:attrName>
                                        </p:attrNameLst>
                                      </p:cBhvr>
                                      <p:tavLst>
                                        <p:tav tm="0">
                                          <p:val>
                                            <p:strVal val="#ppt_y"/>
                                          </p:val>
                                        </p:tav>
                                        <p:tav tm="100000">
                                          <p:val>
                                            <p:strVal val="#ppt_y"/>
                                          </p:val>
                                        </p:tav>
                                      </p:tavLst>
                                    </p:anim>
                                  </p:childTnLst>
                                </p:cTn>
                              </p:par>
                              <p:par>
                                <p:cTn id="629" presetID="2" presetClass="exit" presetSubtype="8" fill="hold" nodeType="withEffect">
                                  <p:stCondLst>
                                    <p:cond delay="0"/>
                                  </p:stCondLst>
                                  <p:childTnLst>
                                    <p:anim calcmode="lin" valueType="num">
                                      <p:cBhvr additive="base">
                                        <p:cTn id="630" dur="4500"/>
                                        <p:tgtEl>
                                          <p:spTgt spid="112"/>
                                        </p:tgtEl>
                                        <p:attrNameLst>
                                          <p:attrName>ppt_x</p:attrName>
                                        </p:attrNameLst>
                                      </p:cBhvr>
                                      <p:tavLst>
                                        <p:tav tm="0">
                                          <p:val>
                                            <p:strVal val="ppt_x"/>
                                          </p:val>
                                        </p:tav>
                                        <p:tav tm="100000">
                                          <p:val>
                                            <p:strVal val="0-ppt_w/2"/>
                                          </p:val>
                                        </p:tav>
                                      </p:tavLst>
                                    </p:anim>
                                    <p:anim calcmode="lin" valueType="num">
                                      <p:cBhvr additive="base">
                                        <p:cTn id="631" dur="4500"/>
                                        <p:tgtEl>
                                          <p:spTgt spid="112"/>
                                        </p:tgtEl>
                                        <p:attrNameLst>
                                          <p:attrName>ppt_y</p:attrName>
                                        </p:attrNameLst>
                                      </p:cBhvr>
                                      <p:tavLst>
                                        <p:tav tm="0">
                                          <p:val>
                                            <p:strVal val="ppt_y"/>
                                          </p:val>
                                        </p:tav>
                                        <p:tav tm="100000">
                                          <p:val>
                                            <p:strVal val="ppt_y"/>
                                          </p:val>
                                        </p:tav>
                                      </p:tavLst>
                                    </p:anim>
                                    <p:set>
                                      <p:cBhvr>
                                        <p:cTn id="632" dur="1" fill="hold">
                                          <p:stCondLst>
                                            <p:cond delay="4499"/>
                                          </p:stCondLst>
                                        </p:cTn>
                                        <p:tgtEl>
                                          <p:spTgt spid="112"/>
                                        </p:tgtEl>
                                        <p:attrNameLst>
                                          <p:attrName>style.visibility</p:attrName>
                                        </p:attrNameLst>
                                      </p:cBhvr>
                                      <p:to>
                                        <p:strVal val="hidden"/>
                                      </p:to>
                                    </p:set>
                                  </p:childTnLst>
                                </p:cTn>
                              </p:par>
                              <p:par>
                                <p:cTn id="633" presetID="8" presetClass="emph" presetSubtype="0" fill="hold" nodeType="withEffect">
                                  <p:stCondLst>
                                    <p:cond delay="0"/>
                                  </p:stCondLst>
                                  <p:childTnLst>
                                    <p:animRot by="-21600000">
                                      <p:cBhvr>
                                        <p:cTn id="634" dur="4500" fill="hold"/>
                                        <p:tgtEl>
                                          <p:spTgt spid="112"/>
                                        </p:tgtEl>
                                        <p:attrNameLst>
                                          <p:attrName>r</p:attrName>
                                        </p:attrNameLst>
                                      </p:cBhvr>
                                    </p:animRot>
                                  </p:childTnLst>
                                </p:cTn>
                              </p:par>
                              <p:par>
                                <p:cTn id="635" presetID="2" presetClass="entr" presetSubtype="8" fill="hold" nodeType="withEffect">
                                  <p:stCondLst>
                                    <p:cond delay="0"/>
                                  </p:stCondLst>
                                  <p:childTnLst>
                                    <p:set>
                                      <p:cBhvr>
                                        <p:cTn id="636" dur="1" fill="hold">
                                          <p:stCondLst>
                                            <p:cond delay="0"/>
                                          </p:stCondLst>
                                        </p:cTn>
                                        <p:tgtEl>
                                          <p:spTgt spid="109"/>
                                        </p:tgtEl>
                                        <p:attrNameLst>
                                          <p:attrName>style.visibility</p:attrName>
                                        </p:attrNameLst>
                                      </p:cBhvr>
                                      <p:to>
                                        <p:strVal val="visible"/>
                                      </p:to>
                                    </p:set>
                                    <p:anim calcmode="lin" valueType="num">
                                      <p:cBhvr additive="base">
                                        <p:cTn id="637" dur="4500" fill="hold"/>
                                        <p:tgtEl>
                                          <p:spTgt spid="109"/>
                                        </p:tgtEl>
                                        <p:attrNameLst>
                                          <p:attrName>ppt_x</p:attrName>
                                        </p:attrNameLst>
                                      </p:cBhvr>
                                      <p:tavLst>
                                        <p:tav tm="0">
                                          <p:val>
                                            <p:strVal val="0-#ppt_w/2"/>
                                          </p:val>
                                        </p:tav>
                                        <p:tav tm="100000">
                                          <p:val>
                                            <p:strVal val="#ppt_x"/>
                                          </p:val>
                                        </p:tav>
                                      </p:tavLst>
                                    </p:anim>
                                    <p:anim calcmode="lin" valueType="num">
                                      <p:cBhvr additive="base">
                                        <p:cTn id="638" dur="4500" fill="hold"/>
                                        <p:tgtEl>
                                          <p:spTgt spid="109"/>
                                        </p:tgtEl>
                                        <p:attrNameLst>
                                          <p:attrName>ppt_y</p:attrName>
                                        </p:attrNameLst>
                                      </p:cBhvr>
                                      <p:tavLst>
                                        <p:tav tm="0">
                                          <p:val>
                                            <p:strVal val="#ppt_y"/>
                                          </p:val>
                                        </p:tav>
                                        <p:tav tm="100000">
                                          <p:val>
                                            <p:strVal val="#ppt_y"/>
                                          </p:val>
                                        </p:tav>
                                      </p:tavLst>
                                    </p:anim>
                                  </p:childTnLst>
                                </p:cTn>
                              </p:par>
                              <p:par>
                                <p:cTn id="639" presetID="2" presetClass="exit" presetSubtype="8" fill="hold" nodeType="withEffect">
                                  <p:stCondLst>
                                    <p:cond delay="0"/>
                                  </p:stCondLst>
                                  <p:childTnLst>
                                    <p:anim calcmode="lin" valueType="num">
                                      <p:cBhvr additive="base">
                                        <p:cTn id="640" dur="4500"/>
                                        <p:tgtEl>
                                          <p:spTgt spid="109"/>
                                        </p:tgtEl>
                                        <p:attrNameLst>
                                          <p:attrName>ppt_x</p:attrName>
                                        </p:attrNameLst>
                                      </p:cBhvr>
                                      <p:tavLst>
                                        <p:tav tm="0">
                                          <p:val>
                                            <p:strVal val="ppt_x"/>
                                          </p:val>
                                        </p:tav>
                                        <p:tav tm="100000">
                                          <p:val>
                                            <p:strVal val="0-ppt_w/2"/>
                                          </p:val>
                                        </p:tav>
                                      </p:tavLst>
                                    </p:anim>
                                    <p:anim calcmode="lin" valueType="num">
                                      <p:cBhvr additive="base">
                                        <p:cTn id="641" dur="4500"/>
                                        <p:tgtEl>
                                          <p:spTgt spid="109"/>
                                        </p:tgtEl>
                                        <p:attrNameLst>
                                          <p:attrName>ppt_y</p:attrName>
                                        </p:attrNameLst>
                                      </p:cBhvr>
                                      <p:tavLst>
                                        <p:tav tm="0">
                                          <p:val>
                                            <p:strVal val="ppt_y"/>
                                          </p:val>
                                        </p:tav>
                                        <p:tav tm="100000">
                                          <p:val>
                                            <p:strVal val="ppt_y"/>
                                          </p:val>
                                        </p:tav>
                                      </p:tavLst>
                                    </p:anim>
                                    <p:set>
                                      <p:cBhvr>
                                        <p:cTn id="642" dur="1" fill="hold">
                                          <p:stCondLst>
                                            <p:cond delay="4499"/>
                                          </p:stCondLst>
                                        </p:cTn>
                                        <p:tgtEl>
                                          <p:spTgt spid="109"/>
                                        </p:tgtEl>
                                        <p:attrNameLst>
                                          <p:attrName>style.visibility</p:attrName>
                                        </p:attrNameLst>
                                      </p:cBhvr>
                                      <p:to>
                                        <p:strVal val="hidden"/>
                                      </p:to>
                                    </p:set>
                                  </p:childTnLst>
                                </p:cTn>
                              </p:par>
                              <p:par>
                                <p:cTn id="643" presetID="8" presetClass="emph" presetSubtype="0" fill="hold" nodeType="withEffect">
                                  <p:stCondLst>
                                    <p:cond delay="0"/>
                                  </p:stCondLst>
                                  <p:childTnLst>
                                    <p:animRot by="-21600000">
                                      <p:cBhvr>
                                        <p:cTn id="644" dur="4500" fill="hold"/>
                                        <p:tgtEl>
                                          <p:spTgt spid="109"/>
                                        </p:tgtEl>
                                        <p:attrNameLst>
                                          <p:attrName>r</p:attrName>
                                        </p:attrNameLst>
                                      </p:cBhvr>
                                    </p:animRot>
                                  </p:childTnLst>
                                </p:cTn>
                              </p:par>
                              <p:par>
                                <p:cTn id="645" presetID="2" presetClass="entr" presetSubtype="8" fill="hold" nodeType="withEffect">
                                  <p:stCondLst>
                                    <p:cond delay="0"/>
                                  </p:stCondLst>
                                  <p:childTnLst>
                                    <p:set>
                                      <p:cBhvr>
                                        <p:cTn id="646" dur="1" fill="hold">
                                          <p:stCondLst>
                                            <p:cond delay="0"/>
                                          </p:stCondLst>
                                        </p:cTn>
                                        <p:tgtEl>
                                          <p:spTgt spid="169"/>
                                        </p:tgtEl>
                                        <p:attrNameLst>
                                          <p:attrName>style.visibility</p:attrName>
                                        </p:attrNameLst>
                                      </p:cBhvr>
                                      <p:to>
                                        <p:strVal val="visible"/>
                                      </p:to>
                                    </p:set>
                                    <p:anim calcmode="lin" valueType="num">
                                      <p:cBhvr additive="base">
                                        <p:cTn id="647" dur="4500" fill="hold"/>
                                        <p:tgtEl>
                                          <p:spTgt spid="169"/>
                                        </p:tgtEl>
                                        <p:attrNameLst>
                                          <p:attrName>ppt_x</p:attrName>
                                        </p:attrNameLst>
                                      </p:cBhvr>
                                      <p:tavLst>
                                        <p:tav tm="0">
                                          <p:val>
                                            <p:strVal val="0-#ppt_w/2"/>
                                          </p:val>
                                        </p:tav>
                                        <p:tav tm="100000">
                                          <p:val>
                                            <p:strVal val="#ppt_x"/>
                                          </p:val>
                                        </p:tav>
                                      </p:tavLst>
                                    </p:anim>
                                    <p:anim calcmode="lin" valueType="num">
                                      <p:cBhvr additive="base">
                                        <p:cTn id="648" dur="4500" fill="hold"/>
                                        <p:tgtEl>
                                          <p:spTgt spid="169"/>
                                        </p:tgtEl>
                                        <p:attrNameLst>
                                          <p:attrName>ppt_y</p:attrName>
                                        </p:attrNameLst>
                                      </p:cBhvr>
                                      <p:tavLst>
                                        <p:tav tm="0">
                                          <p:val>
                                            <p:strVal val="#ppt_y"/>
                                          </p:val>
                                        </p:tav>
                                        <p:tav tm="100000">
                                          <p:val>
                                            <p:strVal val="#ppt_y"/>
                                          </p:val>
                                        </p:tav>
                                      </p:tavLst>
                                    </p:anim>
                                  </p:childTnLst>
                                </p:cTn>
                              </p:par>
                              <p:par>
                                <p:cTn id="649" presetID="2" presetClass="exit" presetSubtype="8" fill="hold" nodeType="withEffect">
                                  <p:stCondLst>
                                    <p:cond delay="0"/>
                                  </p:stCondLst>
                                  <p:childTnLst>
                                    <p:anim calcmode="lin" valueType="num">
                                      <p:cBhvr additive="base">
                                        <p:cTn id="650" dur="4500"/>
                                        <p:tgtEl>
                                          <p:spTgt spid="169"/>
                                        </p:tgtEl>
                                        <p:attrNameLst>
                                          <p:attrName>ppt_x</p:attrName>
                                        </p:attrNameLst>
                                      </p:cBhvr>
                                      <p:tavLst>
                                        <p:tav tm="0">
                                          <p:val>
                                            <p:strVal val="ppt_x"/>
                                          </p:val>
                                        </p:tav>
                                        <p:tav tm="100000">
                                          <p:val>
                                            <p:strVal val="0-ppt_w/2"/>
                                          </p:val>
                                        </p:tav>
                                      </p:tavLst>
                                    </p:anim>
                                    <p:anim calcmode="lin" valueType="num">
                                      <p:cBhvr additive="base">
                                        <p:cTn id="651" dur="4500"/>
                                        <p:tgtEl>
                                          <p:spTgt spid="169"/>
                                        </p:tgtEl>
                                        <p:attrNameLst>
                                          <p:attrName>ppt_y</p:attrName>
                                        </p:attrNameLst>
                                      </p:cBhvr>
                                      <p:tavLst>
                                        <p:tav tm="0">
                                          <p:val>
                                            <p:strVal val="ppt_y"/>
                                          </p:val>
                                        </p:tav>
                                        <p:tav tm="100000">
                                          <p:val>
                                            <p:strVal val="ppt_y"/>
                                          </p:val>
                                        </p:tav>
                                      </p:tavLst>
                                    </p:anim>
                                    <p:set>
                                      <p:cBhvr>
                                        <p:cTn id="652" dur="1" fill="hold">
                                          <p:stCondLst>
                                            <p:cond delay="4499"/>
                                          </p:stCondLst>
                                        </p:cTn>
                                        <p:tgtEl>
                                          <p:spTgt spid="169"/>
                                        </p:tgtEl>
                                        <p:attrNameLst>
                                          <p:attrName>style.visibility</p:attrName>
                                        </p:attrNameLst>
                                      </p:cBhvr>
                                      <p:to>
                                        <p:strVal val="hidden"/>
                                      </p:to>
                                    </p:set>
                                  </p:childTnLst>
                                </p:cTn>
                              </p:par>
                              <p:par>
                                <p:cTn id="653" presetID="8" presetClass="emph" presetSubtype="0" fill="hold" nodeType="withEffect">
                                  <p:stCondLst>
                                    <p:cond delay="0"/>
                                  </p:stCondLst>
                                  <p:childTnLst>
                                    <p:animRot by="-21600000">
                                      <p:cBhvr>
                                        <p:cTn id="654" dur="4500" fill="hold"/>
                                        <p:tgtEl>
                                          <p:spTgt spid="169"/>
                                        </p:tgtEl>
                                        <p:attrNameLst>
                                          <p:attrName>r</p:attrName>
                                        </p:attrNameLst>
                                      </p:cBhvr>
                                    </p:animRot>
                                  </p:childTnLst>
                                </p:cTn>
                              </p:par>
                              <p:par>
                                <p:cTn id="655" presetID="2" presetClass="entr" presetSubtype="8" fill="hold" nodeType="withEffect">
                                  <p:stCondLst>
                                    <p:cond delay="0"/>
                                  </p:stCondLst>
                                  <p:childTnLst>
                                    <p:set>
                                      <p:cBhvr>
                                        <p:cTn id="656" dur="1" fill="hold">
                                          <p:stCondLst>
                                            <p:cond delay="0"/>
                                          </p:stCondLst>
                                        </p:cTn>
                                        <p:tgtEl>
                                          <p:spTgt spid="166"/>
                                        </p:tgtEl>
                                        <p:attrNameLst>
                                          <p:attrName>style.visibility</p:attrName>
                                        </p:attrNameLst>
                                      </p:cBhvr>
                                      <p:to>
                                        <p:strVal val="visible"/>
                                      </p:to>
                                    </p:set>
                                    <p:anim calcmode="lin" valueType="num">
                                      <p:cBhvr additive="base">
                                        <p:cTn id="657" dur="4500" fill="hold"/>
                                        <p:tgtEl>
                                          <p:spTgt spid="166"/>
                                        </p:tgtEl>
                                        <p:attrNameLst>
                                          <p:attrName>ppt_x</p:attrName>
                                        </p:attrNameLst>
                                      </p:cBhvr>
                                      <p:tavLst>
                                        <p:tav tm="0">
                                          <p:val>
                                            <p:strVal val="0-#ppt_w/2"/>
                                          </p:val>
                                        </p:tav>
                                        <p:tav tm="100000">
                                          <p:val>
                                            <p:strVal val="#ppt_x"/>
                                          </p:val>
                                        </p:tav>
                                      </p:tavLst>
                                    </p:anim>
                                    <p:anim calcmode="lin" valueType="num">
                                      <p:cBhvr additive="base">
                                        <p:cTn id="658" dur="4500" fill="hold"/>
                                        <p:tgtEl>
                                          <p:spTgt spid="166"/>
                                        </p:tgtEl>
                                        <p:attrNameLst>
                                          <p:attrName>ppt_y</p:attrName>
                                        </p:attrNameLst>
                                      </p:cBhvr>
                                      <p:tavLst>
                                        <p:tav tm="0">
                                          <p:val>
                                            <p:strVal val="#ppt_y"/>
                                          </p:val>
                                        </p:tav>
                                        <p:tav tm="100000">
                                          <p:val>
                                            <p:strVal val="#ppt_y"/>
                                          </p:val>
                                        </p:tav>
                                      </p:tavLst>
                                    </p:anim>
                                  </p:childTnLst>
                                </p:cTn>
                              </p:par>
                              <p:par>
                                <p:cTn id="659" presetID="2" presetClass="exit" presetSubtype="8" fill="hold" nodeType="withEffect">
                                  <p:stCondLst>
                                    <p:cond delay="0"/>
                                  </p:stCondLst>
                                  <p:childTnLst>
                                    <p:anim calcmode="lin" valueType="num">
                                      <p:cBhvr additive="base">
                                        <p:cTn id="660" dur="4500"/>
                                        <p:tgtEl>
                                          <p:spTgt spid="166"/>
                                        </p:tgtEl>
                                        <p:attrNameLst>
                                          <p:attrName>ppt_x</p:attrName>
                                        </p:attrNameLst>
                                      </p:cBhvr>
                                      <p:tavLst>
                                        <p:tav tm="0">
                                          <p:val>
                                            <p:strVal val="ppt_x"/>
                                          </p:val>
                                        </p:tav>
                                        <p:tav tm="100000">
                                          <p:val>
                                            <p:strVal val="0-ppt_w/2"/>
                                          </p:val>
                                        </p:tav>
                                      </p:tavLst>
                                    </p:anim>
                                    <p:anim calcmode="lin" valueType="num">
                                      <p:cBhvr additive="base">
                                        <p:cTn id="661" dur="4500"/>
                                        <p:tgtEl>
                                          <p:spTgt spid="166"/>
                                        </p:tgtEl>
                                        <p:attrNameLst>
                                          <p:attrName>ppt_y</p:attrName>
                                        </p:attrNameLst>
                                      </p:cBhvr>
                                      <p:tavLst>
                                        <p:tav tm="0">
                                          <p:val>
                                            <p:strVal val="ppt_y"/>
                                          </p:val>
                                        </p:tav>
                                        <p:tav tm="100000">
                                          <p:val>
                                            <p:strVal val="ppt_y"/>
                                          </p:val>
                                        </p:tav>
                                      </p:tavLst>
                                    </p:anim>
                                    <p:set>
                                      <p:cBhvr>
                                        <p:cTn id="662" dur="1" fill="hold">
                                          <p:stCondLst>
                                            <p:cond delay="4499"/>
                                          </p:stCondLst>
                                        </p:cTn>
                                        <p:tgtEl>
                                          <p:spTgt spid="166"/>
                                        </p:tgtEl>
                                        <p:attrNameLst>
                                          <p:attrName>style.visibility</p:attrName>
                                        </p:attrNameLst>
                                      </p:cBhvr>
                                      <p:to>
                                        <p:strVal val="hidden"/>
                                      </p:to>
                                    </p:set>
                                  </p:childTnLst>
                                </p:cTn>
                              </p:par>
                              <p:par>
                                <p:cTn id="663" presetID="8" presetClass="emph" presetSubtype="0" fill="hold" nodeType="withEffect">
                                  <p:stCondLst>
                                    <p:cond delay="0"/>
                                  </p:stCondLst>
                                  <p:childTnLst>
                                    <p:animRot by="-21600000">
                                      <p:cBhvr>
                                        <p:cTn id="664" dur="4500" fill="hold"/>
                                        <p:tgtEl>
                                          <p:spTgt spid="166"/>
                                        </p:tgtEl>
                                        <p:attrNameLst>
                                          <p:attrName>r</p:attrName>
                                        </p:attrNameLst>
                                      </p:cBhvr>
                                    </p:animRot>
                                  </p:childTnLst>
                                </p:cTn>
                              </p:par>
                              <p:par>
                                <p:cTn id="665" presetID="2" presetClass="entr" presetSubtype="8" fill="hold" nodeType="withEffect">
                                  <p:stCondLst>
                                    <p:cond delay="0"/>
                                  </p:stCondLst>
                                  <p:childTnLst>
                                    <p:set>
                                      <p:cBhvr>
                                        <p:cTn id="666" dur="1" fill="hold">
                                          <p:stCondLst>
                                            <p:cond delay="0"/>
                                          </p:stCondLst>
                                        </p:cTn>
                                        <p:tgtEl>
                                          <p:spTgt spid="163"/>
                                        </p:tgtEl>
                                        <p:attrNameLst>
                                          <p:attrName>style.visibility</p:attrName>
                                        </p:attrNameLst>
                                      </p:cBhvr>
                                      <p:to>
                                        <p:strVal val="visible"/>
                                      </p:to>
                                    </p:set>
                                    <p:anim calcmode="lin" valueType="num">
                                      <p:cBhvr additive="base">
                                        <p:cTn id="667" dur="4500" fill="hold"/>
                                        <p:tgtEl>
                                          <p:spTgt spid="163"/>
                                        </p:tgtEl>
                                        <p:attrNameLst>
                                          <p:attrName>ppt_x</p:attrName>
                                        </p:attrNameLst>
                                      </p:cBhvr>
                                      <p:tavLst>
                                        <p:tav tm="0">
                                          <p:val>
                                            <p:strVal val="0-#ppt_w/2"/>
                                          </p:val>
                                        </p:tav>
                                        <p:tav tm="100000">
                                          <p:val>
                                            <p:strVal val="#ppt_x"/>
                                          </p:val>
                                        </p:tav>
                                      </p:tavLst>
                                    </p:anim>
                                    <p:anim calcmode="lin" valueType="num">
                                      <p:cBhvr additive="base">
                                        <p:cTn id="668" dur="4500" fill="hold"/>
                                        <p:tgtEl>
                                          <p:spTgt spid="163"/>
                                        </p:tgtEl>
                                        <p:attrNameLst>
                                          <p:attrName>ppt_y</p:attrName>
                                        </p:attrNameLst>
                                      </p:cBhvr>
                                      <p:tavLst>
                                        <p:tav tm="0">
                                          <p:val>
                                            <p:strVal val="#ppt_y"/>
                                          </p:val>
                                        </p:tav>
                                        <p:tav tm="100000">
                                          <p:val>
                                            <p:strVal val="#ppt_y"/>
                                          </p:val>
                                        </p:tav>
                                      </p:tavLst>
                                    </p:anim>
                                  </p:childTnLst>
                                </p:cTn>
                              </p:par>
                              <p:par>
                                <p:cTn id="669" presetID="2" presetClass="exit" presetSubtype="8" fill="hold" nodeType="withEffect">
                                  <p:stCondLst>
                                    <p:cond delay="0"/>
                                  </p:stCondLst>
                                  <p:childTnLst>
                                    <p:anim calcmode="lin" valueType="num">
                                      <p:cBhvr additive="base">
                                        <p:cTn id="670" dur="4500"/>
                                        <p:tgtEl>
                                          <p:spTgt spid="163"/>
                                        </p:tgtEl>
                                        <p:attrNameLst>
                                          <p:attrName>ppt_x</p:attrName>
                                        </p:attrNameLst>
                                      </p:cBhvr>
                                      <p:tavLst>
                                        <p:tav tm="0">
                                          <p:val>
                                            <p:strVal val="ppt_x"/>
                                          </p:val>
                                        </p:tav>
                                        <p:tav tm="100000">
                                          <p:val>
                                            <p:strVal val="0-ppt_w/2"/>
                                          </p:val>
                                        </p:tav>
                                      </p:tavLst>
                                    </p:anim>
                                    <p:anim calcmode="lin" valueType="num">
                                      <p:cBhvr additive="base">
                                        <p:cTn id="671" dur="4500"/>
                                        <p:tgtEl>
                                          <p:spTgt spid="163"/>
                                        </p:tgtEl>
                                        <p:attrNameLst>
                                          <p:attrName>ppt_y</p:attrName>
                                        </p:attrNameLst>
                                      </p:cBhvr>
                                      <p:tavLst>
                                        <p:tav tm="0">
                                          <p:val>
                                            <p:strVal val="ppt_y"/>
                                          </p:val>
                                        </p:tav>
                                        <p:tav tm="100000">
                                          <p:val>
                                            <p:strVal val="ppt_y"/>
                                          </p:val>
                                        </p:tav>
                                      </p:tavLst>
                                    </p:anim>
                                    <p:set>
                                      <p:cBhvr>
                                        <p:cTn id="672" dur="1" fill="hold">
                                          <p:stCondLst>
                                            <p:cond delay="4499"/>
                                          </p:stCondLst>
                                        </p:cTn>
                                        <p:tgtEl>
                                          <p:spTgt spid="163"/>
                                        </p:tgtEl>
                                        <p:attrNameLst>
                                          <p:attrName>style.visibility</p:attrName>
                                        </p:attrNameLst>
                                      </p:cBhvr>
                                      <p:to>
                                        <p:strVal val="hidden"/>
                                      </p:to>
                                    </p:set>
                                  </p:childTnLst>
                                </p:cTn>
                              </p:par>
                              <p:par>
                                <p:cTn id="673" presetID="8" presetClass="emph" presetSubtype="0" fill="hold" nodeType="withEffect">
                                  <p:stCondLst>
                                    <p:cond delay="0"/>
                                  </p:stCondLst>
                                  <p:childTnLst>
                                    <p:animRot by="-21600000">
                                      <p:cBhvr>
                                        <p:cTn id="674" dur="4500" fill="hold"/>
                                        <p:tgtEl>
                                          <p:spTgt spid="163"/>
                                        </p:tgtEl>
                                        <p:attrNameLst>
                                          <p:attrName>r</p:attrName>
                                        </p:attrNameLst>
                                      </p:cBhvr>
                                    </p:animRot>
                                  </p:childTnLst>
                                </p:cTn>
                              </p:par>
                              <p:par>
                                <p:cTn id="675" presetID="2" presetClass="entr" presetSubtype="8" fill="hold" nodeType="withEffect">
                                  <p:stCondLst>
                                    <p:cond delay="0"/>
                                  </p:stCondLst>
                                  <p:childTnLst>
                                    <p:set>
                                      <p:cBhvr>
                                        <p:cTn id="676" dur="1" fill="hold">
                                          <p:stCondLst>
                                            <p:cond delay="0"/>
                                          </p:stCondLst>
                                        </p:cTn>
                                        <p:tgtEl>
                                          <p:spTgt spid="160"/>
                                        </p:tgtEl>
                                        <p:attrNameLst>
                                          <p:attrName>style.visibility</p:attrName>
                                        </p:attrNameLst>
                                      </p:cBhvr>
                                      <p:to>
                                        <p:strVal val="visible"/>
                                      </p:to>
                                    </p:set>
                                    <p:anim calcmode="lin" valueType="num">
                                      <p:cBhvr additive="base">
                                        <p:cTn id="677" dur="4500" fill="hold"/>
                                        <p:tgtEl>
                                          <p:spTgt spid="160"/>
                                        </p:tgtEl>
                                        <p:attrNameLst>
                                          <p:attrName>ppt_x</p:attrName>
                                        </p:attrNameLst>
                                      </p:cBhvr>
                                      <p:tavLst>
                                        <p:tav tm="0">
                                          <p:val>
                                            <p:strVal val="0-#ppt_w/2"/>
                                          </p:val>
                                        </p:tav>
                                        <p:tav tm="100000">
                                          <p:val>
                                            <p:strVal val="#ppt_x"/>
                                          </p:val>
                                        </p:tav>
                                      </p:tavLst>
                                    </p:anim>
                                    <p:anim calcmode="lin" valueType="num">
                                      <p:cBhvr additive="base">
                                        <p:cTn id="678" dur="4500" fill="hold"/>
                                        <p:tgtEl>
                                          <p:spTgt spid="160"/>
                                        </p:tgtEl>
                                        <p:attrNameLst>
                                          <p:attrName>ppt_y</p:attrName>
                                        </p:attrNameLst>
                                      </p:cBhvr>
                                      <p:tavLst>
                                        <p:tav tm="0">
                                          <p:val>
                                            <p:strVal val="#ppt_y"/>
                                          </p:val>
                                        </p:tav>
                                        <p:tav tm="100000">
                                          <p:val>
                                            <p:strVal val="#ppt_y"/>
                                          </p:val>
                                        </p:tav>
                                      </p:tavLst>
                                    </p:anim>
                                  </p:childTnLst>
                                </p:cTn>
                              </p:par>
                              <p:par>
                                <p:cTn id="679" presetID="2" presetClass="exit" presetSubtype="8" fill="hold" nodeType="withEffect">
                                  <p:stCondLst>
                                    <p:cond delay="0"/>
                                  </p:stCondLst>
                                  <p:childTnLst>
                                    <p:anim calcmode="lin" valueType="num">
                                      <p:cBhvr additive="base">
                                        <p:cTn id="680" dur="4500"/>
                                        <p:tgtEl>
                                          <p:spTgt spid="160"/>
                                        </p:tgtEl>
                                        <p:attrNameLst>
                                          <p:attrName>ppt_x</p:attrName>
                                        </p:attrNameLst>
                                      </p:cBhvr>
                                      <p:tavLst>
                                        <p:tav tm="0">
                                          <p:val>
                                            <p:strVal val="ppt_x"/>
                                          </p:val>
                                        </p:tav>
                                        <p:tav tm="100000">
                                          <p:val>
                                            <p:strVal val="0-ppt_w/2"/>
                                          </p:val>
                                        </p:tav>
                                      </p:tavLst>
                                    </p:anim>
                                    <p:anim calcmode="lin" valueType="num">
                                      <p:cBhvr additive="base">
                                        <p:cTn id="681" dur="4500"/>
                                        <p:tgtEl>
                                          <p:spTgt spid="160"/>
                                        </p:tgtEl>
                                        <p:attrNameLst>
                                          <p:attrName>ppt_y</p:attrName>
                                        </p:attrNameLst>
                                      </p:cBhvr>
                                      <p:tavLst>
                                        <p:tav tm="0">
                                          <p:val>
                                            <p:strVal val="ppt_y"/>
                                          </p:val>
                                        </p:tav>
                                        <p:tav tm="100000">
                                          <p:val>
                                            <p:strVal val="ppt_y"/>
                                          </p:val>
                                        </p:tav>
                                      </p:tavLst>
                                    </p:anim>
                                    <p:set>
                                      <p:cBhvr>
                                        <p:cTn id="682" dur="1" fill="hold">
                                          <p:stCondLst>
                                            <p:cond delay="4499"/>
                                          </p:stCondLst>
                                        </p:cTn>
                                        <p:tgtEl>
                                          <p:spTgt spid="160"/>
                                        </p:tgtEl>
                                        <p:attrNameLst>
                                          <p:attrName>style.visibility</p:attrName>
                                        </p:attrNameLst>
                                      </p:cBhvr>
                                      <p:to>
                                        <p:strVal val="hidden"/>
                                      </p:to>
                                    </p:set>
                                  </p:childTnLst>
                                </p:cTn>
                              </p:par>
                              <p:par>
                                <p:cTn id="683" presetID="8" presetClass="emph" presetSubtype="0" fill="hold" nodeType="withEffect">
                                  <p:stCondLst>
                                    <p:cond delay="0"/>
                                  </p:stCondLst>
                                  <p:childTnLst>
                                    <p:animRot by="-21600000">
                                      <p:cBhvr>
                                        <p:cTn id="684" dur="4500" fill="hold"/>
                                        <p:tgtEl>
                                          <p:spTgt spid="160"/>
                                        </p:tgtEl>
                                        <p:attrNameLst>
                                          <p:attrName>r</p:attrName>
                                        </p:attrNameLst>
                                      </p:cBhvr>
                                    </p:animRot>
                                  </p:childTnLst>
                                </p:cTn>
                              </p:par>
                              <p:par>
                                <p:cTn id="685" presetID="2" presetClass="entr" presetSubtype="8" fill="hold" nodeType="withEffect">
                                  <p:stCondLst>
                                    <p:cond delay="0"/>
                                  </p:stCondLst>
                                  <p:childTnLst>
                                    <p:set>
                                      <p:cBhvr>
                                        <p:cTn id="686" dur="1" fill="hold">
                                          <p:stCondLst>
                                            <p:cond delay="0"/>
                                          </p:stCondLst>
                                        </p:cTn>
                                        <p:tgtEl>
                                          <p:spTgt spid="157"/>
                                        </p:tgtEl>
                                        <p:attrNameLst>
                                          <p:attrName>style.visibility</p:attrName>
                                        </p:attrNameLst>
                                      </p:cBhvr>
                                      <p:to>
                                        <p:strVal val="visible"/>
                                      </p:to>
                                    </p:set>
                                    <p:anim calcmode="lin" valueType="num">
                                      <p:cBhvr additive="base">
                                        <p:cTn id="687" dur="4500" fill="hold"/>
                                        <p:tgtEl>
                                          <p:spTgt spid="157"/>
                                        </p:tgtEl>
                                        <p:attrNameLst>
                                          <p:attrName>ppt_x</p:attrName>
                                        </p:attrNameLst>
                                      </p:cBhvr>
                                      <p:tavLst>
                                        <p:tav tm="0">
                                          <p:val>
                                            <p:strVal val="0-#ppt_w/2"/>
                                          </p:val>
                                        </p:tav>
                                        <p:tav tm="100000">
                                          <p:val>
                                            <p:strVal val="#ppt_x"/>
                                          </p:val>
                                        </p:tav>
                                      </p:tavLst>
                                    </p:anim>
                                    <p:anim calcmode="lin" valueType="num">
                                      <p:cBhvr additive="base">
                                        <p:cTn id="688" dur="4500" fill="hold"/>
                                        <p:tgtEl>
                                          <p:spTgt spid="157"/>
                                        </p:tgtEl>
                                        <p:attrNameLst>
                                          <p:attrName>ppt_y</p:attrName>
                                        </p:attrNameLst>
                                      </p:cBhvr>
                                      <p:tavLst>
                                        <p:tav tm="0">
                                          <p:val>
                                            <p:strVal val="#ppt_y"/>
                                          </p:val>
                                        </p:tav>
                                        <p:tav tm="100000">
                                          <p:val>
                                            <p:strVal val="#ppt_y"/>
                                          </p:val>
                                        </p:tav>
                                      </p:tavLst>
                                    </p:anim>
                                  </p:childTnLst>
                                </p:cTn>
                              </p:par>
                              <p:par>
                                <p:cTn id="689" presetID="2" presetClass="exit" presetSubtype="8" fill="hold" nodeType="withEffect">
                                  <p:stCondLst>
                                    <p:cond delay="0"/>
                                  </p:stCondLst>
                                  <p:childTnLst>
                                    <p:anim calcmode="lin" valueType="num">
                                      <p:cBhvr additive="base">
                                        <p:cTn id="690" dur="4500"/>
                                        <p:tgtEl>
                                          <p:spTgt spid="157"/>
                                        </p:tgtEl>
                                        <p:attrNameLst>
                                          <p:attrName>ppt_x</p:attrName>
                                        </p:attrNameLst>
                                      </p:cBhvr>
                                      <p:tavLst>
                                        <p:tav tm="0">
                                          <p:val>
                                            <p:strVal val="ppt_x"/>
                                          </p:val>
                                        </p:tav>
                                        <p:tav tm="100000">
                                          <p:val>
                                            <p:strVal val="0-ppt_w/2"/>
                                          </p:val>
                                        </p:tav>
                                      </p:tavLst>
                                    </p:anim>
                                    <p:anim calcmode="lin" valueType="num">
                                      <p:cBhvr additive="base">
                                        <p:cTn id="691" dur="4500"/>
                                        <p:tgtEl>
                                          <p:spTgt spid="157"/>
                                        </p:tgtEl>
                                        <p:attrNameLst>
                                          <p:attrName>ppt_y</p:attrName>
                                        </p:attrNameLst>
                                      </p:cBhvr>
                                      <p:tavLst>
                                        <p:tav tm="0">
                                          <p:val>
                                            <p:strVal val="ppt_y"/>
                                          </p:val>
                                        </p:tav>
                                        <p:tav tm="100000">
                                          <p:val>
                                            <p:strVal val="ppt_y"/>
                                          </p:val>
                                        </p:tav>
                                      </p:tavLst>
                                    </p:anim>
                                    <p:set>
                                      <p:cBhvr>
                                        <p:cTn id="692" dur="1" fill="hold">
                                          <p:stCondLst>
                                            <p:cond delay="4499"/>
                                          </p:stCondLst>
                                        </p:cTn>
                                        <p:tgtEl>
                                          <p:spTgt spid="157"/>
                                        </p:tgtEl>
                                        <p:attrNameLst>
                                          <p:attrName>style.visibility</p:attrName>
                                        </p:attrNameLst>
                                      </p:cBhvr>
                                      <p:to>
                                        <p:strVal val="hidden"/>
                                      </p:to>
                                    </p:set>
                                  </p:childTnLst>
                                </p:cTn>
                              </p:par>
                              <p:par>
                                <p:cTn id="693" presetID="8" presetClass="emph" presetSubtype="0" fill="hold" nodeType="withEffect">
                                  <p:stCondLst>
                                    <p:cond delay="0"/>
                                  </p:stCondLst>
                                  <p:childTnLst>
                                    <p:animRot by="-21600000">
                                      <p:cBhvr>
                                        <p:cTn id="694" dur="4500" fill="hold"/>
                                        <p:tgtEl>
                                          <p:spTgt spid="157"/>
                                        </p:tgtEl>
                                        <p:attrNameLst>
                                          <p:attrName>r</p:attrName>
                                        </p:attrNameLst>
                                      </p:cBhvr>
                                    </p:animRot>
                                  </p:childTnLst>
                                </p:cTn>
                              </p:par>
                              <p:par>
                                <p:cTn id="695" presetID="2" presetClass="entr" presetSubtype="8" fill="hold" nodeType="withEffect">
                                  <p:stCondLst>
                                    <p:cond delay="0"/>
                                  </p:stCondLst>
                                  <p:childTnLst>
                                    <p:set>
                                      <p:cBhvr>
                                        <p:cTn id="696" dur="1" fill="hold">
                                          <p:stCondLst>
                                            <p:cond delay="0"/>
                                          </p:stCondLst>
                                        </p:cTn>
                                        <p:tgtEl>
                                          <p:spTgt spid="154"/>
                                        </p:tgtEl>
                                        <p:attrNameLst>
                                          <p:attrName>style.visibility</p:attrName>
                                        </p:attrNameLst>
                                      </p:cBhvr>
                                      <p:to>
                                        <p:strVal val="visible"/>
                                      </p:to>
                                    </p:set>
                                    <p:anim calcmode="lin" valueType="num">
                                      <p:cBhvr additive="base">
                                        <p:cTn id="697" dur="4500" fill="hold"/>
                                        <p:tgtEl>
                                          <p:spTgt spid="154"/>
                                        </p:tgtEl>
                                        <p:attrNameLst>
                                          <p:attrName>ppt_x</p:attrName>
                                        </p:attrNameLst>
                                      </p:cBhvr>
                                      <p:tavLst>
                                        <p:tav tm="0">
                                          <p:val>
                                            <p:strVal val="0-#ppt_w/2"/>
                                          </p:val>
                                        </p:tav>
                                        <p:tav tm="100000">
                                          <p:val>
                                            <p:strVal val="#ppt_x"/>
                                          </p:val>
                                        </p:tav>
                                      </p:tavLst>
                                    </p:anim>
                                    <p:anim calcmode="lin" valueType="num">
                                      <p:cBhvr additive="base">
                                        <p:cTn id="698" dur="4500" fill="hold"/>
                                        <p:tgtEl>
                                          <p:spTgt spid="154"/>
                                        </p:tgtEl>
                                        <p:attrNameLst>
                                          <p:attrName>ppt_y</p:attrName>
                                        </p:attrNameLst>
                                      </p:cBhvr>
                                      <p:tavLst>
                                        <p:tav tm="0">
                                          <p:val>
                                            <p:strVal val="#ppt_y"/>
                                          </p:val>
                                        </p:tav>
                                        <p:tav tm="100000">
                                          <p:val>
                                            <p:strVal val="#ppt_y"/>
                                          </p:val>
                                        </p:tav>
                                      </p:tavLst>
                                    </p:anim>
                                  </p:childTnLst>
                                </p:cTn>
                              </p:par>
                              <p:par>
                                <p:cTn id="699" presetID="2" presetClass="exit" presetSubtype="8" fill="hold" nodeType="withEffect">
                                  <p:stCondLst>
                                    <p:cond delay="0"/>
                                  </p:stCondLst>
                                  <p:childTnLst>
                                    <p:anim calcmode="lin" valueType="num">
                                      <p:cBhvr additive="base">
                                        <p:cTn id="700" dur="4500"/>
                                        <p:tgtEl>
                                          <p:spTgt spid="154"/>
                                        </p:tgtEl>
                                        <p:attrNameLst>
                                          <p:attrName>ppt_x</p:attrName>
                                        </p:attrNameLst>
                                      </p:cBhvr>
                                      <p:tavLst>
                                        <p:tav tm="0">
                                          <p:val>
                                            <p:strVal val="ppt_x"/>
                                          </p:val>
                                        </p:tav>
                                        <p:tav tm="100000">
                                          <p:val>
                                            <p:strVal val="0-ppt_w/2"/>
                                          </p:val>
                                        </p:tav>
                                      </p:tavLst>
                                    </p:anim>
                                    <p:anim calcmode="lin" valueType="num">
                                      <p:cBhvr additive="base">
                                        <p:cTn id="701" dur="4500"/>
                                        <p:tgtEl>
                                          <p:spTgt spid="154"/>
                                        </p:tgtEl>
                                        <p:attrNameLst>
                                          <p:attrName>ppt_y</p:attrName>
                                        </p:attrNameLst>
                                      </p:cBhvr>
                                      <p:tavLst>
                                        <p:tav tm="0">
                                          <p:val>
                                            <p:strVal val="ppt_y"/>
                                          </p:val>
                                        </p:tav>
                                        <p:tav tm="100000">
                                          <p:val>
                                            <p:strVal val="ppt_y"/>
                                          </p:val>
                                        </p:tav>
                                      </p:tavLst>
                                    </p:anim>
                                    <p:set>
                                      <p:cBhvr>
                                        <p:cTn id="702" dur="1" fill="hold">
                                          <p:stCondLst>
                                            <p:cond delay="4499"/>
                                          </p:stCondLst>
                                        </p:cTn>
                                        <p:tgtEl>
                                          <p:spTgt spid="154"/>
                                        </p:tgtEl>
                                        <p:attrNameLst>
                                          <p:attrName>style.visibility</p:attrName>
                                        </p:attrNameLst>
                                      </p:cBhvr>
                                      <p:to>
                                        <p:strVal val="hidden"/>
                                      </p:to>
                                    </p:set>
                                  </p:childTnLst>
                                </p:cTn>
                              </p:par>
                              <p:par>
                                <p:cTn id="703" presetID="8" presetClass="emph" presetSubtype="0" fill="hold" nodeType="withEffect">
                                  <p:stCondLst>
                                    <p:cond delay="0"/>
                                  </p:stCondLst>
                                  <p:childTnLst>
                                    <p:animRot by="-21600000">
                                      <p:cBhvr>
                                        <p:cTn id="704" dur="4500" fill="hold"/>
                                        <p:tgtEl>
                                          <p:spTgt spid="154"/>
                                        </p:tgtEl>
                                        <p:attrNameLst>
                                          <p:attrName>r</p:attrName>
                                        </p:attrNameLst>
                                      </p:cBhvr>
                                    </p:animRot>
                                  </p:childTnLst>
                                </p:cTn>
                              </p:par>
                              <p:par>
                                <p:cTn id="705" presetID="2" presetClass="entr" presetSubtype="8" fill="hold" nodeType="withEffect">
                                  <p:stCondLst>
                                    <p:cond delay="0"/>
                                  </p:stCondLst>
                                  <p:childTnLst>
                                    <p:set>
                                      <p:cBhvr>
                                        <p:cTn id="706" dur="1" fill="hold">
                                          <p:stCondLst>
                                            <p:cond delay="0"/>
                                          </p:stCondLst>
                                        </p:cTn>
                                        <p:tgtEl>
                                          <p:spTgt spid="151"/>
                                        </p:tgtEl>
                                        <p:attrNameLst>
                                          <p:attrName>style.visibility</p:attrName>
                                        </p:attrNameLst>
                                      </p:cBhvr>
                                      <p:to>
                                        <p:strVal val="visible"/>
                                      </p:to>
                                    </p:set>
                                    <p:anim calcmode="lin" valueType="num">
                                      <p:cBhvr additive="base">
                                        <p:cTn id="707" dur="4500" fill="hold"/>
                                        <p:tgtEl>
                                          <p:spTgt spid="151"/>
                                        </p:tgtEl>
                                        <p:attrNameLst>
                                          <p:attrName>ppt_x</p:attrName>
                                        </p:attrNameLst>
                                      </p:cBhvr>
                                      <p:tavLst>
                                        <p:tav tm="0">
                                          <p:val>
                                            <p:strVal val="0-#ppt_w/2"/>
                                          </p:val>
                                        </p:tav>
                                        <p:tav tm="100000">
                                          <p:val>
                                            <p:strVal val="#ppt_x"/>
                                          </p:val>
                                        </p:tav>
                                      </p:tavLst>
                                    </p:anim>
                                    <p:anim calcmode="lin" valueType="num">
                                      <p:cBhvr additive="base">
                                        <p:cTn id="708" dur="4500" fill="hold"/>
                                        <p:tgtEl>
                                          <p:spTgt spid="151"/>
                                        </p:tgtEl>
                                        <p:attrNameLst>
                                          <p:attrName>ppt_y</p:attrName>
                                        </p:attrNameLst>
                                      </p:cBhvr>
                                      <p:tavLst>
                                        <p:tav tm="0">
                                          <p:val>
                                            <p:strVal val="#ppt_y"/>
                                          </p:val>
                                        </p:tav>
                                        <p:tav tm="100000">
                                          <p:val>
                                            <p:strVal val="#ppt_y"/>
                                          </p:val>
                                        </p:tav>
                                      </p:tavLst>
                                    </p:anim>
                                  </p:childTnLst>
                                </p:cTn>
                              </p:par>
                              <p:par>
                                <p:cTn id="709" presetID="2" presetClass="exit" presetSubtype="8" fill="hold" nodeType="withEffect">
                                  <p:stCondLst>
                                    <p:cond delay="0"/>
                                  </p:stCondLst>
                                  <p:childTnLst>
                                    <p:anim calcmode="lin" valueType="num">
                                      <p:cBhvr additive="base">
                                        <p:cTn id="710" dur="4500"/>
                                        <p:tgtEl>
                                          <p:spTgt spid="151"/>
                                        </p:tgtEl>
                                        <p:attrNameLst>
                                          <p:attrName>ppt_x</p:attrName>
                                        </p:attrNameLst>
                                      </p:cBhvr>
                                      <p:tavLst>
                                        <p:tav tm="0">
                                          <p:val>
                                            <p:strVal val="ppt_x"/>
                                          </p:val>
                                        </p:tav>
                                        <p:tav tm="100000">
                                          <p:val>
                                            <p:strVal val="0-ppt_w/2"/>
                                          </p:val>
                                        </p:tav>
                                      </p:tavLst>
                                    </p:anim>
                                    <p:anim calcmode="lin" valueType="num">
                                      <p:cBhvr additive="base">
                                        <p:cTn id="711" dur="4500"/>
                                        <p:tgtEl>
                                          <p:spTgt spid="151"/>
                                        </p:tgtEl>
                                        <p:attrNameLst>
                                          <p:attrName>ppt_y</p:attrName>
                                        </p:attrNameLst>
                                      </p:cBhvr>
                                      <p:tavLst>
                                        <p:tav tm="0">
                                          <p:val>
                                            <p:strVal val="ppt_y"/>
                                          </p:val>
                                        </p:tav>
                                        <p:tav tm="100000">
                                          <p:val>
                                            <p:strVal val="ppt_y"/>
                                          </p:val>
                                        </p:tav>
                                      </p:tavLst>
                                    </p:anim>
                                    <p:set>
                                      <p:cBhvr>
                                        <p:cTn id="712" dur="1" fill="hold">
                                          <p:stCondLst>
                                            <p:cond delay="4499"/>
                                          </p:stCondLst>
                                        </p:cTn>
                                        <p:tgtEl>
                                          <p:spTgt spid="151"/>
                                        </p:tgtEl>
                                        <p:attrNameLst>
                                          <p:attrName>style.visibility</p:attrName>
                                        </p:attrNameLst>
                                      </p:cBhvr>
                                      <p:to>
                                        <p:strVal val="hidden"/>
                                      </p:to>
                                    </p:set>
                                  </p:childTnLst>
                                </p:cTn>
                              </p:par>
                              <p:par>
                                <p:cTn id="713" presetID="8" presetClass="emph" presetSubtype="0" fill="hold" nodeType="withEffect">
                                  <p:stCondLst>
                                    <p:cond delay="0"/>
                                  </p:stCondLst>
                                  <p:childTnLst>
                                    <p:animRot by="-21600000">
                                      <p:cBhvr>
                                        <p:cTn id="714" dur="4500" fill="hold"/>
                                        <p:tgtEl>
                                          <p:spTgt spid="151"/>
                                        </p:tgtEl>
                                        <p:attrNameLst>
                                          <p:attrName>r</p:attrName>
                                        </p:attrNameLst>
                                      </p:cBhvr>
                                    </p:animRot>
                                  </p:childTnLst>
                                </p:cTn>
                              </p:par>
                              <p:par>
                                <p:cTn id="715" presetID="2" presetClass="entr" presetSubtype="8" fill="hold" nodeType="withEffect">
                                  <p:stCondLst>
                                    <p:cond delay="0"/>
                                  </p:stCondLst>
                                  <p:childTnLst>
                                    <p:set>
                                      <p:cBhvr>
                                        <p:cTn id="716" dur="1" fill="hold">
                                          <p:stCondLst>
                                            <p:cond delay="0"/>
                                          </p:stCondLst>
                                        </p:cTn>
                                        <p:tgtEl>
                                          <p:spTgt spid="211"/>
                                        </p:tgtEl>
                                        <p:attrNameLst>
                                          <p:attrName>style.visibility</p:attrName>
                                        </p:attrNameLst>
                                      </p:cBhvr>
                                      <p:to>
                                        <p:strVal val="visible"/>
                                      </p:to>
                                    </p:set>
                                    <p:anim calcmode="lin" valueType="num">
                                      <p:cBhvr additive="base">
                                        <p:cTn id="717" dur="4500" fill="hold"/>
                                        <p:tgtEl>
                                          <p:spTgt spid="211"/>
                                        </p:tgtEl>
                                        <p:attrNameLst>
                                          <p:attrName>ppt_x</p:attrName>
                                        </p:attrNameLst>
                                      </p:cBhvr>
                                      <p:tavLst>
                                        <p:tav tm="0">
                                          <p:val>
                                            <p:strVal val="0-#ppt_w/2"/>
                                          </p:val>
                                        </p:tav>
                                        <p:tav tm="100000">
                                          <p:val>
                                            <p:strVal val="#ppt_x"/>
                                          </p:val>
                                        </p:tav>
                                      </p:tavLst>
                                    </p:anim>
                                    <p:anim calcmode="lin" valueType="num">
                                      <p:cBhvr additive="base">
                                        <p:cTn id="718" dur="4500" fill="hold"/>
                                        <p:tgtEl>
                                          <p:spTgt spid="211"/>
                                        </p:tgtEl>
                                        <p:attrNameLst>
                                          <p:attrName>ppt_y</p:attrName>
                                        </p:attrNameLst>
                                      </p:cBhvr>
                                      <p:tavLst>
                                        <p:tav tm="0">
                                          <p:val>
                                            <p:strVal val="#ppt_y"/>
                                          </p:val>
                                        </p:tav>
                                        <p:tav tm="100000">
                                          <p:val>
                                            <p:strVal val="#ppt_y"/>
                                          </p:val>
                                        </p:tav>
                                      </p:tavLst>
                                    </p:anim>
                                  </p:childTnLst>
                                </p:cTn>
                              </p:par>
                              <p:par>
                                <p:cTn id="719" presetID="2" presetClass="exit" presetSubtype="8" fill="hold" nodeType="withEffect">
                                  <p:stCondLst>
                                    <p:cond delay="0"/>
                                  </p:stCondLst>
                                  <p:childTnLst>
                                    <p:anim calcmode="lin" valueType="num">
                                      <p:cBhvr additive="base">
                                        <p:cTn id="720" dur="4500"/>
                                        <p:tgtEl>
                                          <p:spTgt spid="211"/>
                                        </p:tgtEl>
                                        <p:attrNameLst>
                                          <p:attrName>ppt_x</p:attrName>
                                        </p:attrNameLst>
                                      </p:cBhvr>
                                      <p:tavLst>
                                        <p:tav tm="0">
                                          <p:val>
                                            <p:strVal val="ppt_x"/>
                                          </p:val>
                                        </p:tav>
                                        <p:tav tm="100000">
                                          <p:val>
                                            <p:strVal val="0-ppt_w/2"/>
                                          </p:val>
                                        </p:tav>
                                      </p:tavLst>
                                    </p:anim>
                                    <p:anim calcmode="lin" valueType="num">
                                      <p:cBhvr additive="base">
                                        <p:cTn id="721" dur="4500"/>
                                        <p:tgtEl>
                                          <p:spTgt spid="211"/>
                                        </p:tgtEl>
                                        <p:attrNameLst>
                                          <p:attrName>ppt_y</p:attrName>
                                        </p:attrNameLst>
                                      </p:cBhvr>
                                      <p:tavLst>
                                        <p:tav tm="0">
                                          <p:val>
                                            <p:strVal val="ppt_y"/>
                                          </p:val>
                                        </p:tav>
                                        <p:tav tm="100000">
                                          <p:val>
                                            <p:strVal val="ppt_y"/>
                                          </p:val>
                                        </p:tav>
                                      </p:tavLst>
                                    </p:anim>
                                    <p:set>
                                      <p:cBhvr>
                                        <p:cTn id="722" dur="1" fill="hold">
                                          <p:stCondLst>
                                            <p:cond delay="4499"/>
                                          </p:stCondLst>
                                        </p:cTn>
                                        <p:tgtEl>
                                          <p:spTgt spid="211"/>
                                        </p:tgtEl>
                                        <p:attrNameLst>
                                          <p:attrName>style.visibility</p:attrName>
                                        </p:attrNameLst>
                                      </p:cBhvr>
                                      <p:to>
                                        <p:strVal val="hidden"/>
                                      </p:to>
                                    </p:set>
                                  </p:childTnLst>
                                </p:cTn>
                              </p:par>
                              <p:par>
                                <p:cTn id="723" presetID="8" presetClass="emph" presetSubtype="0" fill="hold" nodeType="withEffect">
                                  <p:stCondLst>
                                    <p:cond delay="0"/>
                                  </p:stCondLst>
                                  <p:childTnLst>
                                    <p:animRot by="-21600000">
                                      <p:cBhvr>
                                        <p:cTn id="724" dur="4500" fill="hold"/>
                                        <p:tgtEl>
                                          <p:spTgt spid="211"/>
                                        </p:tgtEl>
                                        <p:attrNameLst>
                                          <p:attrName>r</p:attrName>
                                        </p:attrNameLst>
                                      </p:cBhvr>
                                    </p:animRot>
                                  </p:childTnLst>
                                </p:cTn>
                              </p:par>
                              <p:par>
                                <p:cTn id="725" presetID="2" presetClass="entr" presetSubtype="8" fill="hold" nodeType="withEffect">
                                  <p:stCondLst>
                                    <p:cond delay="0"/>
                                  </p:stCondLst>
                                  <p:childTnLst>
                                    <p:set>
                                      <p:cBhvr>
                                        <p:cTn id="726" dur="1" fill="hold">
                                          <p:stCondLst>
                                            <p:cond delay="0"/>
                                          </p:stCondLst>
                                        </p:cTn>
                                        <p:tgtEl>
                                          <p:spTgt spid="208"/>
                                        </p:tgtEl>
                                        <p:attrNameLst>
                                          <p:attrName>style.visibility</p:attrName>
                                        </p:attrNameLst>
                                      </p:cBhvr>
                                      <p:to>
                                        <p:strVal val="visible"/>
                                      </p:to>
                                    </p:set>
                                    <p:anim calcmode="lin" valueType="num">
                                      <p:cBhvr additive="base">
                                        <p:cTn id="727" dur="4500" fill="hold"/>
                                        <p:tgtEl>
                                          <p:spTgt spid="208"/>
                                        </p:tgtEl>
                                        <p:attrNameLst>
                                          <p:attrName>ppt_x</p:attrName>
                                        </p:attrNameLst>
                                      </p:cBhvr>
                                      <p:tavLst>
                                        <p:tav tm="0">
                                          <p:val>
                                            <p:strVal val="0-#ppt_w/2"/>
                                          </p:val>
                                        </p:tav>
                                        <p:tav tm="100000">
                                          <p:val>
                                            <p:strVal val="#ppt_x"/>
                                          </p:val>
                                        </p:tav>
                                      </p:tavLst>
                                    </p:anim>
                                    <p:anim calcmode="lin" valueType="num">
                                      <p:cBhvr additive="base">
                                        <p:cTn id="728" dur="4500" fill="hold"/>
                                        <p:tgtEl>
                                          <p:spTgt spid="208"/>
                                        </p:tgtEl>
                                        <p:attrNameLst>
                                          <p:attrName>ppt_y</p:attrName>
                                        </p:attrNameLst>
                                      </p:cBhvr>
                                      <p:tavLst>
                                        <p:tav tm="0">
                                          <p:val>
                                            <p:strVal val="#ppt_y"/>
                                          </p:val>
                                        </p:tav>
                                        <p:tav tm="100000">
                                          <p:val>
                                            <p:strVal val="#ppt_y"/>
                                          </p:val>
                                        </p:tav>
                                      </p:tavLst>
                                    </p:anim>
                                  </p:childTnLst>
                                </p:cTn>
                              </p:par>
                              <p:par>
                                <p:cTn id="729" presetID="2" presetClass="exit" presetSubtype="8" fill="hold" nodeType="withEffect">
                                  <p:stCondLst>
                                    <p:cond delay="0"/>
                                  </p:stCondLst>
                                  <p:childTnLst>
                                    <p:anim calcmode="lin" valueType="num">
                                      <p:cBhvr additive="base">
                                        <p:cTn id="730" dur="4500"/>
                                        <p:tgtEl>
                                          <p:spTgt spid="208"/>
                                        </p:tgtEl>
                                        <p:attrNameLst>
                                          <p:attrName>ppt_x</p:attrName>
                                        </p:attrNameLst>
                                      </p:cBhvr>
                                      <p:tavLst>
                                        <p:tav tm="0">
                                          <p:val>
                                            <p:strVal val="ppt_x"/>
                                          </p:val>
                                        </p:tav>
                                        <p:tav tm="100000">
                                          <p:val>
                                            <p:strVal val="0-ppt_w/2"/>
                                          </p:val>
                                        </p:tav>
                                      </p:tavLst>
                                    </p:anim>
                                    <p:anim calcmode="lin" valueType="num">
                                      <p:cBhvr additive="base">
                                        <p:cTn id="731" dur="4500"/>
                                        <p:tgtEl>
                                          <p:spTgt spid="208"/>
                                        </p:tgtEl>
                                        <p:attrNameLst>
                                          <p:attrName>ppt_y</p:attrName>
                                        </p:attrNameLst>
                                      </p:cBhvr>
                                      <p:tavLst>
                                        <p:tav tm="0">
                                          <p:val>
                                            <p:strVal val="ppt_y"/>
                                          </p:val>
                                        </p:tav>
                                        <p:tav tm="100000">
                                          <p:val>
                                            <p:strVal val="ppt_y"/>
                                          </p:val>
                                        </p:tav>
                                      </p:tavLst>
                                    </p:anim>
                                    <p:set>
                                      <p:cBhvr>
                                        <p:cTn id="732" dur="1" fill="hold">
                                          <p:stCondLst>
                                            <p:cond delay="4499"/>
                                          </p:stCondLst>
                                        </p:cTn>
                                        <p:tgtEl>
                                          <p:spTgt spid="208"/>
                                        </p:tgtEl>
                                        <p:attrNameLst>
                                          <p:attrName>style.visibility</p:attrName>
                                        </p:attrNameLst>
                                      </p:cBhvr>
                                      <p:to>
                                        <p:strVal val="hidden"/>
                                      </p:to>
                                    </p:set>
                                  </p:childTnLst>
                                </p:cTn>
                              </p:par>
                              <p:par>
                                <p:cTn id="733" presetID="8" presetClass="emph" presetSubtype="0" fill="hold" nodeType="withEffect">
                                  <p:stCondLst>
                                    <p:cond delay="0"/>
                                  </p:stCondLst>
                                  <p:childTnLst>
                                    <p:animRot by="-21600000">
                                      <p:cBhvr>
                                        <p:cTn id="734" dur="4500" fill="hold"/>
                                        <p:tgtEl>
                                          <p:spTgt spid="208"/>
                                        </p:tgtEl>
                                        <p:attrNameLst>
                                          <p:attrName>r</p:attrName>
                                        </p:attrNameLst>
                                      </p:cBhvr>
                                    </p:animRot>
                                  </p:childTnLst>
                                </p:cTn>
                              </p:par>
                              <p:par>
                                <p:cTn id="735" presetID="2" presetClass="entr" presetSubtype="8" fill="hold" nodeType="withEffect">
                                  <p:stCondLst>
                                    <p:cond delay="0"/>
                                  </p:stCondLst>
                                  <p:childTnLst>
                                    <p:set>
                                      <p:cBhvr>
                                        <p:cTn id="736" dur="1" fill="hold">
                                          <p:stCondLst>
                                            <p:cond delay="0"/>
                                          </p:stCondLst>
                                        </p:cTn>
                                        <p:tgtEl>
                                          <p:spTgt spid="205"/>
                                        </p:tgtEl>
                                        <p:attrNameLst>
                                          <p:attrName>style.visibility</p:attrName>
                                        </p:attrNameLst>
                                      </p:cBhvr>
                                      <p:to>
                                        <p:strVal val="visible"/>
                                      </p:to>
                                    </p:set>
                                    <p:anim calcmode="lin" valueType="num">
                                      <p:cBhvr additive="base">
                                        <p:cTn id="737" dur="4500" fill="hold"/>
                                        <p:tgtEl>
                                          <p:spTgt spid="205"/>
                                        </p:tgtEl>
                                        <p:attrNameLst>
                                          <p:attrName>ppt_x</p:attrName>
                                        </p:attrNameLst>
                                      </p:cBhvr>
                                      <p:tavLst>
                                        <p:tav tm="0">
                                          <p:val>
                                            <p:strVal val="0-#ppt_w/2"/>
                                          </p:val>
                                        </p:tav>
                                        <p:tav tm="100000">
                                          <p:val>
                                            <p:strVal val="#ppt_x"/>
                                          </p:val>
                                        </p:tav>
                                      </p:tavLst>
                                    </p:anim>
                                    <p:anim calcmode="lin" valueType="num">
                                      <p:cBhvr additive="base">
                                        <p:cTn id="738" dur="4500" fill="hold"/>
                                        <p:tgtEl>
                                          <p:spTgt spid="205"/>
                                        </p:tgtEl>
                                        <p:attrNameLst>
                                          <p:attrName>ppt_y</p:attrName>
                                        </p:attrNameLst>
                                      </p:cBhvr>
                                      <p:tavLst>
                                        <p:tav tm="0">
                                          <p:val>
                                            <p:strVal val="#ppt_y"/>
                                          </p:val>
                                        </p:tav>
                                        <p:tav tm="100000">
                                          <p:val>
                                            <p:strVal val="#ppt_y"/>
                                          </p:val>
                                        </p:tav>
                                      </p:tavLst>
                                    </p:anim>
                                  </p:childTnLst>
                                </p:cTn>
                              </p:par>
                              <p:par>
                                <p:cTn id="739" presetID="2" presetClass="exit" presetSubtype="8" fill="hold" nodeType="withEffect">
                                  <p:stCondLst>
                                    <p:cond delay="0"/>
                                  </p:stCondLst>
                                  <p:childTnLst>
                                    <p:anim calcmode="lin" valueType="num">
                                      <p:cBhvr additive="base">
                                        <p:cTn id="740" dur="4500"/>
                                        <p:tgtEl>
                                          <p:spTgt spid="205"/>
                                        </p:tgtEl>
                                        <p:attrNameLst>
                                          <p:attrName>ppt_x</p:attrName>
                                        </p:attrNameLst>
                                      </p:cBhvr>
                                      <p:tavLst>
                                        <p:tav tm="0">
                                          <p:val>
                                            <p:strVal val="ppt_x"/>
                                          </p:val>
                                        </p:tav>
                                        <p:tav tm="100000">
                                          <p:val>
                                            <p:strVal val="0-ppt_w/2"/>
                                          </p:val>
                                        </p:tav>
                                      </p:tavLst>
                                    </p:anim>
                                    <p:anim calcmode="lin" valueType="num">
                                      <p:cBhvr additive="base">
                                        <p:cTn id="741" dur="4500"/>
                                        <p:tgtEl>
                                          <p:spTgt spid="205"/>
                                        </p:tgtEl>
                                        <p:attrNameLst>
                                          <p:attrName>ppt_y</p:attrName>
                                        </p:attrNameLst>
                                      </p:cBhvr>
                                      <p:tavLst>
                                        <p:tav tm="0">
                                          <p:val>
                                            <p:strVal val="ppt_y"/>
                                          </p:val>
                                        </p:tav>
                                        <p:tav tm="100000">
                                          <p:val>
                                            <p:strVal val="ppt_y"/>
                                          </p:val>
                                        </p:tav>
                                      </p:tavLst>
                                    </p:anim>
                                    <p:set>
                                      <p:cBhvr>
                                        <p:cTn id="742" dur="1" fill="hold">
                                          <p:stCondLst>
                                            <p:cond delay="4499"/>
                                          </p:stCondLst>
                                        </p:cTn>
                                        <p:tgtEl>
                                          <p:spTgt spid="205"/>
                                        </p:tgtEl>
                                        <p:attrNameLst>
                                          <p:attrName>style.visibility</p:attrName>
                                        </p:attrNameLst>
                                      </p:cBhvr>
                                      <p:to>
                                        <p:strVal val="hidden"/>
                                      </p:to>
                                    </p:set>
                                  </p:childTnLst>
                                </p:cTn>
                              </p:par>
                              <p:par>
                                <p:cTn id="743" presetID="8" presetClass="emph" presetSubtype="0" fill="hold" nodeType="withEffect">
                                  <p:stCondLst>
                                    <p:cond delay="0"/>
                                  </p:stCondLst>
                                  <p:childTnLst>
                                    <p:animRot by="-21600000">
                                      <p:cBhvr>
                                        <p:cTn id="744" dur="4500" fill="hold"/>
                                        <p:tgtEl>
                                          <p:spTgt spid="205"/>
                                        </p:tgtEl>
                                        <p:attrNameLst>
                                          <p:attrName>r</p:attrName>
                                        </p:attrNameLst>
                                      </p:cBhvr>
                                    </p:animRot>
                                  </p:childTnLst>
                                </p:cTn>
                              </p:par>
                              <p:par>
                                <p:cTn id="745" presetID="2" presetClass="entr" presetSubtype="8" fill="hold" nodeType="withEffect">
                                  <p:stCondLst>
                                    <p:cond delay="0"/>
                                  </p:stCondLst>
                                  <p:childTnLst>
                                    <p:set>
                                      <p:cBhvr>
                                        <p:cTn id="746" dur="1" fill="hold">
                                          <p:stCondLst>
                                            <p:cond delay="0"/>
                                          </p:stCondLst>
                                        </p:cTn>
                                        <p:tgtEl>
                                          <p:spTgt spid="202"/>
                                        </p:tgtEl>
                                        <p:attrNameLst>
                                          <p:attrName>style.visibility</p:attrName>
                                        </p:attrNameLst>
                                      </p:cBhvr>
                                      <p:to>
                                        <p:strVal val="visible"/>
                                      </p:to>
                                    </p:set>
                                    <p:anim calcmode="lin" valueType="num">
                                      <p:cBhvr additive="base">
                                        <p:cTn id="747" dur="4500" fill="hold"/>
                                        <p:tgtEl>
                                          <p:spTgt spid="202"/>
                                        </p:tgtEl>
                                        <p:attrNameLst>
                                          <p:attrName>ppt_x</p:attrName>
                                        </p:attrNameLst>
                                      </p:cBhvr>
                                      <p:tavLst>
                                        <p:tav tm="0">
                                          <p:val>
                                            <p:strVal val="0-#ppt_w/2"/>
                                          </p:val>
                                        </p:tav>
                                        <p:tav tm="100000">
                                          <p:val>
                                            <p:strVal val="#ppt_x"/>
                                          </p:val>
                                        </p:tav>
                                      </p:tavLst>
                                    </p:anim>
                                    <p:anim calcmode="lin" valueType="num">
                                      <p:cBhvr additive="base">
                                        <p:cTn id="748" dur="4500" fill="hold"/>
                                        <p:tgtEl>
                                          <p:spTgt spid="202"/>
                                        </p:tgtEl>
                                        <p:attrNameLst>
                                          <p:attrName>ppt_y</p:attrName>
                                        </p:attrNameLst>
                                      </p:cBhvr>
                                      <p:tavLst>
                                        <p:tav tm="0">
                                          <p:val>
                                            <p:strVal val="#ppt_y"/>
                                          </p:val>
                                        </p:tav>
                                        <p:tav tm="100000">
                                          <p:val>
                                            <p:strVal val="#ppt_y"/>
                                          </p:val>
                                        </p:tav>
                                      </p:tavLst>
                                    </p:anim>
                                  </p:childTnLst>
                                </p:cTn>
                              </p:par>
                              <p:par>
                                <p:cTn id="749" presetID="2" presetClass="exit" presetSubtype="8" fill="hold" nodeType="withEffect">
                                  <p:stCondLst>
                                    <p:cond delay="0"/>
                                  </p:stCondLst>
                                  <p:childTnLst>
                                    <p:anim calcmode="lin" valueType="num">
                                      <p:cBhvr additive="base">
                                        <p:cTn id="750" dur="4500"/>
                                        <p:tgtEl>
                                          <p:spTgt spid="202"/>
                                        </p:tgtEl>
                                        <p:attrNameLst>
                                          <p:attrName>ppt_x</p:attrName>
                                        </p:attrNameLst>
                                      </p:cBhvr>
                                      <p:tavLst>
                                        <p:tav tm="0">
                                          <p:val>
                                            <p:strVal val="ppt_x"/>
                                          </p:val>
                                        </p:tav>
                                        <p:tav tm="100000">
                                          <p:val>
                                            <p:strVal val="0-ppt_w/2"/>
                                          </p:val>
                                        </p:tav>
                                      </p:tavLst>
                                    </p:anim>
                                    <p:anim calcmode="lin" valueType="num">
                                      <p:cBhvr additive="base">
                                        <p:cTn id="751" dur="4500"/>
                                        <p:tgtEl>
                                          <p:spTgt spid="202"/>
                                        </p:tgtEl>
                                        <p:attrNameLst>
                                          <p:attrName>ppt_y</p:attrName>
                                        </p:attrNameLst>
                                      </p:cBhvr>
                                      <p:tavLst>
                                        <p:tav tm="0">
                                          <p:val>
                                            <p:strVal val="ppt_y"/>
                                          </p:val>
                                        </p:tav>
                                        <p:tav tm="100000">
                                          <p:val>
                                            <p:strVal val="ppt_y"/>
                                          </p:val>
                                        </p:tav>
                                      </p:tavLst>
                                    </p:anim>
                                    <p:set>
                                      <p:cBhvr>
                                        <p:cTn id="752" dur="1" fill="hold">
                                          <p:stCondLst>
                                            <p:cond delay="4499"/>
                                          </p:stCondLst>
                                        </p:cTn>
                                        <p:tgtEl>
                                          <p:spTgt spid="202"/>
                                        </p:tgtEl>
                                        <p:attrNameLst>
                                          <p:attrName>style.visibility</p:attrName>
                                        </p:attrNameLst>
                                      </p:cBhvr>
                                      <p:to>
                                        <p:strVal val="hidden"/>
                                      </p:to>
                                    </p:set>
                                  </p:childTnLst>
                                </p:cTn>
                              </p:par>
                              <p:par>
                                <p:cTn id="753" presetID="8" presetClass="emph" presetSubtype="0" fill="hold" nodeType="withEffect">
                                  <p:stCondLst>
                                    <p:cond delay="0"/>
                                  </p:stCondLst>
                                  <p:childTnLst>
                                    <p:animRot by="-21600000">
                                      <p:cBhvr>
                                        <p:cTn id="754" dur="4500" fill="hold"/>
                                        <p:tgtEl>
                                          <p:spTgt spid="202"/>
                                        </p:tgtEl>
                                        <p:attrNameLst>
                                          <p:attrName>r</p:attrName>
                                        </p:attrNameLst>
                                      </p:cBhvr>
                                    </p:animRot>
                                  </p:childTnLst>
                                </p:cTn>
                              </p:par>
                              <p:par>
                                <p:cTn id="755" presetID="2" presetClass="entr" presetSubtype="8" fill="hold" nodeType="withEffect">
                                  <p:stCondLst>
                                    <p:cond delay="0"/>
                                  </p:stCondLst>
                                  <p:childTnLst>
                                    <p:set>
                                      <p:cBhvr>
                                        <p:cTn id="756" dur="1" fill="hold">
                                          <p:stCondLst>
                                            <p:cond delay="0"/>
                                          </p:stCondLst>
                                        </p:cTn>
                                        <p:tgtEl>
                                          <p:spTgt spid="199"/>
                                        </p:tgtEl>
                                        <p:attrNameLst>
                                          <p:attrName>style.visibility</p:attrName>
                                        </p:attrNameLst>
                                      </p:cBhvr>
                                      <p:to>
                                        <p:strVal val="visible"/>
                                      </p:to>
                                    </p:set>
                                    <p:anim calcmode="lin" valueType="num">
                                      <p:cBhvr additive="base">
                                        <p:cTn id="757" dur="4500" fill="hold"/>
                                        <p:tgtEl>
                                          <p:spTgt spid="199"/>
                                        </p:tgtEl>
                                        <p:attrNameLst>
                                          <p:attrName>ppt_x</p:attrName>
                                        </p:attrNameLst>
                                      </p:cBhvr>
                                      <p:tavLst>
                                        <p:tav tm="0">
                                          <p:val>
                                            <p:strVal val="0-#ppt_w/2"/>
                                          </p:val>
                                        </p:tav>
                                        <p:tav tm="100000">
                                          <p:val>
                                            <p:strVal val="#ppt_x"/>
                                          </p:val>
                                        </p:tav>
                                      </p:tavLst>
                                    </p:anim>
                                    <p:anim calcmode="lin" valueType="num">
                                      <p:cBhvr additive="base">
                                        <p:cTn id="758" dur="4500" fill="hold"/>
                                        <p:tgtEl>
                                          <p:spTgt spid="199"/>
                                        </p:tgtEl>
                                        <p:attrNameLst>
                                          <p:attrName>ppt_y</p:attrName>
                                        </p:attrNameLst>
                                      </p:cBhvr>
                                      <p:tavLst>
                                        <p:tav tm="0">
                                          <p:val>
                                            <p:strVal val="#ppt_y"/>
                                          </p:val>
                                        </p:tav>
                                        <p:tav tm="100000">
                                          <p:val>
                                            <p:strVal val="#ppt_y"/>
                                          </p:val>
                                        </p:tav>
                                      </p:tavLst>
                                    </p:anim>
                                  </p:childTnLst>
                                </p:cTn>
                              </p:par>
                              <p:par>
                                <p:cTn id="759" presetID="2" presetClass="exit" presetSubtype="8" fill="hold" nodeType="withEffect">
                                  <p:stCondLst>
                                    <p:cond delay="0"/>
                                  </p:stCondLst>
                                  <p:childTnLst>
                                    <p:anim calcmode="lin" valueType="num">
                                      <p:cBhvr additive="base">
                                        <p:cTn id="760" dur="4500"/>
                                        <p:tgtEl>
                                          <p:spTgt spid="199"/>
                                        </p:tgtEl>
                                        <p:attrNameLst>
                                          <p:attrName>ppt_x</p:attrName>
                                        </p:attrNameLst>
                                      </p:cBhvr>
                                      <p:tavLst>
                                        <p:tav tm="0">
                                          <p:val>
                                            <p:strVal val="ppt_x"/>
                                          </p:val>
                                        </p:tav>
                                        <p:tav tm="100000">
                                          <p:val>
                                            <p:strVal val="0-ppt_w/2"/>
                                          </p:val>
                                        </p:tav>
                                      </p:tavLst>
                                    </p:anim>
                                    <p:anim calcmode="lin" valueType="num">
                                      <p:cBhvr additive="base">
                                        <p:cTn id="761" dur="4500"/>
                                        <p:tgtEl>
                                          <p:spTgt spid="199"/>
                                        </p:tgtEl>
                                        <p:attrNameLst>
                                          <p:attrName>ppt_y</p:attrName>
                                        </p:attrNameLst>
                                      </p:cBhvr>
                                      <p:tavLst>
                                        <p:tav tm="0">
                                          <p:val>
                                            <p:strVal val="ppt_y"/>
                                          </p:val>
                                        </p:tav>
                                        <p:tav tm="100000">
                                          <p:val>
                                            <p:strVal val="ppt_y"/>
                                          </p:val>
                                        </p:tav>
                                      </p:tavLst>
                                    </p:anim>
                                    <p:set>
                                      <p:cBhvr>
                                        <p:cTn id="762" dur="1" fill="hold">
                                          <p:stCondLst>
                                            <p:cond delay="4499"/>
                                          </p:stCondLst>
                                        </p:cTn>
                                        <p:tgtEl>
                                          <p:spTgt spid="199"/>
                                        </p:tgtEl>
                                        <p:attrNameLst>
                                          <p:attrName>style.visibility</p:attrName>
                                        </p:attrNameLst>
                                      </p:cBhvr>
                                      <p:to>
                                        <p:strVal val="hidden"/>
                                      </p:to>
                                    </p:set>
                                  </p:childTnLst>
                                </p:cTn>
                              </p:par>
                              <p:par>
                                <p:cTn id="763" presetID="8" presetClass="emph" presetSubtype="0" fill="hold" nodeType="withEffect">
                                  <p:stCondLst>
                                    <p:cond delay="0"/>
                                  </p:stCondLst>
                                  <p:childTnLst>
                                    <p:animRot by="-21600000">
                                      <p:cBhvr>
                                        <p:cTn id="764" dur="4500" fill="hold"/>
                                        <p:tgtEl>
                                          <p:spTgt spid="199"/>
                                        </p:tgtEl>
                                        <p:attrNameLst>
                                          <p:attrName>r</p:attrName>
                                        </p:attrNameLst>
                                      </p:cBhvr>
                                    </p:animRot>
                                  </p:childTnLst>
                                </p:cTn>
                              </p:par>
                              <p:par>
                                <p:cTn id="765" presetID="2" presetClass="entr" presetSubtype="8" fill="hold" nodeType="withEffect">
                                  <p:stCondLst>
                                    <p:cond delay="0"/>
                                  </p:stCondLst>
                                  <p:childTnLst>
                                    <p:set>
                                      <p:cBhvr>
                                        <p:cTn id="766" dur="1" fill="hold">
                                          <p:stCondLst>
                                            <p:cond delay="0"/>
                                          </p:stCondLst>
                                        </p:cTn>
                                        <p:tgtEl>
                                          <p:spTgt spid="196"/>
                                        </p:tgtEl>
                                        <p:attrNameLst>
                                          <p:attrName>style.visibility</p:attrName>
                                        </p:attrNameLst>
                                      </p:cBhvr>
                                      <p:to>
                                        <p:strVal val="visible"/>
                                      </p:to>
                                    </p:set>
                                    <p:anim calcmode="lin" valueType="num">
                                      <p:cBhvr additive="base">
                                        <p:cTn id="767" dur="4500" fill="hold"/>
                                        <p:tgtEl>
                                          <p:spTgt spid="196"/>
                                        </p:tgtEl>
                                        <p:attrNameLst>
                                          <p:attrName>ppt_x</p:attrName>
                                        </p:attrNameLst>
                                      </p:cBhvr>
                                      <p:tavLst>
                                        <p:tav tm="0">
                                          <p:val>
                                            <p:strVal val="0-#ppt_w/2"/>
                                          </p:val>
                                        </p:tav>
                                        <p:tav tm="100000">
                                          <p:val>
                                            <p:strVal val="#ppt_x"/>
                                          </p:val>
                                        </p:tav>
                                      </p:tavLst>
                                    </p:anim>
                                    <p:anim calcmode="lin" valueType="num">
                                      <p:cBhvr additive="base">
                                        <p:cTn id="768" dur="4500" fill="hold"/>
                                        <p:tgtEl>
                                          <p:spTgt spid="196"/>
                                        </p:tgtEl>
                                        <p:attrNameLst>
                                          <p:attrName>ppt_y</p:attrName>
                                        </p:attrNameLst>
                                      </p:cBhvr>
                                      <p:tavLst>
                                        <p:tav tm="0">
                                          <p:val>
                                            <p:strVal val="#ppt_y"/>
                                          </p:val>
                                        </p:tav>
                                        <p:tav tm="100000">
                                          <p:val>
                                            <p:strVal val="#ppt_y"/>
                                          </p:val>
                                        </p:tav>
                                      </p:tavLst>
                                    </p:anim>
                                  </p:childTnLst>
                                </p:cTn>
                              </p:par>
                              <p:par>
                                <p:cTn id="769" presetID="2" presetClass="exit" presetSubtype="8" fill="hold" nodeType="withEffect">
                                  <p:stCondLst>
                                    <p:cond delay="0"/>
                                  </p:stCondLst>
                                  <p:childTnLst>
                                    <p:anim calcmode="lin" valueType="num">
                                      <p:cBhvr additive="base">
                                        <p:cTn id="770" dur="4500"/>
                                        <p:tgtEl>
                                          <p:spTgt spid="196"/>
                                        </p:tgtEl>
                                        <p:attrNameLst>
                                          <p:attrName>ppt_x</p:attrName>
                                        </p:attrNameLst>
                                      </p:cBhvr>
                                      <p:tavLst>
                                        <p:tav tm="0">
                                          <p:val>
                                            <p:strVal val="ppt_x"/>
                                          </p:val>
                                        </p:tav>
                                        <p:tav tm="100000">
                                          <p:val>
                                            <p:strVal val="0-ppt_w/2"/>
                                          </p:val>
                                        </p:tav>
                                      </p:tavLst>
                                    </p:anim>
                                    <p:anim calcmode="lin" valueType="num">
                                      <p:cBhvr additive="base">
                                        <p:cTn id="771" dur="4500"/>
                                        <p:tgtEl>
                                          <p:spTgt spid="196"/>
                                        </p:tgtEl>
                                        <p:attrNameLst>
                                          <p:attrName>ppt_y</p:attrName>
                                        </p:attrNameLst>
                                      </p:cBhvr>
                                      <p:tavLst>
                                        <p:tav tm="0">
                                          <p:val>
                                            <p:strVal val="ppt_y"/>
                                          </p:val>
                                        </p:tav>
                                        <p:tav tm="100000">
                                          <p:val>
                                            <p:strVal val="ppt_y"/>
                                          </p:val>
                                        </p:tav>
                                      </p:tavLst>
                                    </p:anim>
                                    <p:set>
                                      <p:cBhvr>
                                        <p:cTn id="772" dur="1" fill="hold">
                                          <p:stCondLst>
                                            <p:cond delay="4499"/>
                                          </p:stCondLst>
                                        </p:cTn>
                                        <p:tgtEl>
                                          <p:spTgt spid="196"/>
                                        </p:tgtEl>
                                        <p:attrNameLst>
                                          <p:attrName>style.visibility</p:attrName>
                                        </p:attrNameLst>
                                      </p:cBhvr>
                                      <p:to>
                                        <p:strVal val="hidden"/>
                                      </p:to>
                                    </p:set>
                                  </p:childTnLst>
                                </p:cTn>
                              </p:par>
                              <p:par>
                                <p:cTn id="773" presetID="8" presetClass="emph" presetSubtype="0" fill="hold" nodeType="withEffect">
                                  <p:stCondLst>
                                    <p:cond delay="0"/>
                                  </p:stCondLst>
                                  <p:childTnLst>
                                    <p:animRot by="-21600000">
                                      <p:cBhvr>
                                        <p:cTn id="774" dur="4500" fill="hold"/>
                                        <p:tgtEl>
                                          <p:spTgt spid="196"/>
                                        </p:tgtEl>
                                        <p:attrNameLst>
                                          <p:attrName>r</p:attrName>
                                        </p:attrNameLst>
                                      </p:cBhvr>
                                    </p:animRot>
                                  </p:childTnLst>
                                </p:cTn>
                              </p:par>
                              <p:par>
                                <p:cTn id="775" presetID="2" presetClass="entr" presetSubtype="8" fill="hold" nodeType="withEffect">
                                  <p:stCondLst>
                                    <p:cond delay="0"/>
                                  </p:stCondLst>
                                  <p:childTnLst>
                                    <p:set>
                                      <p:cBhvr>
                                        <p:cTn id="776" dur="1" fill="hold">
                                          <p:stCondLst>
                                            <p:cond delay="0"/>
                                          </p:stCondLst>
                                        </p:cTn>
                                        <p:tgtEl>
                                          <p:spTgt spid="193"/>
                                        </p:tgtEl>
                                        <p:attrNameLst>
                                          <p:attrName>style.visibility</p:attrName>
                                        </p:attrNameLst>
                                      </p:cBhvr>
                                      <p:to>
                                        <p:strVal val="visible"/>
                                      </p:to>
                                    </p:set>
                                    <p:anim calcmode="lin" valueType="num">
                                      <p:cBhvr additive="base">
                                        <p:cTn id="777" dur="4500" fill="hold"/>
                                        <p:tgtEl>
                                          <p:spTgt spid="193"/>
                                        </p:tgtEl>
                                        <p:attrNameLst>
                                          <p:attrName>ppt_x</p:attrName>
                                        </p:attrNameLst>
                                      </p:cBhvr>
                                      <p:tavLst>
                                        <p:tav tm="0">
                                          <p:val>
                                            <p:strVal val="0-#ppt_w/2"/>
                                          </p:val>
                                        </p:tav>
                                        <p:tav tm="100000">
                                          <p:val>
                                            <p:strVal val="#ppt_x"/>
                                          </p:val>
                                        </p:tav>
                                      </p:tavLst>
                                    </p:anim>
                                    <p:anim calcmode="lin" valueType="num">
                                      <p:cBhvr additive="base">
                                        <p:cTn id="778" dur="4500" fill="hold"/>
                                        <p:tgtEl>
                                          <p:spTgt spid="193"/>
                                        </p:tgtEl>
                                        <p:attrNameLst>
                                          <p:attrName>ppt_y</p:attrName>
                                        </p:attrNameLst>
                                      </p:cBhvr>
                                      <p:tavLst>
                                        <p:tav tm="0">
                                          <p:val>
                                            <p:strVal val="#ppt_y"/>
                                          </p:val>
                                        </p:tav>
                                        <p:tav tm="100000">
                                          <p:val>
                                            <p:strVal val="#ppt_y"/>
                                          </p:val>
                                        </p:tav>
                                      </p:tavLst>
                                    </p:anim>
                                  </p:childTnLst>
                                </p:cTn>
                              </p:par>
                              <p:par>
                                <p:cTn id="779" presetID="2" presetClass="exit" presetSubtype="8" fill="hold" nodeType="withEffect">
                                  <p:stCondLst>
                                    <p:cond delay="0"/>
                                  </p:stCondLst>
                                  <p:childTnLst>
                                    <p:anim calcmode="lin" valueType="num">
                                      <p:cBhvr additive="base">
                                        <p:cTn id="780" dur="4500"/>
                                        <p:tgtEl>
                                          <p:spTgt spid="193"/>
                                        </p:tgtEl>
                                        <p:attrNameLst>
                                          <p:attrName>ppt_x</p:attrName>
                                        </p:attrNameLst>
                                      </p:cBhvr>
                                      <p:tavLst>
                                        <p:tav tm="0">
                                          <p:val>
                                            <p:strVal val="ppt_x"/>
                                          </p:val>
                                        </p:tav>
                                        <p:tav tm="100000">
                                          <p:val>
                                            <p:strVal val="0-ppt_w/2"/>
                                          </p:val>
                                        </p:tav>
                                      </p:tavLst>
                                    </p:anim>
                                    <p:anim calcmode="lin" valueType="num">
                                      <p:cBhvr additive="base">
                                        <p:cTn id="781" dur="4500"/>
                                        <p:tgtEl>
                                          <p:spTgt spid="193"/>
                                        </p:tgtEl>
                                        <p:attrNameLst>
                                          <p:attrName>ppt_y</p:attrName>
                                        </p:attrNameLst>
                                      </p:cBhvr>
                                      <p:tavLst>
                                        <p:tav tm="0">
                                          <p:val>
                                            <p:strVal val="ppt_y"/>
                                          </p:val>
                                        </p:tav>
                                        <p:tav tm="100000">
                                          <p:val>
                                            <p:strVal val="ppt_y"/>
                                          </p:val>
                                        </p:tav>
                                      </p:tavLst>
                                    </p:anim>
                                    <p:set>
                                      <p:cBhvr>
                                        <p:cTn id="782" dur="1" fill="hold">
                                          <p:stCondLst>
                                            <p:cond delay="4499"/>
                                          </p:stCondLst>
                                        </p:cTn>
                                        <p:tgtEl>
                                          <p:spTgt spid="193"/>
                                        </p:tgtEl>
                                        <p:attrNameLst>
                                          <p:attrName>style.visibility</p:attrName>
                                        </p:attrNameLst>
                                      </p:cBhvr>
                                      <p:to>
                                        <p:strVal val="hidden"/>
                                      </p:to>
                                    </p:set>
                                  </p:childTnLst>
                                </p:cTn>
                              </p:par>
                              <p:par>
                                <p:cTn id="783" presetID="8" presetClass="emph" presetSubtype="0" fill="hold" nodeType="withEffect">
                                  <p:stCondLst>
                                    <p:cond delay="0"/>
                                  </p:stCondLst>
                                  <p:childTnLst>
                                    <p:animRot by="-21600000">
                                      <p:cBhvr>
                                        <p:cTn id="784" dur="4500" fill="hold"/>
                                        <p:tgtEl>
                                          <p:spTgt spid="193"/>
                                        </p:tgtEl>
                                        <p:attrNameLst>
                                          <p:attrName>r</p:attrName>
                                        </p:attrNameLst>
                                      </p:cBhvr>
                                    </p:animRot>
                                  </p:childTnLst>
                                </p:cTn>
                              </p:par>
                              <p:par>
                                <p:cTn id="785" presetID="2" presetClass="entr" presetSubtype="8" fill="hold" nodeType="withEffect">
                                  <p:stCondLst>
                                    <p:cond delay="0"/>
                                  </p:stCondLst>
                                  <p:childTnLst>
                                    <p:set>
                                      <p:cBhvr>
                                        <p:cTn id="786" dur="1" fill="hold">
                                          <p:stCondLst>
                                            <p:cond delay="0"/>
                                          </p:stCondLst>
                                        </p:cTn>
                                        <p:tgtEl>
                                          <p:spTgt spid="253"/>
                                        </p:tgtEl>
                                        <p:attrNameLst>
                                          <p:attrName>style.visibility</p:attrName>
                                        </p:attrNameLst>
                                      </p:cBhvr>
                                      <p:to>
                                        <p:strVal val="visible"/>
                                      </p:to>
                                    </p:set>
                                    <p:anim calcmode="lin" valueType="num">
                                      <p:cBhvr additive="base">
                                        <p:cTn id="787" dur="4500" fill="hold"/>
                                        <p:tgtEl>
                                          <p:spTgt spid="253"/>
                                        </p:tgtEl>
                                        <p:attrNameLst>
                                          <p:attrName>ppt_x</p:attrName>
                                        </p:attrNameLst>
                                      </p:cBhvr>
                                      <p:tavLst>
                                        <p:tav tm="0">
                                          <p:val>
                                            <p:strVal val="0-#ppt_w/2"/>
                                          </p:val>
                                        </p:tav>
                                        <p:tav tm="100000">
                                          <p:val>
                                            <p:strVal val="#ppt_x"/>
                                          </p:val>
                                        </p:tav>
                                      </p:tavLst>
                                    </p:anim>
                                    <p:anim calcmode="lin" valueType="num">
                                      <p:cBhvr additive="base">
                                        <p:cTn id="788" dur="4500" fill="hold"/>
                                        <p:tgtEl>
                                          <p:spTgt spid="253"/>
                                        </p:tgtEl>
                                        <p:attrNameLst>
                                          <p:attrName>ppt_y</p:attrName>
                                        </p:attrNameLst>
                                      </p:cBhvr>
                                      <p:tavLst>
                                        <p:tav tm="0">
                                          <p:val>
                                            <p:strVal val="#ppt_y"/>
                                          </p:val>
                                        </p:tav>
                                        <p:tav tm="100000">
                                          <p:val>
                                            <p:strVal val="#ppt_y"/>
                                          </p:val>
                                        </p:tav>
                                      </p:tavLst>
                                    </p:anim>
                                  </p:childTnLst>
                                </p:cTn>
                              </p:par>
                              <p:par>
                                <p:cTn id="789" presetID="2" presetClass="exit" presetSubtype="8" fill="hold" nodeType="withEffect">
                                  <p:stCondLst>
                                    <p:cond delay="0"/>
                                  </p:stCondLst>
                                  <p:childTnLst>
                                    <p:anim calcmode="lin" valueType="num">
                                      <p:cBhvr additive="base">
                                        <p:cTn id="790" dur="4500"/>
                                        <p:tgtEl>
                                          <p:spTgt spid="253"/>
                                        </p:tgtEl>
                                        <p:attrNameLst>
                                          <p:attrName>ppt_x</p:attrName>
                                        </p:attrNameLst>
                                      </p:cBhvr>
                                      <p:tavLst>
                                        <p:tav tm="0">
                                          <p:val>
                                            <p:strVal val="ppt_x"/>
                                          </p:val>
                                        </p:tav>
                                        <p:tav tm="100000">
                                          <p:val>
                                            <p:strVal val="0-ppt_w/2"/>
                                          </p:val>
                                        </p:tav>
                                      </p:tavLst>
                                    </p:anim>
                                    <p:anim calcmode="lin" valueType="num">
                                      <p:cBhvr additive="base">
                                        <p:cTn id="791" dur="4500"/>
                                        <p:tgtEl>
                                          <p:spTgt spid="253"/>
                                        </p:tgtEl>
                                        <p:attrNameLst>
                                          <p:attrName>ppt_y</p:attrName>
                                        </p:attrNameLst>
                                      </p:cBhvr>
                                      <p:tavLst>
                                        <p:tav tm="0">
                                          <p:val>
                                            <p:strVal val="ppt_y"/>
                                          </p:val>
                                        </p:tav>
                                        <p:tav tm="100000">
                                          <p:val>
                                            <p:strVal val="ppt_y"/>
                                          </p:val>
                                        </p:tav>
                                      </p:tavLst>
                                    </p:anim>
                                    <p:set>
                                      <p:cBhvr>
                                        <p:cTn id="792" dur="1" fill="hold">
                                          <p:stCondLst>
                                            <p:cond delay="4499"/>
                                          </p:stCondLst>
                                        </p:cTn>
                                        <p:tgtEl>
                                          <p:spTgt spid="253"/>
                                        </p:tgtEl>
                                        <p:attrNameLst>
                                          <p:attrName>style.visibility</p:attrName>
                                        </p:attrNameLst>
                                      </p:cBhvr>
                                      <p:to>
                                        <p:strVal val="hidden"/>
                                      </p:to>
                                    </p:set>
                                  </p:childTnLst>
                                </p:cTn>
                              </p:par>
                              <p:par>
                                <p:cTn id="793" presetID="8" presetClass="emph" presetSubtype="0" fill="hold" nodeType="withEffect">
                                  <p:stCondLst>
                                    <p:cond delay="0"/>
                                  </p:stCondLst>
                                  <p:childTnLst>
                                    <p:animRot by="-21600000">
                                      <p:cBhvr>
                                        <p:cTn id="794" dur="4500" fill="hold"/>
                                        <p:tgtEl>
                                          <p:spTgt spid="253"/>
                                        </p:tgtEl>
                                        <p:attrNameLst>
                                          <p:attrName>r</p:attrName>
                                        </p:attrNameLst>
                                      </p:cBhvr>
                                    </p:animRot>
                                  </p:childTnLst>
                                </p:cTn>
                              </p:par>
                              <p:par>
                                <p:cTn id="795" presetID="2" presetClass="entr" presetSubtype="8" fill="hold" nodeType="withEffect">
                                  <p:stCondLst>
                                    <p:cond delay="0"/>
                                  </p:stCondLst>
                                  <p:childTnLst>
                                    <p:set>
                                      <p:cBhvr>
                                        <p:cTn id="796" dur="1" fill="hold">
                                          <p:stCondLst>
                                            <p:cond delay="0"/>
                                          </p:stCondLst>
                                        </p:cTn>
                                        <p:tgtEl>
                                          <p:spTgt spid="250"/>
                                        </p:tgtEl>
                                        <p:attrNameLst>
                                          <p:attrName>style.visibility</p:attrName>
                                        </p:attrNameLst>
                                      </p:cBhvr>
                                      <p:to>
                                        <p:strVal val="visible"/>
                                      </p:to>
                                    </p:set>
                                    <p:anim calcmode="lin" valueType="num">
                                      <p:cBhvr additive="base">
                                        <p:cTn id="797" dur="4500" fill="hold"/>
                                        <p:tgtEl>
                                          <p:spTgt spid="250"/>
                                        </p:tgtEl>
                                        <p:attrNameLst>
                                          <p:attrName>ppt_x</p:attrName>
                                        </p:attrNameLst>
                                      </p:cBhvr>
                                      <p:tavLst>
                                        <p:tav tm="0">
                                          <p:val>
                                            <p:strVal val="0-#ppt_w/2"/>
                                          </p:val>
                                        </p:tav>
                                        <p:tav tm="100000">
                                          <p:val>
                                            <p:strVal val="#ppt_x"/>
                                          </p:val>
                                        </p:tav>
                                      </p:tavLst>
                                    </p:anim>
                                    <p:anim calcmode="lin" valueType="num">
                                      <p:cBhvr additive="base">
                                        <p:cTn id="798" dur="4500" fill="hold"/>
                                        <p:tgtEl>
                                          <p:spTgt spid="250"/>
                                        </p:tgtEl>
                                        <p:attrNameLst>
                                          <p:attrName>ppt_y</p:attrName>
                                        </p:attrNameLst>
                                      </p:cBhvr>
                                      <p:tavLst>
                                        <p:tav tm="0">
                                          <p:val>
                                            <p:strVal val="#ppt_y"/>
                                          </p:val>
                                        </p:tav>
                                        <p:tav tm="100000">
                                          <p:val>
                                            <p:strVal val="#ppt_y"/>
                                          </p:val>
                                        </p:tav>
                                      </p:tavLst>
                                    </p:anim>
                                  </p:childTnLst>
                                </p:cTn>
                              </p:par>
                              <p:par>
                                <p:cTn id="799" presetID="2" presetClass="exit" presetSubtype="8" fill="hold" nodeType="withEffect">
                                  <p:stCondLst>
                                    <p:cond delay="0"/>
                                  </p:stCondLst>
                                  <p:childTnLst>
                                    <p:anim calcmode="lin" valueType="num">
                                      <p:cBhvr additive="base">
                                        <p:cTn id="800" dur="4500"/>
                                        <p:tgtEl>
                                          <p:spTgt spid="250"/>
                                        </p:tgtEl>
                                        <p:attrNameLst>
                                          <p:attrName>ppt_x</p:attrName>
                                        </p:attrNameLst>
                                      </p:cBhvr>
                                      <p:tavLst>
                                        <p:tav tm="0">
                                          <p:val>
                                            <p:strVal val="ppt_x"/>
                                          </p:val>
                                        </p:tav>
                                        <p:tav tm="100000">
                                          <p:val>
                                            <p:strVal val="0-ppt_w/2"/>
                                          </p:val>
                                        </p:tav>
                                      </p:tavLst>
                                    </p:anim>
                                    <p:anim calcmode="lin" valueType="num">
                                      <p:cBhvr additive="base">
                                        <p:cTn id="801" dur="4500"/>
                                        <p:tgtEl>
                                          <p:spTgt spid="250"/>
                                        </p:tgtEl>
                                        <p:attrNameLst>
                                          <p:attrName>ppt_y</p:attrName>
                                        </p:attrNameLst>
                                      </p:cBhvr>
                                      <p:tavLst>
                                        <p:tav tm="0">
                                          <p:val>
                                            <p:strVal val="ppt_y"/>
                                          </p:val>
                                        </p:tav>
                                        <p:tav tm="100000">
                                          <p:val>
                                            <p:strVal val="ppt_y"/>
                                          </p:val>
                                        </p:tav>
                                      </p:tavLst>
                                    </p:anim>
                                    <p:set>
                                      <p:cBhvr>
                                        <p:cTn id="802" dur="1" fill="hold">
                                          <p:stCondLst>
                                            <p:cond delay="4499"/>
                                          </p:stCondLst>
                                        </p:cTn>
                                        <p:tgtEl>
                                          <p:spTgt spid="250"/>
                                        </p:tgtEl>
                                        <p:attrNameLst>
                                          <p:attrName>style.visibility</p:attrName>
                                        </p:attrNameLst>
                                      </p:cBhvr>
                                      <p:to>
                                        <p:strVal val="hidden"/>
                                      </p:to>
                                    </p:set>
                                  </p:childTnLst>
                                </p:cTn>
                              </p:par>
                              <p:par>
                                <p:cTn id="803" presetID="8" presetClass="emph" presetSubtype="0" fill="hold" nodeType="withEffect">
                                  <p:stCondLst>
                                    <p:cond delay="0"/>
                                  </p:stCondLst>
                                  <p:childTnLst>
                                    <p:animRot by="-21600000">
                                      <p:cBhvr>
                                        <p:cTn id="804" dur="4500" fill="hold"/>
                                        <p:tgtEl>
                                          <p:spTgt spid="250"/>
                                        </p:tgtEl>
                                        <p:attrNameLst>
                                          <p:attrName>r</p:attrName>
                                        </p:attrNameLst>
                                      </p:cBhvr>
                                    </p:animRot>
                                  </p:childTnLst>
                                </p:cTn>
                              </p:par>
                              <p:par>
                                <p:cTn id="805" presetID="2" presetClass="entr" presetSubtype="8" fill="hold" nodeType="withEffect">
                                  <p:stCondLst>
                                    <p:cond delay="0"/>
                                  </p:stCondLst>
                                  <p:childTnLst>
                                    <p:set>
                                      <p:cBhvr>
                                        <p:cTn id="806" dur="1" fill="hold">
                                          <p:stCondLst>
                                            <p:cond delay="0"/>
                                          </p:stCondLst>
                                        </p:cTn>
                                        <p:tgtEl>
                                          <p:spTgt spid="247"/>
                                        </p:tgtEl>
                                        <p:attrNameLst>
                                          <p:attrName>style.visibility</p:attrName>
                                        </p:attrNameLst>
                                      </p:cBhvr>
                                      <p:to>
                                        <p:strVal val="visible"/>
                                      </p:to>
                                    </p:set>
                                    <p:anim calcmode="lin" valueType="num">
                                      <p:cBhvr additive="base">
                                        <p:cTn id="807" dur="4500" fill="hold"/>
                                        <p:tgtEl>
                                          <p:spTgt spid="247"/>
                                        </p:tgtEl>
                                        <p:attrNameLst>
                                          <p:attrName>ppt_x</p:attrName>
                                        </p:attrNameLst>
                                      </p:cBhvr>
                                      <p:tavLst>
                                        <p:tav tm="0">
                                          <p:val>
                                            <p:strVal val="0-#ppt_w/2"/>
                                          </p:val>
                                        </p:tav>
                                        <p:tav tm="100000">
                                          <p:val>
                                            <p:strVal val="#ppt_x"/>
                                          </p:val>
                                        </p:tav>
                                      </p:tavLst>
                                    </p:anim>
                                    <p:anim calcmode="lin" valueType="num">
                                      <p:cBhvr additive="base">
                                        <p:cTn id="808" dur="4500" fill="hold"/>
                                        <p:tgtEl>
                                          <p:spTgt spid="247"/>
                                        </p:tgtEl>
                                        <p:attrNameLst>
                                          <p:attrName>ppt_y</p:attrName>
                                        </p:attrNameLst>
                                      </p:cBhvr>
                                      <p:tavLst>
                                        <p:tav tm="0">
                                          <p:val>
                                            <p:strVal val="#ppt_y"/>
                                          </p:val>
                                        </p:tav>
                                        <p:tav tm="100000">
                                          <p:val>
                                            <p:strVal val="#ppt_y"/>
                                          </p:val>
                                        </p:tav>
                                      </p:tavLst>
                                    </p:anim>
                                  </p:childTnLst>
                                </p:cTn>
                              </p:par>
                              <p:par>
                                <p:cTn id="809" presetID="2" presetClass="exit" presetSubtype="8" fill="hold" nodeType="withEffect">
                                  <p:stCondLst>
                                    <p:cond delay="0"/>
                                  </p:stCondLst>
                                  <p:childTnLst>
                                    <p:anim calcmode="lin" valueType="num">
                                      <p:cBhvr additive="base">
                                        <p:cTn id="810" dur="4500"/>
                                        <p:tgtEl>
                                          <p:spTgt spid="247"/>
                                        </p:tgtEl>
                                        <p:attrNameLst>
                                          <p:attrName>ppt_x</p:attrName>
                                        </p:attrNameLst>
                                      </p:cBhvr>
                                      <p:tavLst>
                                        <p:tav tm="0">
                                          <p:val>
                                            <p:strVal val="ppt_x"/>
                                          </p:val>
                                        </p:tav>
                                        <p:tav tm="100000">
                                          <p:val>
                                            <p:strVal val="0-ppt_w/2"/>
                                          </p:val>
                                        </p:tav>
                                      </p:tavLst>
                                    </p:anim>
                                    <p:anim calcmode="lin" valueType="num">
                                      <p:cBhvr additive="base">
                                        <p:cTn id="811" dur="4500"/>
                                        <p:tgtEl>
                                          <p:spTgt spid="247"/>
                                        </p:tgtEl>
                                        <p:attrNameLst>
                                          <p:attrName>ppt_y</p:attrName>
                                        </p:attrNameLst>
                                      </p:cBhvr>
                                      <p:tavLst>
                                        <p:tav tm="0">
                                          <p:val>
                                            <p:strVal val="ppt_y"/>
                                          </p:val>
                                        </p:tav>
                                        <p:tav tm="100000">
                                          <p:val>
                                            <p:strVal val="ppt_y"/>
                                          </p:val>
                                        </p:tav>
                                      </p:tavLst>
                                    </p:anim>
                                    <p:set>
                                      <p:cBhvr>
                                        <p:cTn id="812" dur="1" fill="hold">
                                          <p:stCondLst>
                                            <p:cond delay="4499"/>
                                          </p:stCondLst>
                                        </p:cTn>
                                        <p:tgtEl>
                                          <p:spTgt spid="247"/>
                                        </p:tgtEl>
                                        <p:attrNameLst>
                                          <p:attrName>style.visibility</p:attrName>
                                        </p:attrNameLst>
                                      </p:cBhvr>
                                      <p:to>
                                        <p:strVal val="hidden"/>
                                      </p:to>
                                    </p:set>
                                  </p:childTnLst>
                                </p:cTn>
                              </p:par>
                              <p:par>
                                <p:cTn id="813" presetID="8" presetClass="emph" presetSubtype="0" fill="hold" nodeType="withEffect">
                                  <p:stCondLst>
                                    <p:cond delay="0"/>
                                  </p:stCondLst>
                                  <p:childTnLst>
                                    <p:animRot by="-21600000">
                                      <p:cBhvr>
                                        <p:cTn id="814" dur="4500" fill="hold"/>
                                        <p:tgtEl>
                                          <p:spTgt spid="247"/>
                                        </p:tgtEl>
                                        <p:attrNameLst>
                                          <p:attrName>r</p:attrName>
                                        </p:attrNameLst>
                                      </p:cBhvr>
                                    </p:animRot>
                                  </p:childTnLst>
                                </p:cTn>
                              </p:par>
                              <p:par>
                                <p:cTn id="815" presetID="2" presetClass="entr" presetSubtype="8" fill="hold" nodeType="withEffect">
                                  <p:stCondLst>
                                    <p:cond delay="0"/>
                                  </p:stCondLst>
                                  <p:childTnLst>
                                    <p:set>
                                      <p:cBhvr>
                                        <p:cTn id="816" dur="1" fill="hold">
                                          <p:stCondLst>
                                            <p:cond delay="0"/>
                                          </p:stCondLst>
                                        </p:cTn>
                                        <p:tgtEl>
                                          <p:spTgt spid="244"/>
                                        </p:tgtEl>
                                        <p:attrNameLst>
                                          <p:attrName>style.visibility</p:attrName>
                                        </p:attrNameLst>
                                      </p:cBhvr>
                                      <p:to>
                                        <p:strVal val="visible"/>
                                      </p:to>
                                    </p:set>
                                    <p:anim calcmode="lin" valueType="num">
                                      <p:cBhvr additive="base">
                                        <p:cTn id="817" dur="4500" fill="hold"/>
                                        <p:tgtEl>
                                          <p:spTgt spid="244"/>
                                        </p:tgtEl>
                                        <p:attrNameLst>
                                          <p:attrName>ppt_x</p:attrName>
                                        </p:attrNameLst>
                                      </p:cBhvr>
                                      <p:tavLst>
                                        <p:tav tm="0">
                                          <p:val>
                                            <p:strVal val="0-#ppt_w/2"/>
                                          </p:val>
                                        </p:tav>
                                        <p:tav tm="100000">
                                          <p:val>
                                            <p:strVal val="#ppt_x"/>
                                          </p:val>
                                        </p:tav>
                                      </p:tavLst>
                                    </p:anim>
                                    <p:anim calcmode="lin" valueType="num">
                                      <p:cBhvr additive="base">
                                        <p:cTn id="818" dur="4500" fill="hold"/>
                                        <p:tgtEl>
                                          <p:spTgt spid="244"/>
                                        </p:tgtEl>
                                        <p:attrNameLst>
                                          <p:attrName>ppt_y</p:attrName>
                                        </p:attrNameLst>
                                      </p:cBhvr>
                                      <p:tavLst>
                                        <p:tav tm="0">
                                          <p:val>
                                            <p:strVal val="#ppt_y"/>
                                          </p:val>
                                        </p:tav>
                                        <p:tav tm="100000">
                                          <p:val>
                                            <p:strVal val="#ppt_y"/>
                                          </p:val>
                                        </p:tav>
                                      </p:tavLst>
                                    </p:anim>
                                  </p:childTnLst>
                                </p:cTn>
                              </p:par>
                              <p:par>
                                <p:cTn id="819" presetID="2" presetClass="exit" presetSubtype="8" fill="hold" nodeType="withEffect">
                                  <p:stCondLst>
                                    <p:cond delay="0"/>
                                  </p:stCondLst>
                                  <p:childTnLst>
                                    <p:anim calcmode="lin" valueType="num">
                                      <p:cBhvr additive="base">
                                        <p:cTn id="820" dur="4500"/>
                                        <p:tgtEl>
                                          <p:spTgt spid="244"/>
                                        </p:tgtEl>
                                        <p:attrNameLst>
                                          <p:attrName>ppt_x</p:attrName>
                                        </p:attrNameLst>
                                      </p:cBhvr>
                                      <p:tavLst>
                                        <p:tav tm="0">
                                          <p:val>
                                            <p:strVal val="ppt_x"/>
                                          </p:val>
                                        </p:tav>
                                        <p:tav tm="100000">
                                          <p:val>
                                            <p:strVal val="0-ppt_w/2"/>
                                          </p:val>
                                        </p:tav>
                                      </p:tavLst>
                                    </p:anim>
                                    <p:anim calcmode="lin" valueType="num">
                                      <p:cBhvr additive="base">
                                        <p:cTn id="821" dur="4500"/>
                                        <p:tgtEl>
                                          <p:spTgt spid="244"/>
                                        </p:tgtEl>
                                        <p:attrNameLst>
                                          <p:attrName>ppt_y</p:attrName>
                                        </p:attrNameLst>
                                      </p:cBhvr>
                                      <p:tavLst>
                                        <p:tav tm="0">
                                          <p:val>
                                            <p:strVal val="ppt_y"/>
                                          </p:val>
                                        </p:tav>
                                        <p:tav tm="100000">
                                          <p:val>
                                            <p:strVal val="ppt_y"/>
                                          </p:val>
                                        </p:tav>
                                      </p:tavLst>
                                    </p:anim>
                                    <p:set>
                                      <p:cBhvr>
                                        <p:cTn id="822" dur="1" fill="hold">
                                          <p:stCondLst>
                                            <p:cond delay="4499"/>
                                          </p:stCondLst>
                                        </p:cTn>
                                        <p:tgtEl>
                                          <p:spTgt spid="244"/>
                                        </p:tgtEl>
                                        <p:attrNameLst>
                                          <p:attrName>style.visibility</p:attrName>
                                        </p:attrNameLst>
                                      </p:cBhvr>
                                      <p:to>
                                        <p:strVal val="hidden"/>
                                      </p:to>
                                    </p:set>
                                  </p:childTnLst>
                                </p:cTn>
                              </p:par>
                              <p:par>
                                <p:cTn id="823" presetID="8" presetClass="emph" presetSubtype="0" fill="hold" nodeType="withEffect">
                                  <p:stCondLst>
                                    <p:cond delay="0"/>
                                  </p:stCondLst>
                                  <p:childTnLst>
                                    <p:animRot by="-21600000">
                                      <p:cBhvr>
                                        <p:cTn id="824" dur="4500" fill="hold"/>
                                        <p:tgtEl>
                                          <p:spTgt spid="244"/>
                                        </p:tgtEl>
                                        <p:attrNameLst>
                                          <p:attrName>r</p:attrName>
                                        </p:attrNameLst>
                                      </p:cBhvr>
                                    </p:animRot>
                                  </p:childTnLst>
                                </p:cTn>
                              </p:par>
                              <p:par>
                                <p:cTn id="825" presetID="2" presetClass="entr" presetSubtype="8" fill="hold" nodeType="withEffect">
                                  <p:stCondLst>
                                    <p:cond delay="0"/>
                                  </p:stCondLst>
                                  <p:childTnLst>
                                    <p:set>
                                      <p:cBhvr>
                                        <p:cTn id="826" dur="1" fill="hold">
                                          <p:stCondLst>
                                            <p:cond delay="0"/>
                                          </p:stCondLst>
                                        </p:cTn>
                                        <p:tgtEl>
                                          <p:spTgt spid="241"/>
                                        </p:tgtEl>
                                        <p:attrNameLst>
                                          <p:attrName>style.visibility</p:attrName>
                                        </p:attrNameLst>
                                      </p:cBhvr>
                                      <p:to>
                                        <p:strVal val="visible"/>
                                      </p:to>
                                    </p:set>
                                    <p:anim calcmode="lin" valueType="num">
                                      <p:cBhvr additive="base">
                                        <p:cTn id="827" dur="4500" fill="hold"/>
                                        <p:tgtEl>
                                          <p:spTgt spid="241"/>
                                        </p:tgtEl>
                                        <p:attrNameLst>
                                          <p:attrName>ppt_x</p:attrName>
                                        </p:attrNameLst>
                                      </p:cBhvr>
                                      <p:tavLst>
                                        <p:tav tm="0">
                                          <p:val>
                                            <p:strVal val="0-#ppt_w/2"/>
                                          </p:val>
                                        </p:tav>
                                        <p:tav tm="100000">
                                          <p:val>
                                            <p:strVal val="#ppt_x"/>
                                          </p:val>
                                        </p:tav>
                                      </p:tavLst>
                                    </p:anim>
                                    <p:anim calcmode="lin" valueType="num">
                                      <p:cBhvr additive="base">
                                        <p:cTn id="828" dur="4500" fill="hold"/>
                                        <p:tgtEl>
                                          <p:spTgt spid="241"/>
                                        </p:tgtEl>
                                        <p:attrNameLst>
                                          <p:attrName>ppt_y</p:attrName>
                                        </p:attrNameLst>
                                      </p:cBhvr>
                                      <p:tavLst>
                                        <p:tav tm="0">
                                          <p:val>
                                            <p:strVal val="#ppt_y"/>
                                          </p:val>
                                        </p:tav>
                                        <p:tav tm="100000">
                                          <p:val>
                                            <p:strVal val="#ppt_y"/>
                                          </p:val>
                                        </p:tav>
                                      </p:tavLst>
                                    </p:anim>
                                  </p:childTnLst>
                                </p:cTn>
                              </p:par>
                              <p:par>
                                <p:cTn id="829" presetID="2" presetClass="exit" presetSubtype="8" fill="hold" nodeType="withEffect">
                                  <p:stCondLst>
                                    <p:cond delay="0"/>
                                  </p:stCondLst>
                                  <p:childTnLst>
                                    <p:anim calcmode="lin" valueType="num">
                                      <p:cBhvr additive="base">
                                        <p:cTn id="830" dur="4500"/>
                                        <p:tgtEl>
                                          <p:spTgt spid="241"/>
                                        </p:tgtEl>
                                        <p:attrNameLst>
                                          <p:attrName>ppt_x</p:attrName>
                                        </p:attrNameLst>
                                      </p:cBhvr>
                                      <p:tavLst>
                                        <p:tav tm="0">
                                          <p:val>
                                            <p:strVal val="ppt_x"/>
                                          </p:val>
                                        </p:tav>
                                        <p:tav tm="100000">
                                          <p:val>
                                            <p:strVal val="0-ppt_w/2"/>
                                          </p:val>
                                        </p:tav>
                                      </p:tavLst>
                                    </p:anim>
                                    <p:anim calcmode="lin" valueType="num">
                                      <p:cBhvr additive="base">
                                        <p:cTn id="831" dur="4500"/>
                                        <p:tgtEl>
                                          <p:spTgt spid="241"/>
                                        </p:tgtEl>
                                        <p:attrNameLst>
                                          <p:attrName>ppt_y</p:attrName>
                                        </p:attrNameLst>
                                      </p:cBhvr>
                                      <p:tavLst>
                                        <p:tav tm="0">
                                          <p:val>
                                            <p:strVal val="ppt_y"/>
                                          </p:val>
                                        </p:tav>
                                        <p:tav tm="100000">
                                          <p:val>
                                            <p:strVal val="ppt_y"/>
                                          </p:val>
                                        </p:tav>
                                      </p:tavLst>
                                    </p:anim>
                                    <p:set>
                                      <p:cBhvr>
                                        <p:cTn id="832" dur="1" fill="hold">
                                          <p:stCondLst>
                                            <p:cond delay="4499"/>
                                          </p:stCondLst>
                                        </p:cTn>
                                        <p:tgtEl>
                                          <p:spTgt spid="241"/>
                                        </p:tgtEl>
                                        <p:attrNameLst>
                                          <p:attrName>style.visibility</p:attrName>
                                        </p:attrNameLst>
                                      </p:cBhvr>
                                      <p:to>
                                        <p:strVal val="hidden"/>
                                      </p:to>
                                    </p:set>
                                  </p:childTnLst>
                                </p:cTn>
                              </p:par>
                              <p:par>
                                <p:cTn id="833" presetID="8" presetClass="emph" presetSubtype="0" fill="hold" nodeType="withEffect">
                                  <p:stCondLst>
                                    <p:cond delay="0"/>
                                  </p:stCondLst>
                                  <p:childTnLst>
                                    <p:animRot by="-21600000">
                                      <p:cBhvr>
                                        <p:cTn id="834" dur="4500" fill="hold"/>
                                        <p:tgtEl>
                                          <p:spTgt spid="241"/>
                                        </p:tgtEl>
                                        <p:attrNameLst>
                                          <p:attrName>r</p:attrName>
                                        </p:attrNameLst>
                                      </p:cBhvr>
                                    </p:animRot>
                                  </p:childTnLst>
                                </p:cTn>
                              </p:par>
                              <p:par>
                                <p:cTn id="835" presetID="2" presetClass="entr" presetSubtype="8" fill="hold" nodeType="withEffect">
                                  <p:stCondLst>
                                    <p:cond delay="0"/>
                                  </p:stCondLst>
                                  <p:childTnLst>
                                    <p:set>
                                      <p:cBhvr>
                                        <p:cTn id="836" dur="1" fill="hold">
                                          <p:stCondLst>
                                            <p:cond delay="0"/>
                                          </p:stCondLst>
                                        </p:cTn>
                                        <p:tgtEl>
                                          <p:spTgt spid="238"/>
                                        </p:tgtEl>
                                        <p:attrNameLst>
                                          <p:attrName>style.visibility</p:attrName>
                                        </p:attrNameLst>
                                      </p:cBhvr>
                                      <p:to>
                                        <p:strVal val="visible"/>
                                      </p:to>
                                    </p:set>
                                    <p:anim calcmode="lin" valueType="num">
                                      <p:cBhvr additive="base">
                                        <p:cTn id="837" dur="4500" fill="hold"/>
                                        <p:tgtEl>
                                          <p:spTgt spid="238"/>
                                        </p:tgtEl>
                                        <p:attrNameLst>
                                          <p:attrName>ppt_x</p:attrName>
                                        </p:attrNameLst>
                                      </p:cBhvr>
                                      <p:tavLst>
                                        <p:tav tm="0">
                                          <p:val>
                                            <p:strVal val="0-#ppt_w/2"/>
                                          </p:val>
                                        </p:tav>
                                        <p:tav tm="100000">
                                          <p:val>
                                            <p:strVal val="#ppt_x"/>
                                          </p:val>
                                        </p:tav>
                                      </p:tavLst>
                                    </p:anim>
                                    <p:anim calcmode="lin" valueType="num">
                                      <p:cBhvr additive="base">
                                        <p:cTn id="838" dur="4500" fill="hold"/>
                                        <p:tgtEl>
                                          <p:spTgt spid="238"/>
                                        </p:tgtEl>
                                        <p:attrNameLst>
                                          <p:attrName>ppt_y</p:attrName>
                                        </p:attrNameLst>
                                      </p:cBhvr>
                                      <p:tavLst>
                                        <p:tav tm="0">
                                          <p:val>
                                            <p:strVal val="#ppt_y"/>
                                          </p:val>
                                        </p:tav>
                                        <p:tav tm="100000">
                                          <p:val>
                                            <p:strVal val="#ppt_y"/>
                                          </p:val>
                                        </p:tav>
                                      </p:tavLst>
                                    </p:anim>
                                  </p:childTnLst>
                                </p:cTn>
                              </p:par>
                              <p:par>
                                <p:cTn id="839" presetID="2" presetClass="exit" presetSubtype="8" fill="hold" nodeType="withEffect">
                                  <p:stCondLst>
                                    <p:cond delay="0"/>
                                  </p:stCondLst>
                                  <p:childTnLst>
                                    <p:anim calcmode="lin" valueType="num">
                                      <p:cBhvr additive="base">
                                        <p:cTn id="840" dur="4500"/>
                                        <p:tgtEl>
                                          <p:spTgt spid="238"/>
                                        </p:tgtEl>
                                        <p:attrNameLst>
                                          <p:attrName>ppt_x</p:attrName>
                                        </p:attrNameLst>
                                      </p:cBhvr>
                                      <p:tavLst>
                                        <p:tav tm="0">
                                          <p:val>
                                            <p:strVal val="ppt_x"/>
                                          </p:val>
                                        </p:tav>
                                        <p:tav tm="100000">
                                          <p:val>
                                            <p:strVal val="0-ppt_w/2"/>
                                          </p:val>
                                        </p:tav>
                                      </p:tavLst>
                                    </p:anim>
                                    <p:anim calcmode="lin" valueType="num">
                                      <p:cBhvr additive="base">
                                        <p:cTn id="841" dur="4500"/>
                                        <p:tgtEl>
                                          <p:spTgt spid="238"/>
                                        </p:tgtEl>
                                        <p:attrNameLst>
                                          <p:attrName>ppt_y</p:attrName>
                                        </p:attrNameLst>
                                      </p:cBhvr>
                                      <p:tavLst>
                                        <p:tav tm="0">
                                          <p:val>
                                            <p:strVal val="ppt_y"/>
                                          </p:val>
                                        </p:tav>
                                        <p:tav tm="100000">
                                          <p:val>
                                            <p:strVal val="ppt_y"/>
                                          </p:val>
                                        </p:tav>
                                      </p:tavLst>
                                    </p:anim>
                                    <p:set>
                                      <p:cBhvr>
                                        <p:cTn id="842" dur="1" fill="hold">
                                          <p:stCondLst>
                                            <p:cond delay="4499"/>
                                          </p:stCondLst>
                                        </p:cTn>
                                        <p:tgtEl>
                                          <p:spTgt spid="238"/>
                                        </p:tgtEl>
                                        <p:attrNameLst>
                                          <p:attrName>style.visibility</p:attrName>
                                        </p:attrNameLst>
                                      </p:cBhvr>
                                      <p:to>
                                        <p:strVal val="hidden"/>
                                      </p:to>
                                    </p:set>
                                  </p:childTnLst>
                                </p:cTn>
                              </p:par>
                              <p:par>
                                <p:cTn id="843" presetID="8" presetClass="emph" presetSubtype="0" fill="hold" nodeType="withEffect">
                                  <p:stCondLst>
                                    <p:cond delay="0"/>
                                  </p:stCondLst>
                                  <p:childTnLst>
                                    <p:animRot by="-21600000">
                                      <p:cBhvr>
                                        <p:cTn id="844" dur="4500" fill="hold"/>
                                        <p:tgtEl>
                                          <p:spTgt spid="238"/>
                                        </p:tgtEl>
                                        <p:attrNameLst>
                                          <p:attrName>r</p:attrName>
                                        </p:attrNameLst>
                                      </p:cBhvr>
                                    </p:animRot>
                                  </p:childTnLst>
                                </p:cTn>
                              </p:par>
                              <p:par>
                                <p:cTn id="845" presetID="23" presetClass="entr" presetSubtype="288" fill="hold" nodeType="withEffect">
                                  <p:stCondLst>
                                    <p:cond delay="1250"/>
                                  </p:stCondLst>
                                  <p:childTnLst>
                                    <p:set>
                                      <p:cBhvr>
                                        <p:cTn id="846" dur="1" fill="hold">
                                          <p:stCondLst>
                                            <p:cond delay="0"/>
                                          </p:stCondLst>
                                        </p:cTn>
                                        <p:tgtEl>
                                          <p:spTgt spid="257"/>
                                        </p:tgtEl>
                                        <p:attrNameLst>
                                          <p:attrName>style.visibility</p:attrName>
                                        </p:attrNameLst>
                                      </p:cBhvr>
                                      <p:to>
                                        <p:strVal val="visible"/>
                                      </p:to>
                                    </p:set>
                                    <p:anim calcmode="lin" valueType="num">
                                      <p:cBhvr>
                                        <p:cTn id="847" dur="3200" fill="hold"/>
                                        <p:tgtEl>
                                          <p:spTgt spid="257"/>
                                        </p:tgtEl>
                                        <p:attrNameLst>
                                          <p:attrName>ppt_w</p:attrName>
                                        </p:attrNameLst>
                                      </p:cBhvr>
                                      <p:tavLst>
                                        <p:tav tm="0">
                                          <p:val>
                                            <p:strVal val="4/3*#ppt_w"/>
                                          </p:val>
                                        </p:tav>
                                        <p:tav tm="100000">
                                          <p:val>
                                            <p:strVal val="#ppt_w"/>
                                          </p:val>
                                        </p:tav>
                                      </p:tavLst>
                                    </p:anim>
                                    <p:anim calcmode="lin" valueType="num">
                                      <p:cBhvr>
                                        <p:cTn id="848" dur="3200" fill="hold"/>
                                        <p:tgtEl>
                                          <p:spTgt spid="257"/>
                                        </p:tgtEl>
                                        <p:attrNameLst>
                                          <p:attrName>ppt_h</p:attrName>
                                        </p:attrNameLst>
                                      </p:cBhvr>
                                      <p:tavLst>
                                        <p:tav tm="0">
                                          <p:val>
                                            <p:strVal val="4/3*#ppt_h"/>
                                          </p:val>
                                        </p:tav>
                                        <p:tav tm="100000">
                                          <p:val>
                                            <p:strVal val="#ppt_h"/>
                                          </p:val>
                                        </p:tav>
                                      </p:tavLst>
                                    </p:anim>
                                  </p:childTnLst>
                                </p:cTn>
                              </p:par>
                              <p:par>
                                <p:cTn id="849" presetID="20" presetClass="entr" presetSubtype="0" fill="hold" nodeType="withEffect">
                                  <p:stCondLst>
                                    <p:cond delay="1250"/>
                                  </p:stCondLst>
                                  <p:childTnLst>
                                    <p:set>
                                      <p:cBhvr>
                                        <p:cTn id="850" dur="1" fill="hold">
                                          <p:stCondLst>
                                            <p:cond delay="0"/>
                                          </p:stCondLst>
                                        </p:cTn>
                                        <p:tgtEl>
                                          <p:spTgt spid="257"/>
                                        </p:tgtEl>
                                        <p:attrNameLst>
                                          <p:attrName>style.visibility</p:attrName>
                                        </p:attrNameLst>
                                      </p:cBhvr>
                                      <p:to>
                                        <p:strVal val="visible"/>
                                      </p:to>
                                    </p:set>
                                    <p:animEffect transition="in" filter="wedge">
                                      <p:cBhvr>
                                        <p:cTn id="851" dur="5750"/>
                                        <p:tgtEl>
                                          <p:spTgt spid="257"/>
                                        </p:tgtEl>
                                      </p:cBhvr>
                                    </p:animEffect>
                                  </p:childTnLst>
                                </p:cTn>
                              </p:par>
                              <p:par>
                                <p:cTn id="852" presetID="9" presetClass="emph" presetSubtype="0" grpId="0" nodeType="withEffect">
                                  <p:stCondLst>
                                    <p:cond delay="0"/>
                                  </p:stCondLst>
                                  <p:childTnLst>
                                    <p:set>
                                      <p:cBhvr rctx="PPT">
                                        <p:cTn id="853" dur="indefinite"/>
                                        <p:tgtEl>
                                          <p:spTgt spid="256"/>
                                        </p:tgtEl>
                                        <p:attrNameLst>
                                          <p:attrName>style.opacity</p:attrName>
                                        </p:attrNameLst>
                                      </p:cBhvr>
                                      <p:to>
                                        <p:strVal val="0"/>
                                      </p:to>
                                    </p:set>
                                    <p:animEffect filter="image" prLst="opacity: 0">
                                      <p:cBhvr rctx="IE">
                                        <p:cTn id="854" dur="indefinite"/>
                                        <p:tgtEl>
                                          <p:spTgt spid="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233 Rectángulo"/>
          <p:cNvSpPr/>
          <p:nvPr/>
        </p:nvSpPr>
        <p:spPr>
          <a:xfrm>
            <a:off x="0" y="1"/>
            <a:ext cx="9144000" cy="5175753"/>
          </a:xfrm>
          <a:prstGeom prst="rect">
            <a:avLst/>
          </a:prstGeom>
          <a:gradFill>
            <a:gsLst>
              <a:gs pos="93000">
                <a:srgbClr val="8F000A"/>
              </a:gs>
              <a:gs pos="8000">
                <a:srgbClr val="76000C"/>
              </a:gs>
              <a:gs pos="18000">
                <a:srgbClr val="66008F">
                  <a:lumMod val="15000"/>
                </a:srgbClr>
              </a:gs>
              <a:gs pos="83000">
                <a:srgbClr val="66008F">
                  <a:lumMod val="15000"/>
                </a:srgbClr>
              </a:gs>
              <a:gs pos="100000">
                <a:srgbClr val="FF6600"/>
              </a:gs>
              <a:gs pos="417">
                <a:srgbClr val="FF66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38572" y="15702"/>
            <a:ext cx="9150896" cy="5143500"/>
          </a:xfrm>
          <a:prstGeom prst="rect">
            <a:avLst/>
          </a:prstGeom>
          <a:gradFill flip="none" rotWithShape="1">
            <a:gsLst>
              <a:gs pos="35000">
                <a:srgbClr val="FF0000"/>
              </a:gs>
              <a:gs pos="73000">
                <a:srgbClr val="FF0000"/>
              </a:gs>
              <a:gs pos="0">
                <a:srgbClr val="F1450F"/>
              </a:gs>
              <a:gs pos="100000">
                <a:srgbClr val="FF66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5" name="234 Imagen" descr="Diapositiva2"/>
          <p:cNvPicPr>
            <a:picLocks noGrp="1" noChangeAspect="1"/>
          </p:cNvPicPr>
          <p:nvPr isPhoto="1"/>
        </p:nvPicPr>
        <p:blipFill rotWithShape="1">
          <a:blip r:embed="rId3">
            <a:lum/>
            <a:extLst>
              <a:ext uri="{28A0092B-C50C-407E-A947-70E740481C1C}">
                <a14:useLocalDpi xmlns:a14="http://schemas.microsoft.com/office/drawing/2010/main" val="0"/>
              </a:ext>
            </a:extLst>
          </a:blip>
          <a:srcRect t="61" b="2745"/>
          <a:stretch/>
        </p:blipFill>
        <p:spPr>
          <a:xfrm>
            <a:off x="0" y="0"/>
            <a:ext cx="9144000" cy="5143500"/>
          </a:xfrm>
          <a:prstGeom prst="rect">
            <a:avLst/>
          </a:prstGeom>
          <a:noFill/>
          <a:ln>
            <a:noFill/>
          </a:ln>
        </p:spPr>
      </p:pic>
      <p:grpSp>
        <p:nvGrpSpPr>
          <p:cNvPr id="5" name="4 Grupo"/>
          <p:cNvGrpSpPr/>
          <p:nvPr/>
        </p:nvGrpSpPr>
        <p:grpSpPr>
          <a:xfrm rot="5400000">
            <a:off x="5220073" y="-596602"/>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6" name="5 Grupo"/>
            <p:cNvGrpSpPr/>
            <p:nvPr/>
          </p:nvGrpSpPr>
          <p:grpSpPr>
            <a:xfrm>
              <a:off x="-26864" y="1368000"/>
              <a:ext cx="2434952" cy="1066800"/>
              <a:chOff x="2123728" y="1419622"/>
              <a:chExt cx="2434952" cy="1066800"/>
            </a:xfrm>
          </p:grpSpPr>
          <p:cxnSp>
            <p:nvCxnSpPr>
              <p:cNvPr id="16" name="15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7" name="6 Grupo"/>
            <p:cNvGrpSpPr/>
            <p:nvPr/>
          </p:nvGrpSpPr>
          <p:grpSpPr>
            <a:xfrm>
              <a:off x="-1296000" y="144000"/>
              <a:ext cx="2434952" cy="1066800"/>
              <a:chOff x="2123728" y="1419622"/>
              <a:chExt cx="2434952" cy="1066800"/>
            </a:xfrm>
          </p:grpSpPr>
          <p:cxnSp>
            <p:nvCxnSpPr>
              <p:cNvPr id="8" name="7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4" name="23 Grupo"/>
          <p:cNvGrpSpPr/>
          <p:nvPr/>
        </p:nvGrpSpPr>
        <p:grpSpPr>
          <a:xfrm rot="5400000">
            <a:off x="2767985" y="-596602"/>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25" name="24 Grupo"/>
            <p:cNvGrpSpPr/>
            <p:nvPr/>
          </p:nvGrpSpPr>
          <p:grpSpPr>
            <a:xfrm>
              <a:off x="-26864" y="1368000"/>
              <a:ext cx="2434952" cy="1066800"/>
              <a:chOff x="2123728" y="1419622"/>
              <a:chExt cx="2434952" cy="1066800"/>
            </a:xfrm>
          </p:grpSpPr>
          <p:cxnSp>
            <p:nvCxnSpPr>
              <p:cNvPr id="35" name="34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26" name="25 Grupo"/>
            <p:cNvGrpSpPr/>
            <p:nvPr/>
          </p:nvGrpSpPr>
          <p:grpSpPr>
            <a:xfrm>
              <a:off x="-1296000" y="144000"/>
              <a:ext cx="2434952" cy="1066800"/>
              <a:chOff x="2123728" y="1419622"/>
              <a:chExt cx="2434952" cy="1066800"/>
            </a:xfrm>
          </p:grpSpPr>
          <p:cxnSp>
            <p:nvCxnSpPr>
              <p:cNvPr id="27" name="26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43" name="42 Grupo"/>
          <p:cNvGrpSpPr/>
          <p:nvPr/>
        </p:nvGrpSpPr>
        <p:grpSpPr>
          <a:xfrm rot="5400000">
            <a:off x="391720" y="-596602"/>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44" name="43 Grupo"/>
            <p:cNvGrpSpPr/>
            <p:nvPr/>
          </p:nvGrpSpPr>
          <p:grpSpPr>
            <a:xfrm>
              <a:off x="-26864" y="1368000"/>
              <a:ext cx="2434952" cy="1066800"/>
              <a:chOff x="2123728" y="1419622"/>
              <a:chExt cx="2434952" cy="1066800"/>
            </a:xfrm>
          </p:grpSpPr>
          <p:cxnSp>
            <p:nvCxnSpPr>
              <p:cNvPr id="54" name="53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45" name="44 Grupo"/>
            <p:cNvGrpSpPr/>
            <p:nvPr/>
          </p:nvGrpSpPr>
          <p:grpSpPr>
            <a:xfrm>
              <a:off x="-1296000" y="144000"/>
              <a:ext cx="2434952" cy="1066800"/>
              <a:chOff x="2123728" y="1419622"/>
              <a:chExt cx="2434952" cy="1066800"/>
            </a:xfrm>
          </p:grpSpPr>
          <p:cxnSp>
            <p:nvCxnSpPr>
              <p:cNvPr id="46" name="45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62" name="61 Grupo"/>
          <p:cNvGrpSpPr/>
          <p:nvPr/>
        </p:nvGrpSpPr>
        <p:grpSpPr>
          <a:xfrm rot="5400000" flipV="1">
            <a:off x="5220073" y="1995686"/>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63" name="62 Grupo"/>
            <p:cNvGrpSpPr/>
            <p:nvPr/>
          </p:nvGrpSpPr>
          <p:grpSpPr>
            <a:xfrm>
              <a:off x="-26864" y="1368000"/>
              <a:ext cx="2434952" cy="1066800"/>
              <a:chOff x="2123728" y="1419622"/>
              <a:chExt cx="2434952" cy="1066800"/>
            </a:xfrm>
          </p:grpSpPr>
          <p:cxnSp>
            <p:nvCxnSpPr>
              <p:cNvPr id="73" name="72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64" name="63 Grupo"/>
            <p:cNvGrpSpPr/>
            <p:nvPr/>
          </p:nvGrpSpPr>
          <p:grpSpPr>
            <a:xfrm>
              <a:off x="-1296000" y="144000"/>
              <a:ext cx="2434952" cy="1066800"/>
              <a:chOff x="2123728" y="1419622"/>
              <a:chExt cx="2434952" cy="1066800"/>
            </a:xfrm>
          </p:grpSpPr>
          <p:cxnSp>
            <p:nvCxnSpPr>
              <p:cNvPr id="65" name="64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81" name="80 Grupo"/>
          <p:cNvGrpSpPr/>
          <p:nvPr/>
        </p:nvGrpSpPr>
        <p:grpSpPr>
          <a:xfrm rot="5400000" flipV="1">
            <a:off x="2767985" y="1995686"/>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82" name="81 Grupo"/>
            <p:cNvGrpSpPr/>
            <p:nvPr/>
          </p:nvGrpSpPr>
          <p:grpSpPr>
            <a:xfrm>
              <a:off x="-26864" y="1368000"/>
              <a:ext cx="2434952" cy="1066800"/>
              <a:chOff x="2123728" y="1419622"/>
              <a:chExt cx="2434952" cy="1066800"/>
            </a:xfrm>
          </p:grpSpPr>
          <p:cxnSp>
            <p:nvCxnSpPr>
              <p:cNvPr id="92" name="91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83" name="82 Grupo"/>
            <p:cNvGrpSpPr/>
            <p:nvPr/>
          </p:nvGrpSpPr>
          <p:grpSpPr>
            <a:xfrm>
              <a:off x="-1296000" y="144000"/>
              <a:ext cx="2434952" cy="1066800"/>
              <a:chOff x="2123728" y="1419622"/>
              <a:chExt cx="2434952" cy="1066800"/>
            </a:xfrm>
          </p:grpSpPr>
          <p:cxnSp>
            <p:nvCxnSpPr>
              <p:cNvPr id="84" name="83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5400000" flipV="1">
            <a:off x="391720" y="1995686"/>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101" name="100 Grupo"/>
            <p:cNvGrpSpPr/>
            <p:nvPr/>
          </p:nvGrpSpPr>
          <p:grpSpPr>
            <a:xfrm>
              <a:off x="-26864" y="1368000"/>
              <a:ext cx="2434952" cy="1066800"/>
              <a:chOff x="2123728" y="1419622"/>
              <a:chExt cx="2434952" cy="1066800"/>
            </a:xfrm>
          </p:grpSpPr>
          <p:cxnSp>
            <p:nvCxnSpPr>
              <p:cNvPr id="111" name="110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a:off x="-1296000" y="144000"/>
              <a:ext cx="2434952" cy="1066800"/>
              <a:chOff x="2123728" y="1419622"/>
              <a:chExt cx="2434952" cy="1066800"/>
            </a:xfrm>
          </p:grpSpPr>
          <p:cxnSp>
            <p:nvCxnSpPr>
              <p:cNvPr id="103" name="102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19" name="118 Grupo"/>
          <p:cNvGrpSpPr/>
          <p:nvPr/>
        </p:nvGrpSpPr>
        <p:grpSpPr>
          <a:xfrm rot="5400000" flipH="1">
            <a:off x="5220073" y="-596602"/>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120" name="119 Grupo"/>
            <p:cNvGrpSpPr/>
            <p:nvPr/>
          </p:nvGrpSpPr>
          <p:grpSpPr>
            <a:xfrm>
              <a:off x="-26864" y="1368000"/>
              <a:ext cx="2434952" cy="1066800"/>
              <a:chOff x="2123728" y="1419622"/>
              <a:chExt cx="2434952" cy="1066800"/>
            </a:xfrm>
          </p:grpSpPr>
          <p:cxnSp>
            <p:nvCxnSpPr>
              <p:cNvPr id="130" name="129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5" name="134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6" name="135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7" name="136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21" name="120 Grupo"/>
            <p:cNvGrpSpPr/>
            <p:nvPr/>
          </p:nvGrpSpPr>
          <p:grpSpPr>
            <a:xfrm>
              <a:off x="-1296000" y="144000"/>
              <a:ext cx="2434952" cy="1066800"/>
              <a:chOff x="2123728" y="1419622"/>
              <a:chExt cx="2434952" cy="1066800"/>
            </a:xfrm>
          </p:grpSpPr>
          <p:cxnSp>
            <p:nvCxnSpPr>
              <p:cNvPr id="122" name="121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38" name="137 Grupo"/>
          <p:cNvGrpSpPr/>
          <p:nvPr/>
        </p:nvGrpSpPr>
        <p:grpSpPr>
          <a:xfrm rot="5400000" flipH="1">
            <a:off x="2767985" y="-596602"/>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139" name="138 Grupo"/>
            <p:cNvGrpSpPr/>
            <p:nvPr/>
          </p:nvGrpSpPr>
          <p:grpSpPr>
            <a:xfrm>
              <a:off x="-26864" y="1368000"/>
              <a:ext cx="2434952" cy="1066800"/>
              <a:chOff x="2123728" y="1419622"/>
              <a:chExt cx="2434952" cy="1066800"/>
            </a:xfrm>
          </p:grpSpPr>
          <p:cxnSp>
            <p:nvCxnSpPr>
              <p:cNvPr id="149" name="148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4" name="153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5" name="154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56" name="155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40" name="139 Grupo"/>
            <p:cNvGrpSpPr/>
            <p:nvPr/>
          </p:nvGrpSpPr>
          <p:grpSpPr>
            <a:xfrm>
              <a:off x="-1296000" y="144000"/>
              <a:ext cx="2434952" cy="1066800"/>
              <a:chOff x="2123728" y="1419622"/>
              <a:chExt cx="2434952" cy="1066800"/>
            </a:xfrm>
          </p:grpSpPr>
          <p:cxnSp>
            <p:nvCxnSpPr>
              <p:cNvPr id="141" name="140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6" name="145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57" name="156 Grupo"/>
          <p:cNvGrpSpPr/>
          <p:nvPr/>
        </p:nvGrpSpPr>
        <p:grpSpPr>
          <a:xfrm rot="5400000" flipH="1">
            <a:off x="391720" y="-596602"/>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158" name="157 Grupo"/>
            <p:cNvGrpSpPr/>
            <p:nvPr/>
          </p:nvGrpSpPr>
          <p:grpSpPr>
            <a:xfrm>
              <a:off x="-26864" y="1368000"/>
              <a:ext cx="2434952" cy="1066800"/>
              <a:chOff x="2123728" y="1419622"/>
              <a:chExt cx="2434952" cy="1066800"/>
            </a:xfrm>
          </p:grpSpPr>
          <p:cxnSp>
            <p:nvCxnSpPr>
              <p:cNvPr id="168" name="167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4" name="173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59" name="158 Grupo"/>
            <p:cNvGrpSpPr/>
            <p:nvPr/>
          </p:nvGrpSpPr>
          <p:grpSpPr>
            <a:xfrm>
              <a:off x="-1296000" y="144000"/>
              <a:ext cx="2434952" cy="1066800"/>
              <a:chOff x="2123728" y="1419622"/>
              <a:chExt cx="2434952" cy="1066800"/>
            </a:xfrm>
          </p:grpSpPr>
          <p:cxnSp>
            <p:nvCxnSpPr>
              <p:cNvPr id="160" name="159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1" name="160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2" name="161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3" name="162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4" name="163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5" name="164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6" name="165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76" name="175 Grupo"/>
          <p:cNvGrpSpPr/>
          <p:nvPr/>
        </p:nvGrpSpPr>
        <p:grpSpPr>
          <a:xfrm rot="5400000" flipH="1" flipV="1">
            <a:off x="5220073" y="1995686"/>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177" name="176 Grupo"/>
            <p:cNvGrpSpPr/>
            <p:nvPr/>
          </p:nvGrpSpPr>
          <p:grpSpPr>
            <a:xfrm>
              <a:off x="-26864" y="1368000"/>
              <a:ext cx="2434952" cy="1066800"/>
              <a:chOff x="2123728" y="1419622"/>
              <a:chExt cx="2434952" cy="1066800"/>
            </a:xfrm>
          </p:grpSpPr>
          <p:cxnSp>
            <p:nvCxnSpPr>
              <p:cNvPr id="187" name="186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3" name="192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78" name="177 Grupo"/>
            <p:cNvGrpSpPr/>
            <p:nvPr/>
          </p:nvGrpSpPr>
          <p:grpSpPr>
            <a:xfrm>
              <a:off x="-1296000" y="144000"/>
              <a:ext cx="2434952" cy="1066800"/>
              <a:chOff x="2123728" y="1419622"/>
              <a:chExt cx="2434952" cy="1066800"/>
            </a:xfrm>
          </p:grpSpPr>
          <p:cxnSp>
            <p:nvCxnSpPr>
              <p:cNvPr id="179" name="178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2" name="181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3" name="182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4" name="183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5" name="184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95" name="194 Grupo"/>
          <p:cNvGrpSpPr/>
          <p:nvPr/>
        </p:nvGrpSpPr>
        <p:grpSpPr>
          <a:xfrm rot="5400000" flipH="1" flipV="1">
            <a:off x="2767985" y="1995686"/>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196" name="195 Grupo"/>
            <p:cNvGrpSpPr/>
            <p:nvPr/>
          </p:nvGrpSpPr>
          <p:grpSpPr>
            <a:xfrm>
              <a:off x="-26864" y="1368000"/>
              <a:ext cx="2434952" cy="1066800"/>
              <a:chOff x="2123728" y="1419622"/>
              <a:chExt cx="2434952" cy="1066800"/>
            </a:xfrm>
          </p:grpSpPr>
          <p:cxnSp>
            <p:nvCxnSpPr>
              <p:cNvPr id="206" name="205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2" name="211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97" name="196 Grupo"/>
            <p:cNvGrpSpPr/>
            <p:nvPr/>
          </p:nvGrpSpPr>
          <p:grpSpPr>
            <a:xfrm>
              <a:off x="-1296000" y="144000"/>
              <a:ext cx="2434952" cy="1066800"/>
              <a:chOff x="2123728" y="1419622"/>
              <a:chExt cx="2434952" cy="1066800"/>
            </a:xfrm>
          </p:grpSpPr>
          <p:cxnSp>
            <p:nvCxnSpPr>
              <p:cNvPr id="198" name="197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1" name="200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2" name="201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3" name="202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4" name="203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14" name="213 Grupo"/>
          <p:cNvGrpSpPr/>
          <p:nvPr/>
        </p:nvGrpSpPr>
        <p:grpSpPr>
          <a:xfrm rot="5400000" flipH="1" flipV="1">
            <a:off x="391720" y="1995686"/>
            <a:ext cx="3600400" cy="3600400"/>
            <a:chOff x="-1296000" y="144000"/>
            <a:chExt cx="3704088" cy="2290800"/>
          </a:xfrm>
          <a:effectLst>
            <a:outerShdw sx="66000" sy="66000" algn="ctr" rotWithShape="0">
              <a:srgbClr val="FF6600"/>
            </a:outerShdw>
          </a:effectLst>
          <a:scene3d>
            <a:camera prst="orthographicFront"/>
            <a:lightRig rig="brightRoom" dir="t"/>
          </a:scene3d>
        </p:grpSpPr>
        <p:grpSp>
          <p:nvGrpSpPr>
            <p:cNvPr id="215" name="214 Grupo"/>
            <p:cNvGrpSpPr/>
            <p:nvPr/>
          </p:nvGrpSpPr>
          <p:grpSpPr>
            <a:xfrm>
              <a:off x="-26864" y="1368000"/>
              <a:ext cx="2434952" cy="1066800"/>
              <a:chOff x="2123728" y="1419622"/>
              <a:chExt cx="2434952" cy="1066800"/>
            </a:xfrm>
          </p:grpSpPr>
          <p:cxnSp>
            <p:nvCxnSpPr>
              <p:cNvPr id="225" name="224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1" name="230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216" name="215 Grupo"/>
            <p:cNvGrpSpPr/>
            <p:nvPr/>
          </p:nvGrpSpPr>
          <p:grpSpPr>
            <a:xfrm>
              <a:off x="-1296000" y="144000"/>
              <a:ext cx="2434952" cy="1066800"/>
              <a:chOff x="2123728" y="1419622"/>
              <a:chExt cx="2434952" cy="1066800"/>
            </a:xfrm>
          </p:grpSpPr>
          <p:cxnSp>
            <p:nvCxnSpPr>
              <p:cNvPr id="217" name="216 Conector recto"/>
              <p:cNvCxnSpPr/>
              <p:nvPr/>
            </p:nvCxnSpPr>
            <p:spPr>
              <a:xfrm>
                <a:off x="2123728" y="1419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2276128" y="1572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2428528" y="1724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0" name="219 Conector recto"/>
              <p:cNvCxnSpPr/>
              <p:nvPr/>
            </p:nvCxnSpPr>
            <p:spPr>
              <a:xfrm>
                <a:off x="2580928" y="18768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1" name="220 Conector recto"/>
              <p:cNvCxnSpPr/>
              <p:nvPr/>
            </p:nvCxnSpPr>
            <p:spPr>
              <a:xfrm>
                <a:off x="2733328" y="20292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2" name="221 Conector recto"/>
              <p:cNvCxnSpPr/>
              <p:nvPr/>
            </p:nvCxnSpPr>
            <p:spPr>
              <a:xfrm>
                <a:off x="2885728" y="21816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3" name="222 Conector recto"/>
              <p:cNvCxnSpPr/>
              <p:nvPr/>
            </p:nvCxnSpPr>
            <p:spPr>
              <a:xfrm>
                <a:off x="3038128" y="23340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3190528" y="2486422"/>
                <a:ext cx="1368152" cy="0"/>
              </a:xfrm>
              <a:prstGeom prst="line">
                <a:avLst/>
              </a:prstGeom>
              <a:ln w="25400">
                <a:gradFill flip="none" rotWithShape="1">
                  <a:gsLst>
                    <a:gs pos="40000">
                      <a:srgbClr val="FF0000"/>
                    </a:gs>
                    <a:gs pos="53000">
                      <a:srgbClr val="FF0000"/>
                    </a:gs>
                    <a:gs pos="47000">
                      <a:srgbClr val="FF0000"/>
                    </a:gs>
                    <a:gs pos="63000">
                      <a:srgbClr val="FF6600"/>
                    </a:gs>
                    <a:gs pos="30000">
                      <a:srgbClr val="FF6600">
                        <a:lumMod val="79000"/>
                        <a:lumOff val="21000"/>
                      </a:srgbClr>
                    </a:gs>
                    <a:gs pos="69000">
                      <a:schemeClr val="tx1"/>
                    </a:gs>
                    <a:gs pos="24000">
                      <a:schemeClr val="tx1"/>
                    </a:gs>
                  </a:gsLst>
                  <a:lin ang="0" scaled="1"/>
                  <a:tileRect/>
                </a:gradFill>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sp>
        <p:nvSpPr>
          <p:cNvPr id="233" name="232 Rectángulo"/>
          <p:cNvSpPr/>
          <p:nvPr/>
        </p:nvSpPr>
        <p:spPr>
          <a:xfrm rot="10800000">
            <a:off x="-108520" y="-668610"/>
            <a:ext cx="9252520" cy="6264696"/>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11635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2250" fill="hold"/>
                                        <p:tgtEl>
                                          <p:spTgt spid="43"/>
                                        </p:tgtEl>
                                        <p:attrNameLst>
                                          <p:attrName>ppt_x</p:attrName>
                                        </p:attrNameLst>
                                      </p:cBhvr>
                                      <p:tavLst>
                                        <p:tav tm="0">
                                          <p:val>
                                            <p:strVal val="0-#ppt_w/2"/>
                                          </p:val>
                                        </p:tav>
                                        <p:tav tm="100000">
                                          <p:val>
                                            <p:strVal val="#ppt_x"/>
                                          </p:val>
                                        </p:tav>
                                      </p:tavLst>
                                    </p:anim>
                                    <p:anim calcmode="lin" valueType="num">
                                      <p:cBhvr additive="base">
                                        <p:cTn id="8" dur="225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250" fill="hold"/>
                                        <p:tgtEl>
                                          <p:spTgt spid="24"/>
                                        </p:tgtEl>
                                        <p:attrNameLst>
                                          <p:attrName>ppt_x</p:attrName>
                                        </p:attrNameLst>
                                      </p:cBhvr>
                                      <p:tavLst>
                                        <p:tav tm="0">
                                          <p:val>
                                            <p:strVal val="0-#ppt_w/2"/>
                                          </p:val>
                                        </p:tav>
                                        <p:tav tm="100000">
                                          <p:val>
                                            <p:strVal val="#ppt_x"/>
                                          </p:val>
                                        </p:tav>
                                      </p:tavLst>
                                    </p:anim>
                                    <p:anim calcmode="lin" valueType="num">
                                      <p:cBhvr additive="base">
                                        <p:cTn id="12" dur="225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250" fill="hold"/>
                                        <p:tgtEl>
                                          <p:spTgt spid="100"/>
                                        </p:tgtEl>
                                        <p:attrNameLst>
                                          <p:attrName>ppt_x</p:attrName>
                                        </p:attrNameLst>
                                      </p:cBhvr>
                                      <p:tavLst>
                                        <p:tav tm="0">
                                          <p:val>
                                            <p:strVal val="0-#ppt_w/2"/>
                                          </p:val>
                                        </p:tav>
                                        <p:tav tm="100000">
                                          <p:val>
                                            <p:strVal val="#ppt_x"/>
                                          </p:val>
                                        </p:tav>
                                      </p:tavLst>
                                    </p:anim>
                                    <p:anim calcmode="lin" valueType="num">
                                      <p:cBhvr additive="base">
                                        <p:cTn id="20" dur="2250" fill="hold"/>
                                        <p:tgtEl>
                                          <p:spTgt spid="100"/>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81"/>
                                        </p:tgtEl>
                                        <p:attrNameLst>
                                          <p:attrName>style.visibility</p:attrName>
                                        </p:attrNameLst>
                                      </p:cBhvr>
                                      <p:to>
                                        <p:strVal val="visible"/>
                                      </p:to>
                                    </p:set>
                                    <p:anim calcmode="lin" valueType="num">
                                      <p:cBhvr additive="base">
                                        <p:cTn id="23" dur="2250" fill="hold"/>
                                        <p:tgtEl>
                                          <p:spTgt spid="81"/>
                                        </p:tgtEl>
                                        <p:attrNameLst>
                                          <p:attrName>ppt_x</p:attrName>
                                        </p:attrNameLst>
                                      </p:cBhvr>
                                      <p:tavLst>
                                        <p:tav tm="0">
                                          <p:val>
                                            <p:strVal val="0-#ppt_w/2"/>
                                          </p:val>
                                        </p:tav>
                                        <p:tav tm="100000">
                                          <p:val>
                                            <p:strVal val="#ppt_x"/>
                                          </p:val>
                                        </p:tav>
                                      </p:tavLst>
                                    </p:anim>
                                    <p:anim calcmode="lin" valueType="num">
                                      <p:cBhvr additive="base">
                                        <p:cTn id="24" dur="2250" fill="hold"/>
                                        <p:tgtEl>
                                          <p:spTgt spid="81"/>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62"/>
                                        </p:tgtEl>
                                        <p:attrNameLst>
                                          <p:attrName>style.visibility</p:attrName>
                                        </p:attrNameLst>
                                      </p:cBhvr>
                                      <p:to>
                                        <p:strVal val="visible"/>
                                      </p:to>
                                    </p:set>
                                    <p:anim calcmode="lin" valueType="num">
                                      <p:cBhvr additive="base">
                                        <p:cTn id="27" dur="2250" fill="hold"/>
                                        <p:tgtEl>
                                          <p:spTgt spid="62"/>
                                        </p:tgtEl>
                                        <p:attrNameLst>
                                          <p:attrName>ppt_x</p:attrName>
                                        </p:attrNameLst>
                                      </p:cBhvr>
                                      <p:tavLst>
                                        <p:tav tm="0">
                                          <p:val>
                                            <p:strVal val="0-#ppt_w/2"/>
                                          </p:val>
                                        </p:tav>
                                        <p:tav tm="100000">
                                          <p:val>
                                            <p:strVal val="#ppt_x"/>
                                          </p:val>
                                        </p:tav>
                                      </p:tavLst>
                                    </p:anim>
                                    <p:anim calcmode="lin" valueType="num">
                                      <p:cBhvr additive="base">
                                        <p:cTn id="28" dur="2250" fill="hold"/>
                                        <p:tgtEl>
                                          <p:spTgt spid="62"/>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157"/>
                                        </p:tgtEl>
                                        <p:attrNameLst>
                                          <p:attrName>style.visibility</p:attrName>
                                        </p:attrNameLst>
                                      </p:cBhvr>
                                      <p:to>
                                        <p:strVal val="visible"/>
                                      </p:to>
                                    </p:set>
                                    <p:anim calcmode="lin" valueType="num">
                                      <p:cBhvr additive="base">
                                        <p:cTn id="31" dur="2250" fill="hold"/>
                                        <p:tgtEl>
                                          <p:spTgt spid="157"/>
                                        </p:tgtEl>
                                        <p:attrNameLst>
                                          <p:attrName>ppt_x</p:attrName>
                                        </p:attrNameLst>
                                      </p:cBhvr>
                                      <p:tavLst>
                                        <p:tav tm="0">
                                          <p:val>
                                            <p:strVal val="1+#ppt_w/2"/>
                                          </p:val>
                                        </p:tav>
                                        <p:tav tm="100000">
                                          <p:val>
                                            <p:strVal val="#ppt_x"/>
                                          </p:val>
                                        </p:tav>
                                      </p:tavLst>
                                    </p:anim>
                                    <p:anim calcmode="lin" valueType="num">
                                      <p:cBhvr additive="base">
                                        <p:cTn id="32" dur="2250" fill="hold"/>
                                        <p:tgtEl>
                                          <p:spTgt spid="157"/>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138"/>
                                        </p:tgtEl>
                                        <p:attrNameLst>
                                          <p:attrName>style.visibility</p:attrName>
                                        </p:attrNameLst>
                                      </p:cBhvr>
                                      <p:to>
                                        <p:strVal val="visible"/>
                                      </p:to>
                                    </p:set>
                                    <p:anim calcmode="lin" valueType="num">
                                      <p:cBhvr additive="base">
                                        <p:cTn id="35" dur="2250" fill="hold"/>
                                        <p:tgtEl>
                                          <p:spTgt spid="138"/>
                                        </p:tgtEl>
                                        <p:attrNameLst>
                                          <p:attrName>ppt_x</p:attrName>
                                        </p:attrNameLst>
                                      </p:cBhvr>
                                      <p:tavLst>
                                        <p:tav tm="0">
                                          <p:val>
                                            <p:strVal val="1+#ppt_w/2"/>
                                          </p:val>
                                        </p:tav>
                                        <p:tav tm="100000">
                                          <p:val>
                                            <p:strVal val="#ppt_x"/>
                                          </p:val>
                                        </p:tav>
                                      </p:tavLst>
                                    </p:anim>
                                    <p:anim calcmode="lin" valueType="num">
                                      <p:cBhvr additive="base">
                                        <p:cTn id="36" dur="2250" fill="hold"/>
                                        <p:tgtEl>
                                          <p:spTgt spid="138"/>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119"/>
                                        </p:tgtEl>
                                        <p:attrNameLst>
                                          <p:attrName>style.visibility</p:attrName>
                                        </p:attrNameLst>
                                      </p:cBhvr>
                                      <p:to>
                                        <p:strVal val="visible"/>
                                      </p:to>
                                    </p:set>
                                    <p:anim calcmode="lin" valueType="num">
                                      <p:cBhvr additive="base">
                                        <p:cTn id="39" dur="2250" fill="hold"/>
                                        <p:tgtEl>
                                          <p:spTgt spid="119"/>
                                        </p:tgtEl>
                                        <p:attrNameLst>
                                          <p:attrName>ppt_x</p:attrName>
                                        </p:attrNameLst>
                                      </p:cBhvr>
                                      <p:tavLst>
                                        <p:tav tm="0">
                                          <p:val>
                                            <p:strVal val="1+#ppt_w/2"/>
                                          </p:val>
                                        </p:tav>
                                        <p:tav tm="100000">
                                          <p:val>
                                            <p:strVal val="#ppt_x"/>
                                          </p:val>
                                        </p:tav>
                                      </p:tavLst>
                                    </p:anim>
                                    <p:anim calcmode="lin" valueType="num">
                                      <p:cBhvr additive="base">
                                        <p:cTn id="40" dur="2250" fill="hold"/>
                                        <p:tgtEl>
                                          <p:spTgt spid="119"/>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214"/>
                                        </p:tgtEl>
                                        <p:attrNameLst>
                                          <p:attrName>style.visibility</p:attrName>
                                        </p:attrNameLst>
                                      </p:cBhvr>
                                      <p:to>
                                        <p:strVal val="visible"/>
                                      </p:to>
                                    </p:set>
                                    <p:anim calcmode="lin" valueType="num">
                                      <p:cBhvr additive="base">
                                        <p:cTn id="43" dur="2250" fill="hold"/>
                                        <p:tgtEl>
                                          <p:spTgt spid="214"/>
                                        </p:tgtEl>
                                        <p:attrNameLst>
                                          <p:attrName>ppt_x</p:attrName>
                                        </p:attrNameLst>
                                      </p:cBhvr>
                                      <p:tavLst>
                                        <p:tav tm="0">
                                          <p:val>
                                            <p:strVal val="1+#ppt_w/2"/>
                                          </p:val>
                                        </p:tav>
                                        <p:tav tm="100000">
                                          <p:val>
                                            <p:strVal val="#ppt_x"/>
                                          </p:val>
                                        </p:tav>
                                      </p:tavLst>
                                    </p:anim>
                                    <p:anim calcmode="lin" valueType="num">
                                      <p:cBhvr additive="base">
                                        <p:cTn id="44" dur="2250" fill="hold"/>
                                        <p:tgtEl>
                                          <p:spTgt spid="214"/>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195"/>
                                        </p:tgtEl>
                                        <p:attrNameLst>
                                          <p:attrName>style.visibility</p:attrName>
                                        </p:attrNameLst>
                                      </p:cBhvr>
                                      <p:to>
                                        <p:strVal val="visible"/>
                                      </p:to>
                                    </p:set>
                                    <p:anim calcmode="lin" valueType="num">
                                      <p:cBhvr additive="base">
                                        <p:cTn id="47" dur="2250" fill="hold"/>
                                        <p:tgtEl>
                                          <p:spTgt spid="195"/>
                                        </p:tgtEl>
                                        <p:attrNameLst>
                                          <p:attrName>ppt_x</p:attrName>
                                        </p:attrNameLst>
                                      </p:cBhvr>
                                      <p:tavLst>
                                        <p:tav tm="0">
                                          <p:val>
                                            <p:strVal val="1+#ppt_w/2"/>
                                          </p:val>
                                        </p:tav>
                                        <p:tav tm="100000">
                                          <p:val>
                                            <p:strVal val="#ppt_x"/>
                                          </p:val>
                                        </p:tav>
                                      </p:tavLst>
                                    </p:anim>
                                    <p:anim calcmode="lin" valueType="num">
                                      <p:cBhvr additive="base">
                                        <p:cTn id="48" dur="2250" fill="hold"/>
                                        <p:tgtEl>
                                          <p:spTgt spid="195"/>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176"/>
                                        </p:tgtEl>
                                        <p:attrNameLst>
                                          <p:attrName>style.visibility</p:attrName>
                                        </p:attrNameLst>
                                      </p:cBhvr>
                                      <p:to>
                                        <p:strVal val="visible"/>
                                      </p:to>
                                    </p:set>
                                    <p:anim calcmode="lin" valueType="num">
                                      <p:cBhvr additive="base">
                                        <p:cTn id="51" dur="2250" fill="hold"/>
                                        <p:tgtEl>
                                          <p:spTgt spid="176"/>
                                        </p:tgtEl>
                                        <p:attrNameLst>
                                          <p:attrName>ppt_x</p:attrName>
                                        </p:attrNameLst>
                                      </p:cBhvr>
                                      <p:tavLst>
                                        <p:tav tm="0">
                                          <p:val>
                                            <p:strVal val="1+#ppt_w/2"/>
                                          </p:val>
                                        </p:tav>
                                        <p:tav tm="100000">
                                          <p:val>
                                            <p:strVal val="#ppt_x"/>
                                          </p:val>
                                        </p:tav>
                                      </p:tavLst>
                                    </p:anim>
                                    <p:anim calcmode="lin" valueType="num">
                                      <p:cBhvr additive="base">
                                        <p:cTn id="52" dur="2250" fill="hold"/>
                                        <p:tgtEl>
                                          <p:spTgt spid="176"/>
                                        </p:tgtEl>
                                        <p:attrNameLst>
                                          <p:attrName>ppt_y</p:attrName>
                                        </p:attrNameLst>
                                      </p:cBhvr>
                                      <p:tavLst>
                                        <p:tav tm="0">
                                          <p:val>
                                            <p:strVal val="0-#ppt_h/2"/>
                                          </p:val>
                                        </p:tav>
                                        <p:tav tm="100000">
                                          <p:val>
                                            <p:strVal val="#ppt_y"/>
                                          </p:val>
                                        </p:tav>
                                      </p:tavLst>
                                    </p:anim>
                                  </p:childTnLst>
                                </p:cTn>
                              </p:par>
                              <p:par>
                                <p:cTn id="53" presetID="9" presetClass="emph" presetSubtype="0" grpId="0" nodeType="withEffect">
                                  <p:stCondLst>
                                    <p:cond delay="0"/>
                                  </p:stCondLst>
                                  <p:childTnLst>
                                    <p:set>
                                      <p:cBhvr rctx="PPT">
                                        <p:cTn id="54" dur="indefinite"/>
                                        <p:tgtEl>
                                          <p:spTgt spid="233"/>
                                        </p:tgtEl>
                                        <p:attrNameLst>
                                          <p:attrName>style.opacity</p:attrName>
                                        </p:attrNameLst>
                                      </p:cBhvr>
                                      <p:to>
                                        <p:strVal val="0"/>
                                      </p:to>
                                    </p:set>
                                    <p:animEffect filter="image" prLst="opacity: 0">
                                      <p:cBhvr rctx="IE">
                                        <p:cTn id="55" dur="indefinite"/>
                                        <p:tgtEl>
                                          <p:spTgt spid="233"/>
                                        </p:tgtEl>
                                      </p:cBhvr>
                                    </p:animEffect>
                                  </p:childTnLst>
                                </p:cTn>
                              </p:par>
                            </p:childTnLst>
                          </p:cTn>
                        </p:par>
                        <p:par>
                          <p:cTn id="56" fill="hold">
                            <p:stCondLst>
                              <p:cond delay="2250"/>
                            </p:stCondLst>
                            <p:childTnLst>
                              <p:par>
                                <p:cTn id="57" presetID="2" presetClass="exit" presetSubtype="6" fill="hold" nodeType="afterEffect">
                                  <p:stCondLst>
                                    <p:cond delay="0"/>
                                  </p:stCondLst>
                                  <p:childTnLst>
                                    <p:anim calcmode="lin" valueType="num">
                                      <p:cBhvr additive="base">
                                        <p:cTn id="58" dur="3500"/>
                                        <p:tgtEl>
                                          <p:spTgt spid="43"/>
                                        </p:tgtEl>
                                        <p:attrNameLst>
                                          <p:attrName>ppt_x</p:attrName>
                                        </p:attrNameLst>
                                      </p:cBhvr>
                                      <p:tavLst>
                                        <p:tav tm="0">
                                          <p:val>
                                            <p:strVal val="ppt_x"/>
                                          </p:val>
                                        </p:tav>
                                        <p:tav tm="100000">
                                          <p:val>
                                            <p:strVal val="1+ppt_w/2"/>
                                          </p:val>
                                        </p:tav>
                                      </p:tavLst>
                                    </p:anim>
                                    <p:anim calcmode="lin" valueType="num">
                                      <p:cBhvr additive="base">
                                        <p:cTn id="59" dur="3500"/>
                                        <p:tgtEl>
                                          <p:spTgt spid="43"/>
                                        </p:tgtEl>
                                        <p:attrNameLst>
                                          <p:attrName>ppt_y</p:attrName>
                                        </p:attrNameLst>
                                      </p:cBhvr>
                                      <p:tavLst>
                                        <p:tav tm="0">
                                          <p:val>
                                            <p:strVal val="ppt_y"/>
                                          </p:val>
                                        </p:tav>
                                        <p:tav tm="100000">
                                          <p:val>
                                            <p:strVal val="1+ppt_h/2"/>
                                          </p:val>
                                        </p:tav>
                                      </p:tavLst>
                                    </p:anim>
                                    <p:set>
                                      <p:cBhvr>
                                        <p:cTn id="60" dur="1" fill="hold">
                                          <p:stCondLst>
                                            <p:cond delay="3499"/>
                                          </p:stCondLst>
                                        </p:cTn>
                                        <p:tgtEl>
                                          <p:spTgt spid="43"/>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500"/>
                                        <p:tgtEl>
                                          <p:spTgt spid="24"/>
                                        </p:tgtEl>
                                        <p:attrNameLst>
                                          <p:attrName>ppt_x</p:attrName>
                                        </p:attrNameLst>
                                      </p:cBhvr>
                                      <p:tavLst>
                                        <p:tav tm="0">
                                          <p:val>
                                            <p:strVal val="ppt_x"/>
                                          </p:val>
                                        </p:tav>
                                        <p:tav tm="100000">
                                          <p:val>
                                            <p:strVal val="1+ppt_w/2"/>
                                          </p:val>
                                        </p:tav>
                                      </p:tavLst>
                                    </p:anim>
                                    <p:anim calcmode="lin" valueType="num">
                                      <p:cBhvr additive="base">
                                        <p:cTn id="63" dur="3500"/>
                                        <p:tgtEl>
                                          <p:spTgt spid="24"/>
                                        </p:tgtEl>
                                        <p:attrNameLst>
                                          <p:attrName>ppt_y</p:attrName>
                                        </p:attrNameLst>
                                      </p:cBhvr>
                                      <p:tavLst>
                                        <p:tav tm="0">
                                          <p:val>
                                            <p:strVal val="ppt_y"/>
                                          </p:val>
                                        </p:tav>
                                        <p:tav tm="100000">
                                          <p:val>
                                            <p:strVal val="1+ppt_h/2"/>
                                          </p:val>
                                        </p:tav>
                                      </p:tavLst>
                                    </p:anim>
                                    <p:set>
                                      <p:cBhvr>
                                        <p:cTn id="64" dur="1" fill="hold">
                                          <p:stCondLst>
                                            <p:cond delay="3499"/>
                                          </p:stCondLst>
                                        </p:cTn>
                                        <p:tgtEl>
                                          <p:spTgt spid="24"/>
                                        </p:tgtEl>
                                        <p:attrNameLst>
                                          <p:attrName>style.visibility</p:attrName>
                                        </p:attrNameLst>
                                      </p:cBhvr>
                                      <p:to>
                                        <p:strVal val="hidden"/>
                                      </p:to>
                                    </p:set>
                                  </p:childTnLst>
                                </p:cTn>
                              </p:par>
                              <p:par>
                                <p:cTn id="65" presetID="2" presetClass="exit" presetSubtype="6" fill="hold" nodeType="withEffect">
                                  <p:stCondLst>
                                    <p:cond delay="0"/>
                                  </p:stCondLst>
                                  <p:childTnLst>
                                    <p:anim calcmode="lin" valueType="num">
                                      <p:cBhvr additive="base">
                                        <p:cTn id="66" dur="3500"/>
                                        <p:tgtEl>
                                          <p:spTgt spid="5"/>
                                        </p:tgtEl>
                                        <p:attrNameLst>
                                          <p:attrName>ppt_x</p:attrName>
                                        </p:attrNameLst>
                                      </p:cBhvr>
                                      <p:tavLst>
                                        <p:tav tm="0">
                                          <p:val>
                                            <p:strVal val="ppt_x"/>
                                          </p:val>
                                        </p:tav>
                                        <p:tav tm="100000">
                                          <p:val>
                                            <p:strVal val="1+ppt_w/2"/>
                                          </p:val>
                                        </p:tav>
                                      </p:tavLst>
                                    </p:anim>
                                    <p:anim calcmode="lin" valueType="num">
                                      <p:cBhvr additive="base">
                                        <p:cTn id="67" dur="3500"/>
                                        <p:tgtEl>
                                          <p:spTgt spid="5"/>
                                        </p:tgtEl>
                                        <p:attrNameLst>
                                          <p:attrName>ppt_y</p:attrName>
                                        </p:attrNameLst>
                                      </p:cBhvr>
                                      <p:tavLst>
                                        <p:tav tm="0">
                                          <p:val>
                                            <p:strVal val="ppt_y"/>
                                          </p:val>
                                        </p:tav>
                                        <p:tav tm="100000">
                                          <p:val>
                                            <p:strVal val="1+ppt_h/2"/>
                                          </p:val>
                                        </p:tav>
                                      </p:tavLst>
                                    </p:anim>
                                    <p:set>
                                      <p:cBhvr>
                                        <p:cTn id="68" dur="1" fill="hold">
                                          <p:stCondLst>
                                            <p:cond delay="3499"/>
                                          </p:stCondLst>
                                        </p:cTn>
                                        <p:tgtEl>
                                          <p:spTgt spid="5"/>
                                        </p:tgtEl>
                                        <p:attrNameLst>
                                          <p:attrName>style.visibility</p:attrName>
                                        </p:attrNameLst>
                                      </p:cBhvr>
                                      <p:to>
                                        <p:strVal val="hidden"/>
                                      </p:to>
                                    </p:set>
                                  </p:childTnLst>
                                </p:cTn>
                              </p:par>
                              <p:par>
                                <p:cTn id="69" presetID="2" presetClass="exit" presetSubtype="3" fill="hold" nodeType="withEffect">
                                  <p:stCondLst>
                                    <p:cond delay="0"/>
                                  </p:stCondLst>
                                  <p:childTnLst>
                                    <p:anim calcmode="lin" valueType="num">
                                      <p:cBhvr additive="base">
                                        <p:cTn id="70" dur="3500"/>
                                        <p:tgtEl>
                                          <p:spTgt spid="100"/>
                                        </p:tgtEl>
                                        <p:attrNameLst>
                                          <p:attrName>ppt_x</p:attrName>
                                        </p:attrNameLst>
                                      </p:cBhvr>
                                      <p:tavLst>
                                        <p:tav tm="0">
                                          <p:val>
                                            <p:strVal val="ppt_x"/>
                                          </p:val>
                                        </p:tav>
                                        <p:tav tm="100000">
                                          <p:val>
                                            <p:strVal val="1+ppt_w/2"/>
                                          </p:val>
                                        </p:tav>
                                      </p:tavLst>
                                    </p:anim>
                                    <p:anim calcmode="lin" valueType="num">
                                      <p:cBhvr additive="base">
                                        <p:cTn id="71" dur="3500"/>
                                        <p:tgtEl>
                                          <p:spTgt spid="100"/>
                                        </p:tgtEl>
                                        <p:attrNameLst>
                                          <p:attrName>ppt_y</p:attrName>
                                        </p:attrNameLst>
                                      </p:cBhvr>
                                      <p:tavLst>
                                        <p:tav tm="0">
                                          <p:val>
                                            <p:strVal val="ppt_y"/>
                                          </p:val>
                                        </p:tav>
                                        <p:tav tm="100000">
                                          <p:val>
                                            <p:strVal val="0-ppt_h/2"/>
                                          </p:val>
                                        </p:tav>
                                      </p:tavLst>
                                    </p:anim>
                                    <p:set>
                                      <p:cBhvr>
                                        <p:cTn id="72" dur="1" fill="hold">
                                          <p:stCondLst>
                                            <p:cond delay="3499"/>
                                          </p:stCondLst>
                                        </p:cTn>
                                        <p:tgtEl>
                                          <p:spTgt spid="100"/>
                                        </p:tgtEl>
                                        <p:attrNameLst>
                                          <p:attrName>style.visibility</p:attrName>
                                        </p:attrNameLst>
                                      </p:cBhvr>
                                      <p:to>
                                        <p:strVal val="hidden"/>
                                      </p:to>
                                    </p:set>
                                  </p:childTnLst>
                                </p:cTn>
                              </p:par>
                              <p:par>
                                <p:cTn id="73" presetID="2" presetClass="exit" presetSubtype="3" fill="hold" nodeType="withEffect">
                                  <p:stCondLst>
                                    <p:cond delay="0"/>
                                  </p:stCondLst>
                                  <p:childTnLst>
                                    <p:anim calcmode="lin" valueType="num">
                                      <p:cBhvr additive="base">
                                        <p:cTn id="74" dur="3500"/>
                                        <p:tgtEl>
                                          <p:spTgt spid="81"/>
                                        </p:tgtEl>
                                        <p:attrNameLst>
                                          <p:attrName>ppt_x</p:attrName>
                                        </p:attrNameLst>
                                      </p:cBhvr>
                                      <p:tavLst>
                                        <p:tav tm="0">
                                          <p:val>
                                            <p:strVal val="ppt_x"/>
                                          </p:val>
                                        </p:tav>
                                        <p:tav tm="100000">
                                          <p:val>
                                            <p:strVal val="1+ppt_w/2"/>
                                          </p:val>
                                        </p:tav>
                                      </p:tavLst>
                                    </p:anim>
                                    <p:anim calcmode="lin" valueType="num">
                                      <p:cBhvr additive="base">
                                        <p:cTn id="75" dur="3500"/>
                                        <p:tgtEl>
                                          <p:spTgt spid="81"/>
                                        </p:tgtEl>
                                        <p:attrNameLst>
                                          <p:attrName>ppt_y</p:attrName>
                                        </p:attrNameLst>
                                      </p:cBhvr>
                                      <p:tavLst>
                                        <p:tav tm="0">
                                          <p:val>
                                            <p:strVal val="ppt_y"/>
                                          </p:val>
                                        </p:tav>
                                        <p:tav tm="100000">
                                          <p:val>
                                            <p:strVal val="0-ppt_h/2"/>
                                          </p:val>
                                        </p:tav>
                                      </p:tavLst>
                                    </p:anim>
                                    <p:set>
                                      <p:cBhvr>
                                        <p:cTn id="76" dur="1" fill="hold">
                                          <p:stCondLst>
                                            <p:cond delay="3499"/>
                                          </p:stCondLst>
                                        </p:cTn>
                                        <p:tgtEl>
                                          <p:spTgt spid="81"/>
                                        </p:tgtEl>
                                        <p:attrNameLst>
                                          <p:attrName>style.visibility</p:attrName>
                                        </p:attrNameLst>
                                      </p:cBhvr>
                                      <p:to>
                                        <p:strVal val="hidden"/>
                                      </p:to>
                                    </p:set>
                                  </p:childTnLst>
                                </p:cTn>
                              </p:par>
                              <p:par>
                                <p:cTn id="77" presetID="2" presetClass="exit" presetSubtype="3" fill="hold" nodeType="withEffect">
                                  <p:stCondLst>
                                    <p:cond delay="0"/>
                                  </p:stCondLst>
                                  <p:childTnLst>
                                    <p:anim calcmode="lin" valueType="num">
                                      <p:cBhvr additive="base">
                                        <p:cTn id="78" dur="3500"/>
                                        <p:tgtEl>
                                          <p:spTgt spid="62"/>
                                        </p:tgtEl>
                                        <p:attrNameLst>
                                          <p:attrName>ppt_x</p:attrName>
                                        </p:attrNameLst>
                                      </p:cBhvr>
                                      <p:tavLst>
                                        <p:tav tm="0">
                                          <p:val>
                                            <p:strVal val="ppt_x"/>
                                          </p:val>
                                        </p:tav>
                                        <p:tav tm="100000">
                                          <p:val>
                                            <p:strVal val="1+ppt_w/2"/>
                                          </p:val>
                                        </p:tav>
                                      </p:tavLst>
                                    </p:anim>
                                    <p:anim calcmode="lin" valueType="num">
                                      <p:cBhvr additive="base">
                                        <p:cTn id="79" dur="3500"/>
                                        <p:tgtEl>
                                          <p:spTgt spid="62"/>
                                        </p:tgtEl>
                                        <p:attrNameLst>
                                          <p:attrName>ppt_y</p:attrName>
                                        </p:attrNameLst>
                                      </p:cBhvr>
                                      <p:tavLst>
                                        <p:tav tm="0">
                                          <p:val>
                                            <p:strVal val="ppt_y"/>
                                          </p:val>
                                        </p:tav>
                                        <p:tav tm="100000">
                                          <p:val>
                                            <p:strVal val="0-ppt_h/2"/>
                                          </p:val>
                                        </p:tav>
                                      </p:tavLst>
                                    </p:anim>
                                    <p:set>
                                      <p:cBhvr>
                                        <p:cTn id="80" dur="1" fill="hold">
                                          <p:stCondLst>
                                            <p:cond delay="3499"/>
                                          </p:stCondLst>
                                        </p:cTn>
                                        <p:tgtEl>
                                          <p:spTgt spid="62"/>
                                        </p:tgtEl>
                                        <p:attrNameLst>
                                          <p:attrName>style.visibility</p:attrName>
                                        </p:attrNameLst>
                                      </p:cBhvr>
                                      <p:to>
                                        <p:strVal val="hidden"/>
                                      </p:to>
                                    </p:set>
                                  </p:childTnLst>
                                </p:cTn>
                              </p:par>
                              <p:par>
                                <p:cTn id="81" presetID="2" presetClass="exit" presetSubtype="12" fill="hold" nodeType="withEffect">
                                  <p:stCondLst>
                                    <p:cond delay="0"/>
                                  </p:stCondLst>
                                  <p:childTnLst>
                                    <p:anim calcmode="lin" valueType="num">
                                      <p:cBhvr additive="base">
                                        <p:cTn id="82" dur="3500"/>
                                        <p:tgtEl>
                                          <p:spTgt spid="157"/>
                                        </p:tgtEl>
                                        <p:attrNameLst>
                                          <p:attrName>ppt_x</p:attrName>
                                        </p:attrNameLst>
                                      </p:cBhvr>
                                      <p:tavLst>
                                        <p:tav tm="0">
                                          <p:val>
                                            <p:strVal val="ppt_x"/>
                                          </p:val>
                                        </p:tav>
                                        <p:tav tm="100000">
                                          <p:val>
                                            <p:strVal val="0-ppt_w/2"/>
                                          </p:val>
                                        </p:tav>
                                      </p:tavLst>
                                    </p:anim>
                                    <p:anim calcmode="lin" valueType="num">
                                      <p:cBhvr additive="base">
                                        <p:cTn id="83" dur="3500"/>
                                        <p:tgtEl>
                                          <p:spTgt spid="157"/>
                                        </p:tgtEl>
                                        <p:attrNameLst>
                                          <p:attrName>ppt_y</p:attrName>
                                        </p:attrNameLst>
                                      </p:cBhvr>
                                      <p:tavLst>
                                        <p:tav tm="0">
                                          <p:val>
                                            <p:strVal val="ppt_y"/>
                                          </p:val>
                                        </p:tav>
                                        <p:tav tm="100000">
                                          <p:val>
                                            <p:strVal val="1+ppt_h/2"/>
                                          </p:val>
                                        </p:tav>
                                      </p:tavLst>
                                    </p:anim>
                                    <p:set>
                                      <p:cBhvr>
                                        <p:cTn id="84" dur="1" fill="hold">
                                          <p:stCondLst>
                                            <p:cond delay="3499"/>
                                          </p:stCondLst>
                                        </p:cTn>
                                        <p:tgtEl>
                                          <p:spTgt spid="157"/>
                                        </p:tgtEl>
                                        <p:attrNameLst>
                                          <p:attrName>style.visibility</p:attrName>
                                        </p:attrNameLst>
                                      </p:cBhvr>
                                      <p:to>
                                        <p:strVal val="hidden"/>
                                      </p:to>
                                    </p:set>
                                  </p:childTnLst>
                                </p:cTn>
                              </p:par>
                              <p:par>
                                <p:cTn id="85" presetID="2" presetClass="exit" presetSubtype="12" fill="hold" nodeType="withEffect">
                                  <p:stCondLst>
                                    <p:cond delay="0"/>
                                  </p:stCondLst>
                                  <p:childTnLst>
                                    <p:anim calcmode="lin" valueType="num">
                                      <p:cBhvr additive="base">
                                        <p:cTn id="86" dur="3500"/>
                                        <p:tgtEl>
                                          <p:spTgt spid="138"/>
                                        </p:tgtEl>
                                        <p:attrNameLst>
                                          <p:attrName>ppt_x</p:attrName>
                                        </p:attrNameLst>
                                      </p:cBhvr>
                                      <p:tavLst>
                                        <p:tav tm="0">
                                          <p:val>
                                            <p:strVal val="ppt_x"/>
                                          </p:val>
                                        </p:tav>
                                        <p:tav tm="100000">
                                          <p:val>
                                            <p:strVal val="0-ppt_w/2"/>
                                          </p:val>
                                        </p:tav>
                                      </p:tavLst>
                                    </p:anim>
                                    <p:anim calcmode="lin" valueType="num">
                                      <p:cBhvr additive="base">
                                        <p:cTn id="87" dur="3500"/>
                                        <p:tgtEl>
                                          <p:spTgt spid="138"/>
                                        </p:tgtEl>
                                        <p:attrNameLst>
                                          <p:attrName>ppt_y</p:attrName>
                                        </p:attrNameLst>
                                      </p:cBhvr>
                                      <p:tavLst>
                                        <p:tav tm="0">
                                          <p:val>
                                            <p:strVal val="ppt_y"/>
                                          </p:val>
                                        </p:tav>
                                        <p:tav tm="100000">
                                          <p:val>
                                            <p:strVal val="1+ppt_h/2"/>
                                          </p:val>
                                        </p:tav>
                                      </p:tavLst>
                                    </p:anim>
                                    <p:set>
                                      <p:cBhvr>
                                        <p:cTn id="88" dur="1" fill="hold">
                                          <p:stCondLst>
                                            <p:cond delay="3499"/>
                                          </p:stCondLst>
                                        </p:cTn>
                                        <p:tgtEl>
                                          <p:spTgt spid="138"/>
                                        </p:tgtEl>
                                        <p:attrNameLst>
                                          <p:attrName>style.visibility</p:attrName>
                                        </p:attrNameLst>
                                      </p:cBhvr>
                                      <p:to>
                                        <p:strVal val="hidden"/>
                                      </p:to>
                                    </p:set>
                                  </p:childTnLst>
                                </p:cTn>
                              </p:par>
                              <p:par>
                                <p:cTn id="89" presetID="2" presetClass="exit" presetSubtype="12" fill="hold" nodeType="withEffect">
                                  <p:stCondLst>
                                    <p:cond delay="0"/>
                                  </p:stCondLst>
                                  <p:childTnLst>
                                    <p:anim calcmode="lin" valueType="num">
                                      <p:cBhvr additive="base">
                                        <p:cTn id="90" dur="3500"/>
                                        <p:tgtEl>
                                          <p:spTgt spid="119"/>
                                        </p:tgtEl>
                                        <p:attrNameLst>
                                          <p:attrName>ppt_x</p:attrName>
                                        </p:attrNameLst>
                                      </p:cBhvr>
                                      <p:tavLst>
                                        <p:tav tm="0">
                                          <p:val>
                                            <p:strVal val="ppt_x"/>
                                          </p:val>
                                        </p:tav>
                                        <p:tav tm="100000">
                                          <p:val>
                                            <p:strVal val="0-ppt_w/2"/>
                                          </p:val>
                                        </p:tav>
                                      </p:tavLst>
                                    </p:anim>
                                    <p:anim calcmode="lin" valueType="num">
                                      <p:cBhvr additive="base">
                                        <p:cTn id="91" dur="3500"/>
                                        <p:tgtEl>
                                          <p:spTgt spid="119"/>
                                        </p:tgtEl>
                                        <p:attrNameLst>
                                          <p:attrName>ppt_y</p:attrName>
                                        </p:attrNameLst>
                                      </p:cBhvr>
                                      <p:tavLst>
                                        <p:tav tm="0">
                                          <p:val>
                                            <p:strVal val="ppt_y"/>
                                          </p:val>
                                        </p:tav>
                                        <p:tav tm="100000">
                                          <p:val>
                                            <p:strVal val="1+ppt_h/2"/>
                                          </p:val>
                                        </p:tav>
                                      </p:tavLst>
                                    </p:anim>
                                    <p:set>
                                      <p:cBhvr>
                                        <p:cTn id="92" dur="1" fill="hold">
                                          <p:stCondLst>
                                            <p:cond delay="3499"/>
                                          </p:stCondLst>
                                        </p:cTn>
                                        <p:tgtEl>
                                          <p:spTgt spid="119"/>
                                        </p:tgtEl>
                                        <p:attrNameLst>
                                          <p:attrName>style.visibility</p:attrName>
                                        </p:attrNameLst>
                                      </p:cBhvr>
                                      <p:to>
                                        <p:strVal val="hidden"/>
                                      </p:to>
                                    </p:set>
                                  </p:childTnLst>
                                </p:cTn>
                              </p:par>
                              <p:par>
                                <p:cTn id="93" presetID="2" presetClass="exit" presetSubtype="9" fill="hold" nodeType="withEffect">
                                  <p:stCondLst>
                                    <p:cond delay="0"/>
                                  </p:stCondLst>
                                  <p:childTnLst>
                                    <p:anim calcmode="lin" valueType="num">
                                      <p:cBhvr additive="base">
                                        <p:cTn id="94" dur="3500"/>
                                        <p:tgtEl>
                                          <p:spTgt spid="195"/>
                                        </p:tgtEl>
                                        <p:attrNameLst>
                                          <p:attrName>ppt_x</p:attrName>
                                        </p:attrNameLst>
                                      </p:cBhvr>
                                      <p:tavLst>
                                        <p:tav tm="0">
                                          <p:val>
                                            <p:strVal val="ppt_x"/>
                                          </p:val>
                                        </p:tav>
                                        <p:tav tm="100000">
                                          <p:val>
                                            <p:strVal val="0-ppt_w/2"/>
                                          </p:val>
                                        </p:tav>
                                      </p:tavLst>
                                    </p:anim>
                                    <p:anim calcmode="lin" valueType="num">
                                      <p:cBhvr additive="base">
                                        <p:cTn id="95" dur="3500"/>
                                        <p:tgtEl>
                                          <p:spTgt spid="195"/>
                                        </p:tgtEl>
                                        <p:attrNameLst>
                                          <p:attrName>ppt_y</p:attrName>
                                        </p:attrNameLst>
                                      </p:cBhvr>
                                      <p:tavLst>
                                        <p:tav tm="0">
                                          <p:val>
                                            <p:strVal val="ppt_y"/>
                                          </p:val>
                                        </p:tav>
                                        <p:tav tm="100000">
                                          <p:val>
                                            <p:strVal val="0-ppt_h/2"/>
                                          </p:val>
                                        </p:tav>
                                      </p:tavLst>
                                    </p:anim>
                                    <p:set>
                                      <p:cBhvr>
                                        <p:cTn id="96" dur="1" fill="hold">
                                          <p:stCondLst>
                                            <p:cond delay="3499"/>
                                          </p:stCondLst>
                                        </p:cTn>
                                        <p:tgtEl>
                                          <p:spTgt spid="195"/>
                                        </p:tgtEl>
                                        <p:attrNameLst>
                                          <p:attrName>style.visibility</p:attrName>
                                        </p:attrNameLst>
                                      </p:cBhvr>
                                      <p:to>
                                        <p:strVal val="hidden"/>
                                      </p:to>
                                    </p:set>
                                  </p:childTnLst>
                                </p:cTn>
                              </p:par>
                              <p:par>
                                <p:cTn id="97" presetID="2" presetClass="exit" presetSubtype="9" fill="hold" nodeType="withEffect">
                                  <p:stCondLst>
                                    <p:cond delay="0"/>
                                  </p:stCondLst>
                                  <p:childTnLst>
                                    <p:anim calcmode="lin" valueType="num">
                                      <p:cBhvr additive="base">
                                        <p:cTn id="98" dur="3500"/>
                                        <p:tgtEl>
                                          <p:spTgt spid="214"/>
                                        </p:tgtEl>
                                        <p:attrNameLst>
                                          <p:attrName>ppt_x</p:attrName>
                                        </p:attrNameLst>
                                      </p:cBhvr>
                                      <p:tavLst>
                                        <p:tav tm="0">
                                          <p:val>
                                            <p:strVal val="ppt_x"/>
                                          </p:val>
                                        </p:tav>
                                        <p:tav tm="100000">
                                          <p:val>
                                            <p:strVal val="0-ppt_w/2"/>
                                          </p:val>
                                        </p:tav>
                                      </p:tavLst>
                                    </p:anim>
                                    <p:anim calcmode="lin" valueType="num">
                                      <p:cBhvr additive="base">
                                        <p:cTn id="99" dur="3500"/>
                                        <p:tgtEl>
                                          <p:spTgt spid="214"/>
                                        </p:tgtEl>
                                        <p:attrNameLst>
                                          <p:attrName>ppt_y</p:attrName>
                                        </p:attrNameLst>
                                      </p:cBhvr>
                                      <p:tavLst>
                                        <p:tav tm="0">
                                          <p:val>
                                            <p:strVal val="ppt_y"/>
                                          </p:val>
                                        </p:tav>
                                        <p:tav tm="100000">
                                          <p:val>
                                            <p:strVal val="0-ppt_h/2"/>
                                          </p:val>
                                        </p:tav>
                                      </p:tavLst>
                                    </p:anim>
                                    <p:set>
                                      <p:cBhvr>
                                        <p:cTn id="100" dur="1" fill="hold">
                                          <p:stCondLst>
                                            <p:cond delay="3499"/>
                                          </p:stCondLst>
                                        </p:cTn>
                                        <p:tgtEl>
                                          <p:spTgt spid="214"/>
                                        </p:tgtEl>
                                        <p:attrNameLst>
                                          <p:attrName>style.visibility</p:attrName>
                                        </p:attrNameLst>
                                      </p:cBhvr>
                                      <p:to>
                                        <p:strVal val="hidden"/>
                                      </p:to>
                                    </p:set>
                                  </p:childTnLst>
                                </p:cTn>
                              </p:par>
                              <p:par>
                                <p:cTn id="101" presetID="2" presetClass="exit" presetSubtype="9" fill="hold" nodeType="withEffect">
                                  <p:stCondLst>
                                    <p:cond delay="0"/>
                                  </p:stCondLst>
                                  <p:childTnLst>
                                    <p:anim calcmode="lin" valueType="num">
                                      <p:cBhvr additive="base">
                                        <p:cTn id="102" dur="3500"/>
                                        <p:tgtEl>
                                          <p:spTgt spid="176"/>
                                        </p:tgtEl>
                                        <p:attrNameLst>
                                          <p:attrName>ppt_x</p:attrName>
                                        </p:attrNameLst>
                                      </p:cBhvr>
                                      <p:tavLst>
                                        <p:tav tm="0">
                                          <p:val>
                                            <p:strVal val="ppt_x"/>
                                          </p:val>
                                        </p:tav>
                                        <p:tav tm="100000">
                                          <p:val>
                                            <p:strVal val="0-ppt_w/2"/>
                                          </p:val>
                                        </p:tav>
                                      </p:tavLst>
                                    </p:anim>
                                    <p:anim calcmode="lin" valueType="num">
                                      <p:cBhvr additive="base">
                                        <p:cTn id="103" dur="3500"/>
                                        <p:tgtEl>
                                          <p:spTgt spid="176"/>
                                        </p:tgtEl>
                                        <p:attrNameLst>
                                          <p:attrName>ppt_y</p:attrName>
                                        </p:attrNameLst>
                                      </p:cBhvr>
                                      <p:tavLst>
                                        <p:tav tm="0">
                                          <p:val>
                                            <p:strVal val="ppt_y"/>
                                          </p:val>
                                        </p:tav>
                                        <p:tav tm="100000">
                                          <p:val>
                                            <p:strVal val="0-ppt_h/2"/>
                                          </p:val>
                                        </p:tav>
                                      </p:tavLst>
                                    </p:anim>
                                    <p:set>
                                      <p:cBhvr>
                                        <p:cTn id="104" dur="1" fill="hold">
                                          <p:stCondLst>
                                            <p:cond delay="3499"/>
                                          </p:stCondLst>
                                        </p:cTn>
                                        <p:tgtEl>
                                          <p:spTgt spid="176"/>
                                        </p:tgtEl>
                                        <p:attrNameLst>
                                          <p:attrName>style.visibility</p:attrName>
                                        </p:attrNameLst>
                                      </p:cBhvr>
                                      <p:to>
                                        <p:strVal val="hidden"/>
                                      </p:to>
                                    </p:set>
                                  </p:childTnLst>
                                </p:cTn>
                              </p:par>
                              <p:par>
                                <p:cTn id="105" presetID="23" presetClass="entr" presetSubtype="16" fill="hold" grpId="0" nodeType="withEffect">
                                  <p:stCondLst>
                                    <p:cond delay="250"/>
                                  </p:stCondLst>
                                  <p:childTnLst>
                                    <p:set>
                                      <p:cBhvr>
                                        <p:cTn id="106" dur="1" fill="hold">
                                          <p:stCondLst>
                                            <p:cond delay="0"/>
                                          </p:stCondLst>
                                        </p:cTn>
                                        <p:tgtEl>
                                          <p:spTgt spid="4"/>
                                        </p:tgtEl>
                                        <p:attrNameLst>
                                          <p:attrName>style.visibility</p:attrName>
                                        </p:attrNameLst>
                                      </p:cBhvr>
                                      <p:to>
                                        <p:strVal val="visible"/>
                                      </p:to>
                                    </p:set>
                                    <p:anim calcmode="lin" valueType="num">
                                      <p:cBhvr>
                                        <p:cTn id="107" dur="2500" fill="hold"/>
                                        <p:tgtEl>
                                          <p:spTgt spid="4"/>
                                        </p:tgtEl>
                                        <p:attrNameLst>
                                          <p:attrName>ppt_w</p:attrName>
                                        </p:attrNameLst>
                                      </p:cBhvr>
                                      <p:tavLst>
                                        <p:tav tm="0">
                                          <p:val>
                                            <p:fltVal val="0"/>
                                          </p:val>
                                        </p:tav>
                                        <p:tav tm="100000">
                                          <p:val>
                                            <p:strVal val="#ppt_w"/>
                                          </p:val>
                                        </p:tav>
                                      </p:tavLst>
                                    </p:anim>
                                    <p:anim calcmode="lin" valueType="num">
                                      <p:cBhvr>
                                        <p:cTn id="108" dur="2500" fill="hold"/>
                                        <p:tgtEl>
                                          <p:spTgt spid="4"/>
                                        </p:tgtEl>
                                        <p:attrNameLst>
                                          <p:attrName>ppt_h</p:attrName>
                                        </p:attrNameLst>
                                      </p:cBhvr>
                                      <p:tavLst>
                                        <p:tav tm="0">
                                          <p:val>
                                            <p:fltVal val="0"/>
                                          </p:val>
                                        </p:tav>
                                        <p:tav tm="100000">
                                          <p:val>
                                            <p:strVal val="#ppt_h"/>
                                          </p:val>
                                        </p:tav>
                                      </p:tavLst>
                                    </p:anim>
                                  </p:childTnLst>
                                </p:cTn>
                              </p:par>
                              <p:par>
                                <p:cTn id="109" presetID="8" presetClass="entr" presetSubtype="32" fill="hold" grpId="1" nodeType="withEffect">
                                  <p:stCondLst>
                                    <p:cond delay="250"/>
                                  </p:stCondLst>
                                  <p:childTnLst>
                                    <p:set>
                                      <p:cBhvr>
                                        <p:cTn id="110" dur="1" fill="hold">
                                          <p:stCondLst>
                                            <p:cond delay="0"/>
                                          </p:stCondLst>
                                        </p:cTn>
                                        <p:tgtEl>
                                          <p:spTgt spid="4"/>
                                        </p:tgtEl>
                                        <p:attrNameLst>
                                          <p:attrName>style.visibility</p:attrName>
                                        </p:attrNameLst>
                                      </p:cBhvr>
                                      <p:to>
                                        <p:strVal val="visible"/>
                                      </p:to>
                                    </p:set>
                                    <p:animEffect transition="in" filter="diamond(out)">
                                      <p:cBhvr>
                                        <p:cTn id="111" dur="2500"/>
                                        <p:tgtEl>
                                          <p:spTgt spid="4"/>
                                        </p:tgtEl>
                                      </p:cBhvr>
                                    </p:animEffect>
                                  </p:childTnLst>
                                </p:cTn>
                              </p:par>
                              <p:par>
                                <p:cTn id="112" presetID="23" presetClass="entr" presetSubtype="16" fill="hold" nodeType="withEffect">
                                  <p:stCondLst>
                                    <p:cond delay="500"/>
                                  </p:stCondLst>
                                  <p:childTnLst>
                                    <p:set>
                                      <p:cBhvr>
                                        <p:cTn id="113" dur="1" fill="hold">
                                          <p:stCondLst>
                                            <p:cond delay="0"/>
                                          </p:stCondLst>
                                        </p:cTn>
                                        <p:tgtEl>
                                          <p:spTgt spid="235"/>
                                        </p:tgtEl>
                                        <p:attrNameLst>
                                          <p:attrName>style.visibility</p:attrName>
                                        </p:attrNameLst>
                                      </p:cBhvr>
                                      <p:to>
                                        <p:strVal val="visible"/>
                                      </p:to>
                                    </p:set>
                                    <p:anim calcmode="lin" valueType="num">
                                      <p:cBhvr>
                                        <p:cTn id="114" dur="2500" fill="hold"/>
                                        <p:tgtEl>
                                          <p:spTgt spid="235"/>
                                        </p:tgtEl>
                                        <p:attrNameLst>
                                          <p:attrName>ppt_w</p:attrName>
                                        </p:attrNameLst>
                                      </p:cBhvr>
                                      <p:tavLst>
                                        <p:tav tm="0">
                                          <p:val>
                                            <p:fltVal val="0"/>
                                          </p:val>
                                        </p:tav>
                                        <p:tav tm="100000">
                                          <p:val>
                                            <p:strVal val="#ppt_w"/>
                                          </p:val>
                                        </p:tav>
                                      </p:tavLst>
                                    </p:anim>
                                    <p:anim calcmode="lin" valueType="num">
                                      <p:cBhvr>
                                        <p:cTn id="115" dur="2500" fill="hold"/>
                                        <p:tgtEl>
                                          <p:spTgt spid="235"/>
                                        </p:tgtEl>
                                        <p:attrNameLst>
                                          <p:attrName>ppt_h</p:attrName>
                                        </p:attrNameLst>
                                      </p:cBhvr>
                                      <p:tavLst>
                                        <p:tav tm="0">
                                          <p:val>
                                            <p:fltVal val="0"/>
                                          </p:val>
                                        </p:tav>
                                        <p:tav tm="100000">
                                          <p:val>
                                            <p:strVal val="#ppt_h"/>
                                          </p:val>
                                        </p:tav>
                                      </p:tavLst>
                                    </p:anim>
                                  </p:childTnLst>
                                </p:cTn>
                              </p:par>
                              <p:par>
                                <p:cTn id="116" presetID="8" presetClass="entr" presetSubtype="32" fill="hold" nodeType="withEffect">
                                  <p:stCondLst>
                                    <p:cond delay="500"/>
                                  </p:stCondLst>
                                  <p:childTnLst>
                                    <p:set>
                                      <p:cBhvr>
                                        <p:cTn id="117" dur="1" fill="hold">
                                          <p:stCondLst>
                                            <p:cond delay="0"/>
                                          </p:stCondLst>
                                        </p:cTn>
                                        <p:tgtEl>
                                          <p:spTgt spid="235"/>
                                        </p:tgtEl>
                                        <p:attrNameLst>
                                          <p:attrName>style.visibility</p:attrName>
                                        </p:attrNameLst>
                                      </p:cBhvr>
                                      <p:to>
                                        <p:strVal val="visible"/>
                                      </p:to>
                                    </p:set>
                                    <p:animEffect transition="in" filter="diamond(out)">
                                      <p:cBhvr>
                                        <p:cTn id="118" dur="2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23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547664" y="771551"/>
            <a:ext cx="6480720" cy="280076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MEJORA LA CALIDAD DE LA PIEL</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El caviar ayuda a mostrar una piel más joven, hidratada y elástica. Esto se debe a las grandes cantidades de agua que contienen, con un total del 70% de su composición. Así nuestra piel se hidrata de una manera natural y eficaz.</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Asimismo, vuelven a entrar en escena los antioxidantes, que consiguen que nuestra piel se fortalezca frente a la aparición </a:t>
            </a: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de </a:t>
            </a:r>
            <a:r>
              <a:rPr lang="es-ES" sz="1600" dirty="0">
                <a:solidFill>
                  <a:srgbClr val="660033"/>
                </a:solidFill>
                <a:latin typeface="Hobo Std" pitchFamily="34" charset="0"/>
              </a:rPr>
              <a:t>los radicales libres.</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1210898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 name="160 Rectángulo"/>
          <p:cNvSpPr/>
          <p:nvPr/>
        </p:nvSpPr>
        <p:spPr>
          <a:xfrm>
            <a:off x="-31440" y="-30072"/>
            <a:ext cx="9175440" cy="5173572"/>
          </a:xfrm>
          <a:prstGeom prst="rect">
            <a:avLst/>
          </a:prstGeom>
          <a:gradFill>
            <a:gsLst>
              <a:gs pos="69000">
                <a:srgbClr val="FF6600"/>
              </a:gs>
              <a:gs pos="59000">
                <a:srgbClr val="243D1C"/>
              </a:gs>
              <a:gs pos="46000">
                <a:srgbClr val="0F0015"/>
              </a:gs>
              <a:gs pos="35000">
                <a:srgbClr val="FF6600"/>
              </a:gs>
              <a:gs pos="13000">
                <a:srgbClr val="66008F">
                  <a:lumMod val="15000"/>
                </a:srgbClr>
              </a:gs>
              <a:gs pos="86000">
                <a:srgbClr val="66008F">
                  <a:lumMod val="15000"/>
                </a:srgbClr>
              </a:gs>
              <a:gs pos="100000">
                <a:srgbClr val="FF6600"/>
              </a:gs>
              <a:gs pos="0">
                <a:srgbClr val="FF66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0" name="159 Imagen" descr="Diapositiva49"/>
          <p:cNvPicPr>
            <a:picLocks noGrp="1" noChangeAspect="1"/>
          </p:cNvPicPr>
          <p:nvPr isPhoto="1"/>
        </p:nvPicPr>
        <p:blipFill rotWithShape="1">
          <a:blip r:embed="rId3">
            <a:lum/>
            <a:extLst>
              <a:ext uri="{28A0092B-C50C-407E-A947-70E740481C1C}">
                <a14:useLocalDpi xmlns:a14="http://schemas.microsoft.com/office/drawing/2010/main" val="0"/>
              </a:ext>
            </a:extLst>
          </a:blip>
          <a:srcRect t="-100742" b="-1"/>
          <a:stretch/>
        </p:blipFill>
        <p:spPr>
          <a:xfrm>
            <a:off x="0" y="-5181600"/>
            <a:ext cx="9144000" cy="10325100"/>
          </a:xfrm>
          <a:prstGeom prst="rect">
            <a:avLst/>
          </a:prstGeom>
          <a:noFill/>
          <a:ln>
            <a:noFill/>
          </a:ln>
        </p:spPr>
      </p:pic>
      <p:grpSp>
        <p:nvGrpSpPr>
          <p:cNvPr id="2" name="1 Grupo"/>
          <p:cNvGrpSpPr/>
          <p:nvPr/>
        </p:nvGrpSpPr>
        <p:grpSpPr>
          <a:xfrm rot="5400000" flipV="1">
            <a:off x="-395958" y="-2495484"/>
            <a:ext cx="3677472" cy="6179093"/>
            <a:chOff x="-1296000" y="144000"/>
            <a:chExt cx="3704088" cy="2290800"/>
          </a:xfrm>
          <a:effectLst>
            <a:outerShdw dist="25400" dir="1200000" algn="ctr" rotWithShape="0">
              <a:schemeClr val="tx1">
                <a:alpha val="96000"/>
              </a:schemeClr>
            </a:outerShdw>
          </a:effectLst>
        </p:grpSpPr>
        <p:grpSp>
          <p:nvGrpSpPr>
            <p:cNvPr id="3" name="2 Grupo"/>
            <p:cNvGrpSpPr/>
            <p:nvPr/>
          </p:nvGrpSpPr>
          <p:grpSpPr>
            <a:xfrm>
              <a:off x="-26864" y="1368000"/>
              <a:ext cx="2434952" cy="1066800"/>
              <a:chOff x="2123728" y="1419622"/>
              <a:chExt cx="2434952" cy="1066800"/>
            </a:xfrm>
          </p:grpSpPr>
          <p:cxnSp>
            <p:nvCxnSpPr>
              <p:cNvPr id="13" name="12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 name="3 Grupo"/>
            <p:cNvGrpSpPr/>
            <p:nvPr/>
          </p:nvGrpSpPr>
          <p:grpSpPr>
            <a:xfrm>
              <a:off x="-1296000" y="144000"/>
              <a:ext cx="2434952" cy="1066800"/>
              <a:chOff x="2123728" y="1419622"/>
              <a:chExt cx="2434952" cy="1066800"/>
            </a:xfrm>
          </p:grpSpPr>
          <p:cxnSp>
            <p:nvCxnSpPr>
              <p:cNvPr id="5" name="4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 name="20 Grupo"/>
          <p:cNvGrpSpPr/>
          <p:nvPr/>
        </p:nvGrpSpPr>
        <p:grpSpPr>
          <a:xfrm rot="5400000" flipV="1">
            <a:off x="-680826" y="-1487373"/>
            <a:ext cx="3677472" cy="6179093"/>
            <a:chOff x="-1296000" y="144000"/>
            <a:chExt cx="3704088" cy="2290800"/>
          </a:xfrm>
          <a:effectLst>
            <a:outerShdw dist="25400" dir="1200000" algn="ctr" rotWithShape="0">
              <a:schemeClr val="tx1">
                <a:alpha val="96000"/>
              </a:schemeClr>
            </a:outerShdw>
          </a:effectLst>
        </p:grpSpPr>
        <p:grpSp>
          <p:nvGrpSpPr>
            <p:cNvPr id="22" name="21 Grupo"/>
            <p:cNvGrpSpPr/>
            <p:nvPr/>
          </p:nvGrpSpPr>
          <p:grpSpPr>
            <a:xfrm>
              <a:off x="-26864" y="1368000"/>
              <a:ext cx="2434952" cy="1066800"/>
              <a:chOff x="2123728" y="1419622"/>
              <a:chExt cx="2434952" cy="1066800"/>
            </a:xfrm>
          </p:grpSpPr>
          <p:cxnSp>
            <p:nvCxnSpPr>
              <p:cNvPr id="32" name="31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3" name="22 Grupo"/>
            <p:cNvGrpSpPr/>
            <p:nvPr/>
          </p:nvGrpSpPr>
          <p:grpSpPr>
            <a:xfrm>
              <a:off x="-1296000" y="144000"/>
              <a:ext cx="2434952" cy="1066800"/>
              <a:chOff x="2123728" y="1419622"/>
              <a:chExt cx="2434952" cy="1066800"/>
            </a:xfrm>
          </p:grpSpPr>
          <p:cxnSp>
            <p:nvCxnSpPr>
              <p:cNvPr id="24" name="23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40" name="39 Grupo"/>
          <p:cNvGrpSpPr/>
          <p:nvPr/>
        </p:nvGrpSpPr>
        <p:grpSpPr>
          <a:xfrm rot="5400000" flipV="1">
            <a:off x="-392794" y="-272116"/>
            <a:ext cx="3677472" cy="6179093"/>
            <a:chOff x="-1296000" y="144000"/>
            <a:chExt cx="3704088" cy="2290800"/>
          </a:xfrm>
          <a:effectLst>
            <a:outerShdw dist="25400" dir="1200000" algn="ctr" rotWithShape="0">
              <a:schemeClr val="tx1">
                <a:alpha val="96000"/>
              </a:schemeClr>
            </a:outerShdw>
          </a:effectLst>
        </p:grpSpPr>
        <p:grpSp>
          <p:nvGrpSpPr>
            <p:cNvPr id="41" name="40 Grupo"/>
            <p:cNvGrpSpPr/>
            <p:nvPr/>
          </p:nvGrpSpPr>
          <p:grpSpPr>
            <a:xfrm>
              <a:off x="-26864" y="1368000"/>
              <a:ext cx="2434952" cy="1066800"/>
              <a:chOff x="2123728" y="1419622"/>
              <a:chExt cx="2434952" cy="1066800"/>
            </a:xfrm>
          </p:grpSpPr>
          <p:cxnSp>
            <p:nvCxnSpPr>
              <p:cNvPr id="51" name="50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2" name="41 Grupo"/>
            <p:cNvGrpSpPr/>
            <p:nvPr/>
          </p:nvGrpSpPr>
          <p:grpSpPr>
            <a:xfrm>
              <a:off x="-1296000" y="144000"/>
              <a:ext cx="2434952" cy="1066800"/>
              <a:chOff x="2123728" y="1419622"/>
              <a:chExt cx="2434952" cy="1066800"/>
            </a:xfrm>
          </p:grpSpPr>
          <p:cxnSp>
            <p:nvCxnSpPr>
              <p:cNvPr id="43" name="42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59" name="58 Grupo"/>
          <p:cNvGrpSpPr/>
          <p:nvPr/>
        </p:nvGrpSpPr>
        <p:grpSpPr>
          <a:xfrm rot="5400000" flipV="1">
            <a:off x="-651112" y="513174"/>
            <a:ext cx="3677472" cy="6624736"/>
            <a:chOff x="-1296000" y="144000"/>
            <a:chExt cx="3704088" cy="2290800"/>
          </a:xfrm>
          <a:effectLst>
            <a:outerShdw dist="25400" dir="1200000" algn="ctr" rotWithShape="0">
              <a:schemeClr val="tx1">
                <a:alpha val="96000"/>
              </a:schemeClr>
            </a:outerShdw>
          </a:effectLst>
        </p:grpSpPr>
        <p:grpSp>
          <p:nvGrpSpPr>
            <p:cNvPr id="60" name="59 Grupo"/>
            <p:cNvGrpSpPr/>
            <p:nvPr/>
          </p:nvGrpSpPr>
          <p:grpSpPr>
            <a:xfrm>
              <a:off x="-26864" y="1368000"/>
              <a:ext cx="2434952" cy="1066800"/>
              <a:chOff x="2123728" y="1419622"/>
              <a:chExt cx="2434952" cy="1066800"/>
            </a:xfrm>
          </p:grpSpPr>
          <p:cxnSp>
            <p:nvCxnSpPr>
              <p:cNvPr id="70" name="69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61" name="60 Grupo"/>
            <p:cNvGrpSpPr/>
            <p:nvPr/>
          </p:nvGrpSpPr>
          <p:grpSpPr>
            <a:xfrm>
              <a:off x="-1296000" y="144000"/>
              <a:ext cx="2434952" cy="1066800"/>
              <a:chOff x="2123728" y="1419622"/>
              <a:chExt cx="2434952" cy="1066800"/>
            </a:xfrm>
          </p:grpSpPr>
          <p:cxnSp>
            <p:nvCxnSpPr>
              <p:cNvPr id="62" name="61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78" name="77 Grupo"/>
          <p:cNvGrpSpPr/>
          <p:nvPr/>
        </p:nvGrpSpPr>
        <p:grpSpPr>
          <a:xfrm rot="16200000" flipH="1" flipV="1">
            <a:off x="6169018" y="-2740225"/>
            <a:ext cx="3601012" cy="6736130"/>
            <a:chOff x="-1296000" y="144000"/>
            <a:chExt cx="3704088" cy="2290800"/>
          </a:xfrm>
          <a:effectLst>
            <a:outerShdw dist="25400" dir="1200000" algn="ctr" rotWithShape="0">
              <a:schemeClr val="tx1">
                <a:alpha val="96000"/>
              </a:schemeClr>
            </a:outerShd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6200000" flipH="1" flipV="1">
            <a:off x="6499599" y="-1948137"/>
            <a:ext cx="3601012" cy="6736130"/>
            <a:chOff x="-1296000" y="144000"/>
            <a:chExt cx="3704088" cy="2290800"/>
          </a:xfrm>
          <a:effectLst>
            <a:outerShdw dist="25400" dir="1200000" algn="ctr" rotWithShape="0">
              <a:schemeClr val="tx1">
                <a:alpha val="96000"/>
              </a:schemeClr>
            </a:outerShd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6200000" flipH="1" flipV="1">
            <a:off x="6172182" y="-516857"/>
            <a:ext cx="3601012" cy="6736130"/>
            <a:chOff x="-1296000" y="144000"/>
            <a:chExt cx="3704088" cy="2290800"/>
          </a:xfrm>
          <a:effectLst>
            <a:outerShdw dist="25400" dir="1200000" algn="ctr" rotWithShape="0">
              <a:schemeClr val="tx1">
                <a:alpha val="96000"/>
              </a:schemeClr>
            </a:outerShdw>
          </a:effectLst>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6200000" flipH="1" flipV="1">
            <a:off x="6427592" y="428127"/>
            <a:ext cx="3601012" cy="6736130"/>
            <a:chOff x="-1296000" y="144000"/>
            <a:chExt cx="3704088" cy="2290800"/>
          </a:xfrm>
          <a:effectLst>
            <a:outerShdw dist="25400" dir="1200000" algn="ctr" rotWithShape="0">
              <a:schemeClr val="tx1">
                <a:alpha val="96000"/>
              </a:schemeClr>
            </a:outerShdw>
          </a:effectLst>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56" name="155 Triángulo rectángulo"/>
          <p:cNvSpPr/>
          <p:nvPr/>
        </p:nvSpPr>
        <p:spPr>
          <a:xfrm>
            <a:off x="4572000" y="1399084"/>
            <a:ext cx="1274440" cy="3744416"/>
          </a:xfrm>
          <a:prstGeom prst="rtTriangle">
            <a:avLst/>
          </a:prstGeom>
          <a:noFill/>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effectLst>
            <a:outerShdw dist="25400" dir="1200000" algn="ctr" rotWithShape="0">
              <a:schemeClr val="tx1">
                <a:alpha val="96000"/>
              </a:schemeClr>
            </a:outerShdw>
            <a:reflection blurRad="6350" stA="77000" endPos="90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Triángulo rectángulo"/>
          <p:cNvSpPr/>
          <p:nvPr/>
        </p:nvSpPr>
        <p:spPr>
          <a:xfrm flipH="1">
            <a:off x="3275856" y="1399084"/>
            <a:ext cx="1274440" cy="3744416"/>
          </a:xfrm>
          <a:prstGeom prst="rtTriangle">
            <a:avLst/>
          </a:prstGeom>
          <a:noFill/>
          <a:ln w="88900" cap="rnd" cmpd="sng">
            <a:gradFill flip="none" rotWithShape="1">
              <a:gsLst>
                <a:gs pos="0">
                  <a:srgbClr val="FFF200"/>
                </a:gs>
                <a:gs pos="45000">
                  <a:srgbClr val="FF7A00"/>
                </a:gs>
                <a:gs pos="70000">
                  <a:srgbClr val="FF0300"/>
                </a:gs>
                <a:gs pos="100000">
                  <a:srgbClr val="4D0808"/>
                </a:gs>
              </a:gsLst>
              <a:lin ang="5400000" scaled="0"/>
              <a:tileRect/>
            </a:gradFill>
            <a:prstDash val="sysDot"/>
          </a:ln>
          <a:effectLst>
            <a:outerShdw dist="25400" dir="1200000" algn="ctr" rotWithShape="0">
              <a:schemeClr val="tx1">
                <a:alpha val="96000"/>
              </a:schemeClr>
            </a:outerShdw>
            <a:reflection blurRad="6350" stA="77000" endPos="90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10800000">
            <a:off x="-2268760" y="-1604714"/>
            <a:ext cx="14041560" cy="856895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14489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0-#ppt_w/2"/>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000" fill="hold"/>
                                        <p:tgtEl>
                                          <p:spTgt spid="21"/>
                                        </p:tgtEl>
                                        <p:attrNameLst>
                                          <p:attrName>ppt_x</p:attrName>
                                        </p:attrNameLst>
                                      </p:cBhvr>
                                      <p:tavLst>
                                        <p:tav tm="0">
                                          <p:val>
                                            <p:strVal val="0-#ppt_w/2"/>
                                          </p:val>
                                        </p:tav>
                                        <p:tav tm="100000">
                                          <p:val>
                                            <p:strVal val="#ppt_x"/>
                                          </p:val>
                                        </p:tav>
                                      </p:tavLst>
                                    </p:anim>
                                    <p:anim calcmode="lin" valueType="num">
                                      <p:cBhvr additive="base">
                                        <p:cTn id="12" dur="2000" fill="hold"/>
                                        <p:tgtEl>
                                          <p:spTgt spid="21"/>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2000" fill="hold"/>
                                        <p:tgtEl>
                                          <p:spTgt spid="40"/>
                                        </p:tgtEl>
                                        <p:attrNameLst>
                                          <p:attrName>ppt_x</p:attrName>
                                        </p:attrNameLst>
                                      </p:cBhvr>
                                      <p:tavLst>
                                        <p:tav tm="0">
                                          <p:val>
                                            <p:strVal val="0-#ppt_w/2"/>
                                          </p:val>
                                        </p:tav>
                                        <p:tav tm="100000">
                                          <p:val>
                                            <p:strVal val="#ppt_x"/>
                                          </p:val>
                                        </p:tav>
                                      </p:tavLst>
                                    </p:anim>
                                    <p:anim calcmode="lin" valueType="num">
                                      <p:cBhvr additive="base">
                                        <p:cTn id="16" dur="2000" fill="hold"/>
                                        <p:tgtEl>
                                          <p:spTgt spid="40"/>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0-#ppt_w/2"/>
                                          </p:val>
                                        </p:tav>
                                        <p:tav tm="100000">
                                          <p:val>
                                            <p:strVal val="#ppt_x"/>
                                          </p:val>
                                        </p:tav>
                                      </p:tavLst>
                                    </p:anim>
                                    <p:anim calcmode="lin" valueType="num">
                                      <p:cBhvr additive="base">
                                        <p:cTn id="20" dur="2000" fill="hold"/>
                                        <p:tgtEl>
                                          <p:spTgt spid="59"/>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2000" fill="hold"/>
                                        <p:tgtEl>
                                          <p:spTgt spid="78"/>
                                        </p:tgtEl>
                                        <p:attrNameLst>
                                          <p:attrName>ppt_x</p:attrName>
                                        </p:attrNameLst>
                                      </p:cBhvr>
                                      <p:tavLst>
                                        <p:tav tm="0">
                                          <p:val>
                                            <p:strVal val="1+#ppt_w/2"/>
                                          </p:val>
                                        </p:tav>
                                        <p:tav tm="100000">
                                          <p:val>
                                            <p:strVal val="#ppt_x"/>
                                          </p:val>
                                        </p:tav>
                                      </p:tavLst>
                                    </p:anim>
                                    <p:anim calcmode="lin" valueType="num">
                                      <p:cBhvr additive="base">
                                        <p:cTn id="24" dur="2000" fill="hold"/>
                                        <p:tgtEl>
                                          <p:spTgt spid="78"/>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97"/>
                                        </p:tgtEl>
                                        <p:attrNameLst>
                                          <p:attrName>style.visibility</p:attrName>
                                        </p:attrNameLst>
                                      </p:cBhvr>
                                      <p:to>
                                        <p:strVal val="visible"/>
                                      </p:to>
                                    </p:set>
                                    <p:anim calcmode="lin" valueType="num">
                                      <p:cBhvr additive="base">
                                        <p:cTn id="27" dur="2000" fill="hold"/>
                                        <p:tgtEl>
                                          <p:spTgt spid="97"/>
                                        </p:tgtEl>
                                        <p:attrNameLst>
                                          <p:attrName>ppt_x</p:attrName>
                                        </p:attrNameLst>
                                      </p:cBhvr>
                                      <p:tavLst>
                                        <p:tav tm="0">
                                          <p:val>
                                            <p:strVal val="1+#ppt_w/2"/>
                                          </p:val>
                                        </p:tav>
                                        <p:tav tm="100000">
                                          <p:val>
                                            <p:strVal val="#ppt_x"/>
                                          </p:val>
                                        </p:tav>
                                      </p:tavLst>
                                    </p:anim>
                                    <p:anim calcmode="lin" valueType="num">
                                      <p:cBhvr additive="base">
                                        <p:cTn id="28" dur="2000" fill="hold"/>
                                        <p:tgtEl>
                                          <p:spTgt spid="97"/>
                                        </p:tgtEl>
                                        <p:attrNameLst>
                                          <p:attrName>ppt_y</p:attrName>
                                        </p:attrNameLst>
                                      </p:cBhvr>
                                      <p:tavLst>
                                        <p:tav tm="0">
                                          <p:val>
                                            <p:strVal val="0-#ppt_h/2"/>
                                          </p:val>
                                        </p:tav>
                                        <p:tav tm="100000">
                                          <p:val>
                                            <p:strVal val="#ppt_y"/>
                                          </p:val>
                                        </p:tav>
                                      </p:tavLst>
                                    </p:anim>
                                  </p:childTnLst>
                                </p:cTn>
                              </p:par>
                              <p:par>
                                <p:cTn id="29" presetID="2" presetClass="entr" presetSubtype="3" fill="hold" nodeType="withEffect">
                                  <p:stCondLst>
                                    <p:cond delay="0"/>
                                  </p:stCondLst>
                                  <p:childTnLst>
                                    <p:set>
                                      <p:cBhvr>
                                        <p:cTn id="30" dur="1" fill="hold">
                                          <p:stCondLst>
                                            <p:cond delay="0"/>
                                          </p:stCondLst>
                                        </p:cTn>
                                        <p:tgtEl>
                                          <p:spTgt spid="116"/>
                                        </p:tgtEl>
                                        <p:attrNameLst>
                                          <p:attrName>style.visibility</p:attrName>
                                        </p:attrNameLst>
                                      </p:cBhvr>
                                      <p:to>
                                        <p:strVal val="visible"/>
                                      </p:to>
                                    </p:set>
                                    <p:anim calcmode="lin" valueType="num">
                                      <p:cBhvr additive="base">
                                        <p:cTn id="31" dur="2000" fill="hold"/>
                                        <p:tgtEl>
                                          <p:spTgt spid="116"/>
                                        </p:tgtEl>
                                        <p:attrNameLst>
                                          <p:attrName>ppt_x</p:attrName>
                                        </p:attrNameLst>
                                      </p:cBhvr>
                                      <p:tavLst>
                                        <p:tav tm="0">
                                          <p:val>
                                            <p:strVal val="1+#ppt_w/2"/>
                                          </p:val>
                                        </p:tav>
                                        <p:tav tm="100000">
                                          <p:val>
                                            <p:strVal val="#ppt_x"/>
                                          </p:val>
                                        </p:tav>
                                      </p:tavLst>
                                    </p:anim>
                                    <p:anim calcmode="lin" valueType="num">
                                      <p:cBhvr additive="base">
                                        <p:cTn id="32" dur="2000" fill="hold"/>
                                        <p:tgtEl>
                                          <p:spTgt spid="116"/>
                                        </p:tgtEl>
                                        <p:attrNameLst>
                                          <p:attrName>ppt_y</p:attrName>
                                        </p:attrNameLst>
                                      </p:cBhvr>
                                      <p:tavLst>
                                        <p:tav tm="0">
                                          <p:val>
                                            <p:strVal val="0-#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135"/>
                                        </p:tgtEl>
                                        <p:attrNameLst>
                                          <p:attrName>style.visibility</p:attrName>
                                        </p:attrNameLst>
                                      </p:cBhvr>
                                      <p:to>
                                        <p:strVal val="visible"/>
                                      </p:to>
                                    </p:set>
                                    <p:anim calcmode="lin" valueType="num">
                                      <p:cBhvr additive="base">
                                        <p:cTn id="35" dur="2000" fill="hold"/>
                                        <p:tgtEl>
                                          <p:spTgt spid="135"/>
                                        </p:tgtEl>
                                        <p:attrNameLst>
                                          <p:attrName>ppt_x</p:attrName>
                                        </p:attrNameLst>
                                      </p:cBhvr>
                                      <p:tavLst>
                                        <p:tav tm="0">
                                          <p:val>
                                            <p:strVal val="1+#ppt_w/2"/>
                                          </p:val>
                                        </p:tav>
                                        <p:tav tm="100000">
                                          <p:val>
                                            <p:strVal val="#ppt_x"/>
                                          </p:val>
                                        </p:tav>
                                      </p:tavLst>
                                    </p:anim>
                                    <p:anim calcmode="lin" valueType="num">
                                      <p:cBhvr additive="base">
                                        <p:cTn id="36" dur="2000" fill="hold"/>
                                        <p:tgtEl>
                                          <p:spTgt spid="135"/>
                                        </p:tgtEl>
                                        <p:attrNameLst>
                                          <p:attrName>ppt_y</p:attrName>
                                        </p:attrNameLst>
                                      </p:cBhvr>
                                      <p:tavLst>
                                        <p:tav tm="0">
                                          <p:val>
                                            <p:strVal val="0-#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156"/>
                                        </p:tgtEl>
                                        <p:attrNameLst>
                                          <p:attrName>style.visibility</p:attrName>
                                        </p:attrNameLst>
                                      </p:cBhvr>
                                      <p:to>
                                        <p:strVal val="visible"/>
                                      </p:to>
                                    </p:set>
                                    <p:anim calcmode="lin" valueType="num">
                                      <p:cBhvr additive="base">
                                        <p:cTn id="39" dur="2000" fill="hold"/>
                                        <p:tgtEl>
                                          <p:spTgt spid="156"/>
                                        </p:tgtEl>
                                        <p:attrNameLst>
                                          <p:attrName>ppt_x</p:attrName>
                                        </p:attrNameLst>
                                      </p:cBhvr>
                                      <p:tavLst>
                                        <p:tav tm="0">
                                          <p:val>
                                            <p:strVal val="1+#ppt_w/2"/>
                                          </p:val>
                                        </p:tav>
                                        <p:tav tm="100000">
                                          <p:val>
                                            <p:strVal val="#ppt_x"/>
                                          </p:val>
                                        </p:tav>
                                      </p:tavLst>
                                    </p:anim>
                                    <p:anim calcmode="lin" valueType="num">
                                      <p:cBhvr additive="base">
                                        <p:cTn id="40" dur="2000" fill="hold"/>
                                        <p:tgtEl>
                                          <p:spTgt spid="156"/>
                                        </p:tgtEl>
                                        <p:attrNameLst>
                                          <p:attrName>ppt_y</p:attrName>
                                        </p:attrNameLst>
                                      </p:cBhvr>
                                      <p:tavLst>
                                        <p:tav tm="0">
                                          <p:val>
                                            <p:strVal val="1+#ppt_h/2"/>
                                          </p:val>
                                        </p:tav>
                                        <p:tav tm="100000">
                                          <p:val>
                                            <p:strVal val="#ppt_y"/>
                                          </p:val>
                                        </p:tav>
                                      </p:tavLst>
                                    </p:anim>
                                  </p:childTnLst>
                                </p:cTn>
                              </p:par>
                              <p:par>
                                <p:cTn id="41" presetID="2" presetClass="entr" presetSubtype="12" fill="hold" grpId="0" nodeType="withEffect">
                                  <p:stCondLst>
                                    <p:cond delay="0"/>
                                  </p:stCondLst>
                                  <p:childTnLst>
                                    <p:set>
                                      <p:cBhvr>
                                        <p:cTn id="42" dur="1" fill="hold">
                                          <p:stCondLst>
                                            <p:cond delay="0"/>
                                          </p:stCondLst>
                                        </p:cTn>
                                        <p:tgtEl>
                                          <p:spTgt spid="159"/>
                                        </p:tgtEl>
                                        <p:attrNameLst>
                                          <p:attrName>style.visibility</p:attrName>
                                        </p:attrNameLst>
                                      </p:cBhvr>
                                      <p:to>
                                        <p:strVal val="visible"/>
                                      </p:to>
                                    </p:set>
                                    <p:anim calcmode="lin" valueType="num">
                                      <p:cBhvr additive="base">
                                        <p:cTn id="43" dur="2000" fill="hold"/>
                                        <p:tgtEl>
                                          <p:spTgt spid="159"/>
                                        </p:tgtEl>
                                        <p:attrNameLst>
                                          <p:attrName>ppt_x</p:attrName>
                                        </p:attrNameLst>
                                      </p:cBhvr>
                                      <p:tavLst>
                                        <p:tav tm="0">
                                          <p:val>
                                            <p:strVal val="0-#ppt_w/2"/>
                                          </p:val>
                                        </p:tav>
                                        <p:tav tm="100000">
                                          <p:val>
                                            <p:strVal val="#ppt_x"/>
                                          </p:val>
                                        </p:tav>
                                      </p:tavLst>
                                    </p:anim>
                                    <p:anim calcmode="lin" valueType="num">
                                      <p:cBhvr additive="base">
                                        <p:cTn id="44" dur="2000" fill="hold"/>
                                        <p:tgtEl>
                                          <p:spTgt spid="159"/>
                                        </p:tgtEl>
                                        <p:attrNameLst>
                                          <p:attrName>ppt_y</p:attrName>
                                        </p:attrNameLst>
                                      </p:cBhvr>
                                      <p:tavLst>
                                        <p:tav tm="0">
                                          <p:val>
                                            <p:strVal val="1+#ppt_h/2"/>
                                          </p:val>
                                        </p:tav>
                                        <p:tav tm="100000">
                                          <p:val>
                                            <p:strVal val="#ppt_y"/>
                                          </p:val>
                                        </p:tav>
                                      </p:tavLst>
                                    </p:anim>
                                  </p:childTnLst>
                                </p:cTn>
                              </p:par>
                              <p:par>
                                <p:cTn id="45" presetID="23" presetClass="entr" presetSubtype="288" fill="hold" grpId="0" nodeType="withEffect">
                                  <p:stCondLst>
                                    <p:cond delay="0"/>
                                  </p:stCondLst>
                                  <p:childTnLst>
                                    <p:set>
                                      <p:cBhvr>
                                        <p:cTn id="46" dur="1" fill="hold">
                                          <p:stCondLst>
                                            <p:cond delay="0"/>
                                          </p:stCondLst>
                                        </p:cTn>
                                        <p:tgtEl>
                                          <p:spTgt spid="161"/>
                                        </p:tgtEl>
                                        <p:attrNameLst>
                                          <p:attrName>style.visibility</p:attrName>
                                        </p:attrNameLst>
                                      </p:cBhvr>
                                      <p:to>
                                        <p:strVal val="visible"/>
                                      </p:to>
                                    </p:set>
                                    <p:anim calcmode="lin" valueType="num">
                                      <p:cBhvr>
                                        <p:cTn id="47" dur="2000" fill="hold"/>
                                        <p:tgtEl>
                                          <p:spTgt spid="161"/>
                                        </p:tgtEl>
                                        <p:attrNameLst>
                                          <p:attrName>ppt_w</p:attrName>
                                        </p:attrNameLst>
                                      </p:cBhvr>
                                      <p:tavLst>
                                        <p:tav tm="0">
                                          <p:val>
                                            <p:strVal val="4/3*#ppt_w"/>
                                          </p:val>
                                        </p:tav>
                                        <p:tav tm="100000">
                                          <p:val>
                                            <p:strVal val="#ppt_w"/>
                                          </p:val>
                                        </p:tav>
                                      </p:tavLst>
                                    </p:anim>
                                    <p:anim calcmode="lin" valueType="num">
                                      <p:cBhvr>
                                        <p:cTn id="48" dur="2000" fill="hold"/>
                                        <p:tgtEl>
                                          <p:spTgt spid="161"/>
                                        </p:tgtEl>
                                        <p:attrNameLst>
                                          <p:attrName>ppt_h</p:attrName>
                                        </p:attrNameLst>
                                      </p:cBhvr>
                                      <p:tavLst>
                                        <p:tav tm="0">
                                          <p:val>
                                            <p:strVal val="4/3*#ppt_h"/>
                                          </p:val>
                                        </p:tav>
                                        <p:tav tm="100000">
                                          <p:val>
                                            <p:strVal val="#ppt_h"/>
                                          </p:val>
                                        </p:tav>
                                      </p:tavLst>
                                    </p:anim>
                                  </p:childTnLst>
                                </p:cTn>
                              </p:par>
                              <p:par>
                                <p:cTn id="49" presetID="9" presetClass="emph" presetSubtype="0" grpId="0" nodeType="withEffect">
                                  <p:stCondLst>
                                    <p:cond delay="0"/>
                                  </p:stCondLst>
                                  <p:childTnLst>
                                    <p:set>
                                      <p:cBhvr rctx="PPT">
                                        <p:cTn id="50" dur="indefinite"/>
                                        <p:tgtEl>
                                          <p:spTgt spid="158"/>
                                        </p:tgtEl>
                                        <p:attrNameLst>
                                          <p:attrName>style.opacity</p:attrName>
                                        </p:attrNameLst>
                                      </p:cBhvr>
                                      <p:to>
                                        <p:strVal val="0"/>
                                      </p:to>
                                    </p:set>
                                    <p:animEffect filter="image" prLst="opacity: 0">
                                      <p:cBhvr rctx="IE">
                                        <p:cTn id="51" dur="indefinite"/>
                                        <p:tgtEl>
                                          <p:spTgt spid="158"/>
                                        </p:tgtEl>
                                      </p:cBhvr>
                                    </p:animEffect>
                                  </p:childTnLst>
                                </p:cTn>
                              </p:par>
                            </p:childTnLst>
                          </p:cTn>
                        </p:par>
                        <p:par>
                          <p:cTn id="52" fill="hold">
                            <p:stCondLst>
                              <p:cond delay="2000"/>
                            </p:stCondLst>
                            <p:childTnLst>
                              <p:par>
                                <p:cTn id="53" presetID="2" presetClass="exit" presetSubtype="6" fill="hold" nodeType="afterEffect">
                                  <p:stCondLst>
                                    <p:cond delay="0"/>
                                  </p:stCondLst>
                                  <p:childTnLst>
                                    <p:anim calcmode="lin" valueType="num">
                                      <p:cBhvr additive="base">
                                        <p:cTn id="54" dur="3750"/>
                                        <p:tgtEl>
                                          <p:spTgt spid="2"/>
                                        </p:tgtEl>
                                        <p:attrNameLst>
                                          <p:attrName>ppt_x</p:attrName>
                                        </p:attrNameLst>
                                      </p:cBhvr>
                                      <p:tavLst>
                                        <p:tav tm="0">
                                          <p:val>
                                            <p:strVal val="ppt_x"/>
                                          </p:val>
                                        </p:tav>
                                        <p:tav tm="100000">
                                          <p:val>
                                            <p:strVal val="1+ppt_w/2"/>
                                          </p:val>
                                        </p:tav>
                                      </p:tavLst>
                                    </p:anim>
                                    <p:anim calcmode="lin" valueType="num">
                                      <p:cBhvr additive="base">
                                        <p:cTn id="55" dur="3750"/>
                                        <p:tgtEl>
                                          <p:spTgt spid="2"/>
                                        </p:tgtEl>
                                        <p:attrNameLst>
                                          <p:attrName>ppt_y</p:attrName>
                                        </p:attrNameLst>
                                      </p:cBhvr>
                                      <p:tavLst>
                                        <p:tav tm="0">
                                          <p:val>
                                            <p:strVal val="ppt_y"/>
                                          </p:val>
                                        </p:tav>
                                        <p:tav tm="100000">
                                          <p:val>
                                            <p:strVal val="1+ppt_h/2"/>
                                          </p:val>
                                        </p:tav>
                                      </p:tavLst>
                                    </p:anim>
                                    <p:set>
                                      <p:cBhvr>
                                        <p:cTn id="56" dur="1" fill="hold">
                                          <p:stCondLst>
                                            <p:cond delay="3749"/>
                                          </p:stCondLst>
                                        </p:cTn>
                                        <p:tgtEl>
                                          <p:spTgt spid="2"/>
                                        </p:tgtEl>
                                        <p:attrNameLst>
                                          <p:attrName>style.visibility</p:attrName>
                                        </p:attrNameLst>
                                      </p:cBhvr>
                                      <p:to>
                                        <p:strVal val="hidden"/>
                                      </p:to>
                                    </p:set>
                                  </p:childTnLst>
                                </p:cTn>
                              </p:par>
                              <p:par>
                                <p:cTn id="57" presetID="2" presetClass="exit" presetSubtype="6" fill="hold" nodeType="withEffect">
                                  <p:stCondLst>
                                    <p:cond delay="0"/>
                                  </p:stCondLst>
                                  <p:childTnLst>
                                    <p:anim calcmode="lin" valueType="num">
                                      <p:cBhvr additive="base">
                                        <p:cTn id="58" dur="3750"/>
                                        <p:tgtEl>
                                          <p:spTgt spid="21"/>
                                        </p:tgtEl>
                                        <p:attrNameLst>
                                          <p:attrName>ppt_x</p:attrName>
                                        </p:attrNameLst>
                                      </p:cBhvr>
                                      <p:tavLst>
                                        <p:tav tm="0">
                                          <p:val>
                                            <p:strVal val="ppt_x"/>
                                          </p:val>
                                        </p:tav>
                                        <p:tav tm="100000">
                                          <p:val>
                                            <p:strVal val="1+ppt_w/2"/>
                                          </p:val>
                                        </p:tav>
                                      </p:tavLst>
                                    </p:anim>
                                    <p:anim calcmode="lin" valueType="num">
                                      <p:cBhvr additive="base">
                                        <p:cTn id="59" dur="3750"/>
                                        <p:tgtEl>
                                          <p:spTgt spid="21"/>
                                        </p:tgtEl>
                                        <p:attrNameLst>
                                          <p:attrName>ppt_y</p:attrName>
                                        </p:attrNameLst>
                                      </p:cBhvr>
                                      <p:tavLst>
                                        <p:tav tm="0">
                                          <p:val>
                                            <p:strVal val="ppt_y"/>
                                          </p:val>
                                        </p:tav>
                                        <p:tav tm="100000">
                                          <p:val>
                                            <p:strVal val="1+ppt_h/2"/>
                                          </p:val>
                                        </p:tav>
                                      </p:tavLst>
                                    </p:anim>
                                    <p:set>
                                      <p:cBhvr>
                                        <p:cTn id="60" dur="1" fill="hold">
                                          <p:stCondLst>
                                            <p:cond delay="3749"/>
                                          </p:stCondLst>
                                        </p:cTn>
                                        <p:tgtEl>
                                          <p:spTgt spid="21"/>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750"/>
                                        <p:tgtEl>
                                          <p:spTgt spid="40"/>
                                        </p:tgtEl>
                                        <p:attrNameLst>
                                          <p:attrName>ppt_x</p:attrName>
                                        </p:attrNameLst>
                                      </p:cBhvr>
                                      <p:tavLst>
                                        <p:tav tm="0">
                                          <p:val>
                                            <p:strVal val="ppt_x"/>
                                          </p:val>
                                        </p:tav>
                                        <p:tav tm="100000">
                                          <p:val>
                                            <p:strVal val="1+ppt_w/2"/>
                                          </p:val>
                                        </p:tav>
                                      </p:tavLst>
                                    </p:anim>
                                    <p:anim calcmode="lin" valueType="num">
                                      <p:cBhvr additive="base">
                                        <p:cTn id="63" dur="3750"/>
                                        <p:tgtEl>
                                          <p:spTgt spid="40"/>
                                        </p:tgtEl>
                                        <p:attrNameLst>
                                          <p:attrName>ppt_y</p:attrName>
                                        </p:attrNameLst>
                                      </p:cBhvr>
                                      <p:tavLst>
                                        <p:tav tm="0">
                                          <p:val>
                                            <p:strVal val="ppt_y"/>
                                          </p:val>
                                        </p:tav>
                                        <p:tav tm="100000">
                                          <p:val>
                                            <p:strVal val="1+ppt_h/2"/>
                                          </p:val>
                                        </p:tav>
                                      </p:tavLst>
                                    </p:anim>
                                    <p:set>
                                      <p:cBhvr>
                                        <p:cTn id="64" dur="1" fill="hold">
                                          <p:stCondLst>
                                            <p:cond delay="3749"/>
                                          </p:stCondLst>
                                        </p:cTn>
                                        <p:tgtEl>
                                          <p:spTgt spid="40"/>
                                        </p:tgtEl>
                                        <p:attrNameLst>
                                          <p:attrName>style.visibility</p:attrName>
                                        </p:attrNameLst>
                                      </p:cBhvr>
                                      <p:to>
                                        <p:strVal val="hidden"/>
                                      </p:to>
                                    </p:set>
                                  </p:childTnLst>
                                </p:cTn>
                              </p:par>
                              <p:par>
                                <p:cTn id="65" presetID="2" presetClass="exit" presetSubtype="6" fill="hold" nodeType="withEffect">
                                  <p:stCondLst>
                                    <p:cond delay="0"/>
                                  </p:stCondLst>
                                  <p:childTnLst>
                                    <p:anim calcmode="lin" valueType="num">
                                      <p:cBhvr additive="base">
                                        <p:cTn id="66" dur="3750"/>
                                        <p:tgtEl>
                                          <p:spTgt spid="59"/>
                                        </p:tgtEl>
                                        <p:attrNameLst>
                                          <p:attrName>ppt_x</p:attrName>
                                        </p:attrNameLst>
                                      </p:cBhvr>
                                      <p:tavLst>
                                        <p:tav tm="0">
                                          <p:val>
                                            <p:strVal val="ppt_x"/>
                                          </p:val>
                                        </p:tav>
                                        <p:tav tm="100000">
                                          <p:val>
                                            <p:strVal val="1+ppt_w/2"/>
                                          </p:val>
                                        </p:tav>
                                      </p:tavLst>
                                    </p:anim>
                                    <p:anim calcmode="lin" valueType="num">
                                      <p:cBhvr additive="base">
                                        <p:cTn id="67" dur="3750"/>
                                        <p:tgtEl>
                                          <p:spTgt spid="59"/>
                                        </p:tgtEl>
                                        <p:attrNameLst>
                                          <p:attrName>ppt_y</p:attrName>
                                        </p:attrNameLst>
                                      </p:cBhvr>
                                      <p:tavLst>
                                        <p:tav tm="0">
                                          <p:val>
                                            <p:strVal val="ppt_y"/>
                                          </p:val>
                                        </p:tav>
                                        <p:tav tm="100000">
                                          <p:val>
                                            <p:strVal val="1+ppt_h/2"/>
                                          </p:val>
                                        </p:tav>
                                      </p:tavLst>
                                    </p:anim>
                                    <p:set>
                                      <p:cBhvr>
                                        <p:cTn id="68" dur="1" fill="hold">
                                          <p:stCondLst>
                                            <p:cond delay="3749"/>
                                          </p:stCondLst>
                                        </p:cTn>
                                        <p:tgtEl>
                                          <p:spTgt spid="59"/>
                                        </p:tgtEl>
                                        <p:attrNameLst>
                                          <p:attrName>style.visibility</p:attrName>
                                        </p:attrNameLst>
                                      </p:cBhvr>
                                      <p:to>
                                        <p:strVal val="hidden"/>
                                      </p:to>
                                    </p:set>
                                  </p:childTnLst>
                                </p:cTn>
                              </p:par>
                              <p:par>
                                <p:cTn id="69" presetID="2" presetClass="exit" presetSubtype="12" fill="hold" nodeType="withEffect">
                                  <p:stCondLst>
                                    <p:cond delay="0"/>
                                  </p:stCondLst>
                                  <p:childTnLst>
                                    <p:anim calcmode="lin" valueType="num">
                                      <p:cBhvr additive="base">
                                        <p:cTn id="70" dur="3750"/>
                                        <p:tgtEl>
                                          <p:spTgt spid="78"/>
                                        </p:tgtEl>
                                        <p:attrNameLst>
                                          <p:attrName>ppt_x</p:attrName>
                                        </p:attrNameLst>
                                      </p:cBhvr>
                                      <p:tavLst>
                                        <p:tav tm="0">
                                          <p:val>
                                            <p:strVal val="ppt_x"/>
                                          </p:val>
                                        </p:tav>
                                        <p:tav tm="100000">
                                          <p:val>
                                            <p:strVal val="0-ppt_w/2"/>
                                          </p:val>
                                        </p:tav>
                                      </p:tavLst>
                                    </p:anim>
                                    <p:anim calcmode="lin" valueType="num">
                                      <p:cBhvr additive="base">
                                        <p:cTn id="71" dur="3750"/>
                                        <p:tgtEl>
                                          <p:spTgt spid="78"/>
                                        </p:tgtEl>
                                        <p:attrNameLst>
                                          <p:attrName>ppt_y</p:attrName>
                                        </p:attrNameLst>
                                      </p:cBhvr>
                                      <p:tavLst>
                                        <p:tav tm="0">
                                          <p:val>
                                            <p:strVal val="ppt_y"/>
                                          </p:val>
                                        </p:tav>
                                        <p:tav tm="100000">
                                          <p:val>
                                            <p:strVal val="1+ppt_h/2"/>
                                          </p:val>
                                        </p:tav>
                                      </p:tavLst>
                                    </p:anim>
                                    <p:set>
                                      <p:cBhvr>
                                        <p:cTn id="72" dur="1" fill="hold">
                                          <p:stCondLst>
                                            <p:cond delay="3749"/>
                                          </p:stCondLst>
                                        </p:cTn>
                                        <p:tgtEl>
                                          <p:spTgt spid="78"/>
                                        </p:tgtEl>
                                        <p:attrNameLst>
                                          <p:attrName>style.visibility</p:attrName>
                                        </p:attrNameLst>
                                      </p:cBhvr>
                                      <p:to>
                                        <p:strVal val="hidden"/>
                                      </p:to>
                                    </p:set>
                                  </p:childTnLst>
                                </p:cTn>
                              </p:par>
                              <p:par>
                                <p:cTn id="73" presetID="2" presetClass="exit" presetSubtype="12" fill="hold" nodeType="withEffect">
                                  <p:stCondLst>
                                    <p:cond delay="0"/>
                                  </p:stCondLst>
                                  <p:childTnLst>
                                    <p:anim calcmode="lin" valueType="num">
                                      <p:cBhvr additive="base">
                                        <p:cTn id="74" dur="3750"/>
                                        <p:tgtEl>
                                          <p:spTgt spid="97"/>
                                        </p:tgtEl>
                                        <p:attrNameLst>
                                          <p:attrName>ppt_x</p:attrName>
                                        </p:attrNameLst>
                                      </p:cBhvr>
                                      <p:tavLst>
                                        <p:tav tm="0">
                                          <p:val>
                                            <p:strVal val="ppt_x"/>
                                          </p:val>
                                        </p:tav>
                                        <p:tav tm="100000">
                                          <p:val>
                                            <p:strVal val="0-ppt_w/2"/>
                                          </p:val>
                                        </p:tav>
                                      </p:tavLst>
                                    </p:anim>
                                    <p:anim calcmode="lin" valueType="num">
                                      <p:cBhvr additive="base">
                                        <p:cTn id="75" dur="3750"/>
                                        <p:tgtEl>
                                          <p:spTgt spid="97"/>
                                        </p:tgtEl>
                                        <p:attrNameLst>
                                          <p:attrName>ppt_y</p:attrName>
                                        </p:attrNameLst>
                                      </p:cBhvr>
                                      <p:tavLst>
                                        <p:tav tm="0">
                                          <p:val>
                                            <p:strVal val="ppt_y"/>
                                          </p:val>
                                        </p:tav>
                                        <p:tav tm="100000">
                                          <p:val>
                                            <p:strVal val="1+ppt_h/2"/>
                                          </p:val>
                                        </p:tav>
                                      </p:tavLst>
                                    </p:anim>
                                    <p:set>
                                      <p:cBhvr>
                                        <p:cTn id="76" dur="1" fill="hold">
                                          <p:stCondLst>
                                            <p:cond delay="3749"/>
                                          </p:stCondLst>
                                        </p:cTn>
                                        <p:tgtEl>
                                          <p:spTgt spid="97"/>
                                        </p:tgtEl>
                                        <p:attrNameLst>
                                          <p:attrName>style.visibility</p:attrName>
                                        </p:attrNameLst>
                                      </p:cBhvr>
                                      <p:to>
                                        <p:strVal val="hidden"/>
                                      </p:to>
                                    </p:set>
                                  </p:childTnLst>
                                </p:cTn>
                              </p:par>
                              <p:par>
                                <p:cTn id="77" presetID="2" presetClass="exit" presetSubtype="12" fill="hold" nodeType="withEffect">
                                  <p:stCondLst>
                                    <p:cond delay="0"/>
                                  </p:stCondLst>
                                  <p:childTnLst>
                                    <p:anim calcmode="lin" valueType="num">
                                      <p:cBhvr additive="base">
                                        <p:cTn id="78" dur="3750"/>
                                        <p:tgtEl>
                                          <p:spTgt spid="116"/>
                                        </p:tgtEl>
                                        <p:attrNameLst>
                                          <p:attrName>ppt_x</p:attrName>
                                        </p:attrNameLst>
                                      </p:cBhvr>
                                      <p:tavLst>
                                        <p:tav tm="0">
                                          <p:val>
                                            <p:strVal val="ppt_x"/>
                                          </p:val>
                                        </p:tav>
                                        <p:tav tm="100000">
                                          <p:val>
                                            <p:strVal val="0-ppt_w/2"/>
                                          </p:val>
                                        </p:tav>
                                      </p:tavLst>
                                    </p:anim>
                                    <p:anim calcmode="lin" valueType="num">
                                      <p:cBhvr additive="base">
                                        <p:cTn id="79" dur="3750"/>
                                        <p:tgtEl>
                                          <p:spTgt spid="116"/>
                                        </p:tgtEl>
                                        <p:attrNameLst>
                                          <p:attrName>ppt_y</p:attrName>
                                        </p:attrNameLst>
                                      </p:cBhvr>
                                      <p:tavLst>
                                        <p:tav tm="0">
                                          <p:val>
                                            <p:strVal val="ppt_y"/>
                                          </p:val>
                                        </p:tav>
                                        <p:tav tm="100000">
                                          <p:val>
                                            <p:strVal val="1+ppt_h/2"/>
                                          </p:val>
                                        </p:tav>
                                      </p:tavLst>
                                    </p:anim>
                                    <p:set>
                                      <p:cBhvr>
                                        <p:cTn id="80" dur="1" fill="hold">
                                          <p:stCondLst>
                                            <p:cond delay="3749"/>
                                          </p:stCondLst>
                                        </p:cTn>
                                        <p:tgtEl>
                                          <p:spTgt spid="116"/>
                                        </p:tgtEl>
                                        <p:attrNameLst>
                                          <p:attrName>style.visibility</p:attrName>
                                        </p:attrNameLst>
                                      </p:cBhvr>
                                      <p:to>
                                        <p:strVal val="hidden"/>
                                      </p:to>
                                    </p:set>
                                  </p:childTnLst>
                                </p:cTn>
                              </p:par>
                              <p:par>
                                <p:cTn id="81" presetID="2" presetClass="exit" presetSubtype="12" fill="hold" nodeType="withEffect">
                                  <p:stCondLst>
                                    <p:cond delay="0"/>
                                  </p:stCondLst>
                                  <p:childTnLst>
                                    <p:anim calcmode="lin" valueType="num">
                                      <p:cBhvr additive="base">
                                        <p:cTn id="82" dur="3750"/>
                                        <p:tgtEl>
                                          <p:spTgt spid="135"/>
                                        </p:tgtEl>
                                        <p:attrNameLst>
                                          <p:attrName>ppt_x</p:attrName>
                                        </p:attrNameLst>
                                      </p:cBhvr>
                                      <p:tavLst>
                                        <p:tav tm="0">
                                          <p:val>
                                            <p:strVal val="ppt_x"/>
                                          </p:val>
                                        </p:tav>
                                        <p:tav tm="100000">
                                          <p:val>
                                            <p:strVal val="0-ppt_w/2"/>
                                          </p:val>
                                        </p:tav>
                                      </p:tavLst>
                                    </p:anim>
                                    <p:anim calcmode="lin" valueType="num">
                                      <p:cBhvr additive="base">
                                        <p:cTn id="83" dur="3750"/>
                                        <p:tgtEl>
                                          <p:spTgt spid="135"/>
                                        </p:tgtEl>
                                        <p:attrNameLst>
                                          <p:attrName>ppt_y</p:attrName>
                                        </p:attrNameLst>
                                      </p:cBhvr>
                                      <p:tavLst>
                                        <p:tav tm="0">
                                          <p:val>
                                            <p:strVal val="ppt_y"/>
                                          </p:val>
                                        </p:tav>
                                        <p:tav tm="100000">
                                          <p:val>
                                            <p:strVal val="1+ppt_h/2"/>
                                          </p:val>
                                        </p:tav>
                                      </p:tavLst>
                                    </p:anim>
                                    <p:set>
                                      <p:cBhvr>
                                        <p:cTn id="84" dur="1" fill="hold">
                                          <p:stCondLst>
                                            <p:cond delay="3749"/>
                                          </p:stCondLst>
                                        </p:cTn>
                                        <p:tgtEl>
                                          <p:spTgt spid="135"/>
                                        </p:tgtEl>
                                        <p:attrNameLst>
                                          <p:attrName>style.visibility</p:attrName>
                                        </p:attrNameLst>
                                      </p:cBhvr>
                                      <p:to>
                                        <p:strVal val="hidden"/>
                                      </p:to>
                                    </p:set>
                                  </p:childTnLst>
                                </p:cTn>
                              </p:par>
                              <p:par>
                                <p:cTn id="85" presetID="2" presetClass="exit" presetSubtype="3" fill="hold" grpId="1" nodeType="withEffect">
                                  <p:stCondLst>
                                    <p:cond delay="0"/>
                                  </p:stCondLst>
                                  <p:childTnLst>
                                    <p:anim calcmode="lin" valueType="num">
                                      <p:cBhvr additive="base">
                                        <p:cTn id="86" dur="4000"/>
                                        <p:tgtEl>
                                          <p:spTgt spid="156"/>
                                        </p:tgtEl>
                                        <p:attrNameLst>
                                          <p:attrName>ppt_x</p:attrName>
                                        </p:attrNameLst>
                                      </p:cBhvr>
                                      <p:tavLst>
                                        <p:tav tm="0">
                                          <p:val>
                                            <p:strVal val="ppt_x"/>
                                          </p:val>
                                        </p:tav>
                                        <p:tav tm="100000">
                                          <p:val>
                                            <p:strVal val="1+ppt_w/2"/>
                                          </p:val>
                                        </p:tav>
                                      </p:tavLst>
                                    </p:anim>
                                    <p:anim calcmode="lin" valueType="num">
                                      <p:cBhvr additive="base">
                                        <p:cTn id="87" dur="4000"/>
                                        <p:tgtEl>
                                          <p:spTgt spid="156"/>
                                        </p:tgtEl>
                                        <p:attrNameLst>
                                          <p:attrName>ppt_y</p:attrName>
                                        </p:attrNameLst>
                                      </p:cBhvr>
                                      <p:tavLst>
                                        <p:tav tm="0">
                                          <p:val>
                                            <p:strVal val="ppt_y"/>
                                          </p:val>
                                        </p:tav>
                                        <p:tav tm="100000">
                                          <p:val>
                                            <p:strVal val="0-ppt_h/2"/>
                                          </p:val>
                                        </p:tav>
                                      </p:tavLst>
                                    </p:anim>
                                    <p:set>
                                      <p:cBhvr>
                                        <p:cTn id="88" dur="1" fill="hold">
                                          <p:stCondLst>
                                            <p:cond delay="3999"/>
                                          </p:stCondLst>
                                        </p:cTn>
                                        <p:tgtEl>
                                          <p:spTgt spid="156"/>
                                        </p:tgtEl>
                                        <p:attrNameLst>
                                          <p:attrName>style.visibility</p:attrName>
                                        </p:attrNameLst>
                                      </p:cBhvr>
                                      <p:to>
                                        <p:strVal val="hidden"/>
                                      </p:to>
                                    </p:set>
                                  </p:childTnLst>
                                </p:cTn>
                              </p:par>
                              <p:par>
                                <p:cTn id="89" presetID="2" presetClass="exit" presetSubtype="9" fill="hold" grpId="1" nodeType="withEffect">
                                  <p:stCondLst>
                                    <p:cond delay="0"/>
                                  </p:stCondLst>
                                  <p:childTnLst>
                                    <p:anim calcmode="lin" valueType="num">
                                      <p:cBhvr additive="base">
                                        <p:cTn id="90" dur="4000"/>
                                        <p:tgtEl>
                                          <p:spTgt spid="159"/>
                                        </p:tgtEl>
                                        <p:attrNameLst>
                                          <p:attrName>ppt_x</p:attrName>
                                        </p:attrNameLst>
                                      </p:cBhvr>
                                      <p:tavLst>
                                        <p:tav tm="0">
                                          <p:val>
                                            <p:strVal val="ppt_x"/>
                                          </p:val>
                                        </p:tav>
                                        <p:tav tm="100000">
                                          <p:val>
                                            <p:strVal val="0-ppt_w/2"/>
                                          </p:val>
                                        </p:tav>
                                      </p:tavLst>
                                    </p:anim>
                                    <p:anim calcmode="lin" valueType="num">
                                      <p:cBhvr additive="base">
                                        <p:cTn id="91" dur="4000"/>
                                        <p:tgtEl>
                                          <p:spTgt spid="159"/>
                                        </p:tgtEl>
                                        <p:attrNameLst>
                                          <p:attrName>ppt_y</p:attrName>
                                        </p:attrNameLst>
                                      </p:cBhvr>
                                      <p:tavLst>
                                        <p:tav tm="0">
                                          <p:val>
                                            <p:strVal val="ppt_y"/>
                                          </p:val>
                                        </p:tav>
                                        <p:tav tm="100000">
                                          <p:val>
                                            <p:strVal val="0-ppt_h/2"/>
                                          </p:val>
                                        </p:tav>
                                      </p:tavLst>
                                    </p:anim>
                                    <p:set>
                                      <p:cBhvr>
                                        <p:cTn id="92" dur="1" fill="hold">
                                          <p:stCondLst>
                                            <p:cond delay="3999"/>
                                          </p:stCondLst>
                                        </p:cTn>
                                        <p:tgtEl>
                                          <p:spTgt spid="159"/>
                                        </p:tgtEl>
                                        <p:attrNameLst>
                                          <p:attrName>style.visibility</p:attrName>
                                        </p:attrNameLst>
                                      </p:cBhvr>
                                      <p:to>
                                        <p:strVal val="hidden"/>
                                      </p:to>
                                    </p:set>
                                  </p:childTnLst>
                                </p:cTn>
                              </p:par>
                              <p:par>
                                <p:cTn id="93" presetID="16" presetClass="entr" presetSubtype="37" fill="hold" nodeType="withEffect">
                                  <p:stCondLst>
                                    <p:cond delay="0"/>
                                  </p:stCondLst>
                                  <p:childTnLst>
                                    <p:set>
                                      <p:cBhvr>
                                        <p:cTn id="94" dur="1" fill="hold">
                                          <p:stCondLst>
                                            <p:cond delay="0"/>
                                          </p:stCondLst>
                                        </p:cTn>
                                        <p:tgtEl>
                                          <p:spTgt spid="160"/>
                                        </p:tgtEl>
                                        <p:attrNameLst>
                                          <p:attrName>style.visibility</p:attrName>
                                        </p:attrNameLst>
                                      </p:cBhvr>
                                      <p:to>
                                        <p:strVal val="visible"/>
                                      </p:to>
                                    </p:set>
                                    <p:animEffect transition="in" filter="barn(outVertical)">
                                      <p:cBhvr>
                                        <p:cTn id="95" dur="3500"/>
                                        <p:tgtEl>
                                          <p:spTgt spid="160"/>
                                        </p:tgtEl>
                                      </p:cBhvr>
                                    </p:animEffect>
                                  </p:childTnLst>
                                </p:cTn>
                              </p:par>
                              <p:par>
                                <p:cTn id="96" presetID="23" presetClass="entr" presetSubtype="272" fill="hold" nodeType="withEffect">
                                  <p:stCondLst>
                                    <p:cond delay="0"/>
                                  </p:stCondLst>
                                  <p:childTnLst>
                                    <p:set>
                                      <p:cBhvr>
                                        <p:cTn id="97" dur="1" fill="hold">
                                          <p:stCondLst>
                                            <p:cond delay="0"/>
                                          </p:stCondLst>
                                        </p:cTn>
                                        <p:tgtEl>
                                          <p:spTgt spid="160"/>
                                        </p:tgtEl>
                                        <p:attrNameLst>
                                          <p:attrName>style.visibility</p:attrName>
                                        </p:attrNameLst>
                                      </p:cBhvr>
                                      <p:to>
                                        <p:strVal val="visible"/>
                                      </p:to>
                                    </p:set>
                                    <p:anim calcmode="lin" valueType="num">
                                      <p:cBhvr>
                                        <p:cTn id="98" dur="3500" fill="hold"/>
                                        <p:tgtEl>
                                          <p:spTgt spid="160"/>
                                        </p:tgtEl>
                                        <p:attrNameLst>
                                          <p:attrName>ppt_w</p:attrName>
                                        </p:attrNameLst>
                                      </p:cBhvr>
                                      <p:tavLst>
                                        <p:tav tm="0">
                                          <p:val>
                                            <p:strVal val="2/3*#ppt_w"/>
                                          </p:val>
                                        </p:tav>
                                        <p:tav tm="100000">
                                          <p:val>
                                            <p:strVal val="#ppt_w"/>
                                          </p:val>
                                        </p:tav>
                                      </p:tavLst>
                                    </p:anim>
                                    <p:anim calcmode="lin" valueType="num">
                                      <p:cBhvr>
                                        <p:cTn id="99" dur="3500" fill="hold"/>
                                        <p:tgtEl>
                                          <p:spTgt spid="160"/>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animBg="1"/>
      <p:bldP spid="156" grpId="0" animBg="1"/>
      <p:bldP spid="156" grpId="1" animBg="1"/>
      <p:bldP spid="159" grpId="0" animBg="1"/>
      <p:bldP spid="159" grpId="1" animBg="1"/>
      <p:bldP spid="15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 name="140 Rectángulo"/>
          <p:cNvSpPr/>
          <p:nvPr/>
        </p:nvSpPr>
        <p:spPr>
          <a:xfrm>
            <a:off x="0" y="-8774"/>
            <a:ext cx="9144000" cy="5152274"/>
          </a:xfrm>
          <a:prstGeom prst="rect">
            <a:avLst/>
          </a:prstGeom>
          <a:gradFill flip="none" rotWithShape="1">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0" name="149 Imagen" descr="Diapositiva2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80000" cy="5143500"/>
          </a:xfrm>
          <a:prstGeom prst="rect">
            <a:avLst/>
          </a:prstGeom>
          <a:noFill/>
          <a:ln>
            <a:noFill/>
          </a:ln>
        </p:spPr>
      </p:pic>
      <p:sp>
        <p:nvSpPr>
          <p:cNvPr id="163" name="162 Onda"/>
          <p:cNvSpPr/>
          <p:nvPr/>
        </p:nvSpPr>
        <p:spPr>
          <a:xfrm rot="16028292">
            <a:off x="7820529" y="4740065"/>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Onda"/>
          <p:cNvSpPr/>
          <p:nvPr/>
        </p:nvSpPr>
        <p:spPr>
          <a:xfrm rot="5228292">
            <a:off x="7820529" y="4451835"/>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Onda"/>
          <p:cNvSpPr/>
          <p:nvPr/>
        </p:nvSpPr>
        <p:spPr>
          <a:xfrm rot="16028292">
            <a:off x="7820529" y="416179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Onda"/>
          <p:cNvSpPr/>
          <p:nvPr/>
        </p:nvSpPr>
        <p:spPr>
          <a:xfrm rot="16028292">
            <a:off x="7820849" y="3865782"/>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Onda"/>
          <p:cNvSpPr/>
          <p:nvPr/>
        </p:nvSpPr>
        <p:spPr>
          <a:xfrm rot="16028292">
            <a:off x="7820529" y="358169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Onda"/>
          <p:cNvSpPr/>
          <p:nvPr/>
        </p:nvSpPr>
        <p:spPr>
          <a:xfrm rot="16028292">
            <a:off x="7820529" y="329165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Onda"/>
          <p:cNvSpPr/>
          <p:nvPr/>
        </p:nvSpPr>
        <p:spPr>
          <a:xfrm rot="16028292">
            <a:off x="7820529" y="300898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Onda"/>
          <p:cNvSpPr/>
          <p:nvPr/>
        </p:nvSpPr>
        <p:spPr>
          <a:xfrm rot="5228292">
            <a:off x="7820529" y="270796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Onda"/>
          <p:cNvSpPr/>
          <p:nvPr/>
        </p:nvSpPr>
        <p:spPr>
          <a:xfrm rot="16028292">
            <a:off x="8973296" y="472858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Onda"/>
          <p:cNvSpPr/>
          <p:nvPr/>
        </p:nvSpPr>
        <p:spPr>
          <a:xfrm rot="5228292">
            <a:off x="8973296" y="444035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Onda"/>
          <p:cNvSpPr/>
          <p:nvPr/>
        </p:nvSpPr>
        <p:spPr>
          <a:xfrm rot="16028292">
            <a:off x="8973296" y="4150313"/>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Onda"/>
          <p:cNvSpPr/>
          <p:nvPr/>
        </p:nvSpPr>
        <p:spPr>
          <a:xfrm rot="16028292">
            <a:off x="8973618" y="3854305"/>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Onda"/>
          <p:cNvSpPr/>
          <p:nvPr/>
        </p:nvSpPr>
        <p:spPr>
          <a:xfrm rot="16028292">
            <a:off x="8973296" y="3570222"/>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Onda"/>
          <p:cNvSpPr/>
          <p:nvPr/>
        </p:nvSpPr>
        <p:spPr>
          <a:xfrm rot="16028292">
            <a:off x="8973296" y="328017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Onda"/>
          <p:cNvSpPr/>
          <p:nvPr/>
        </p:nvSpPr>
        <p:spPr>
          <a:xfrm rot="16028292">
            <a:off x="8973296" y="299750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Onda"/>
          <p:cNvSpPr/>
          <p:nvPr/>
        </p:nvSpPr>
        <p:spPr>
          <a:xfrm rot="5228292">
            <a:off x="8973296" y="269648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Onda"/>
          <p:cNvSpPr/>
          <p:nvPr/>
        </p:nvSpPr>
        <p:spPr>
          <a:xfrm rot="16028292">
            <a:off x="5570532" y="475514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Onda"/>
          <p:cNvSpPr/>
          <p:nvPr/>
        </p:nvSpPr>
        <p:spPr>
          <a:xfrm rot="5228292">
            <a:off x="5570532" y="446691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Onda"/>
          <p:cNvSpPr/>
          <p:nvPr/>
        </p:nvSpPr>
        <p:spPr>
          <a:xfrm rot="16028292">
            <a:off x="5570532" y="4176871"/>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Onda"/>
          <p:cNvSpPr/>
          <p:nvPr/>
        </p:nvSpPr>
        <p:spPr>
          <a:xfrm rot="16028292">
            <a:off x="5570842" y="3880863"/>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Onda"/>
          <p:cNvSpPr/>
          <p:nvPr/>
        </p:nvSpPr>
        <p:spPr>
          <a:xfrm rot="16028292">
            <a:off x="5570532" y="3596780"/>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Onda"/>
          <p:cNvSpPr/>
          <p:nvPr/>
        </p:nvSpPr>
        <p:spPr>
          <a:xfrm rot="16028292">
            <a:off x="5570532" y="330673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Onda"/>
          <p:cNvSpPr/>
          <p:nvPr/>
        </p:nvSpPr>
        <p:spPr>
          <a:xfrm rot="16028292">
            <a:off x="5570532" y="302406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Onda"/>
          <p:cNvSpPr/>
          <p:nvPr/>
        </p:nvSpPr>
        <p:spPr>
          <a:xfrm rot="5228292">
            <a:off x="5570532" y="272304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Onda"/>
          <p:cNvSpPr/>
          <p:nvPr/>
        </p:nvSpPr>
        <p:spPr>
          <a:xfrm rot="16028292">
            <a:off x="6687552" y="4743669"/>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Onda"/>
          <p:cNvSpPr/>
          <p:nvPr/>
        </p:nvSpPr>
        <p:spPr>
          <a:xfrm rot="5228292">
            <a:off x="6687552" y="4455439"/>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Onda"/>
          <p:cNvSpPr/>
          <p:nvPr/>
        </p:nvSpPr>
        <p:spPr>
          <a:xfrm rot="16028292">
            <a:off x="6687552" y="416539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Onda"/>
          <p:cNvSpPr/>
          <p:nvPr/>
        </p:nvSpPr>
        <p:spPr>
          <a:xfrm rot="16028292">
            <a:off x="6687861" y="386938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Onda"/>
          <p:cNvSpPr/>
          <p:nvPr/>
        </p:nvSpPr>
        <p:spPr>
          <a:xfrm rot="16028292">
            <a:off x="6687552" y="3585303"/>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Onda"/>
          <p:cNvSpPr/>
          <p:nvPr/>
        </p:nvSpPr>
        <p:spPr>
          <a:xfrm rot="16028292">
            <a:off x="6687552" y="3295258"/>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Onda"/>
          <p:cNvSpPr/>
          <p:nvPr/>
        </p:nvSpPr>
        <p:spPr>
          <a:xfrm rot="16028292">
            <a:off x="6687552" y="3012588"/>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Onda"/>
          <p:cNvSpPr/>
          <p:nvPr/>
        </p:nvSpPr>
        <p:spPr>
          <a:xfrm rot="5228292">
            <a:off x="6687552" y="271156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Onda"/>
          <p:cNvSpPr/>
          <p:nvPr/>
        </p:nvSpPr>
        <p:spPr>
          <a:xfrm rot="16028292">
            <a:off x="7820529" y="2410332"/>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Onda"/>
          <p:cNvSpPr/>
          <p:nvPr/>
        </p:nvSpPr>
        <p:spPr>
          <a:xfrm rot="5228292">
            <a:off x="7820529" y="2122102"/>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Onda"/>
          <p:cNvSpPr/>
          <p:nvPr/>
        </p:nvSpPr>
        <p:spPr>
          <a:xfrm rot="16028292">
            <a:off x="7820529" y="183205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Onda"/>
          <p:cNvSpPr/>
          <p:nvPr/>
        </p:nvSpPr>
        <p:spPr>
          <a:xfrm rot="16028292">
            <a:off x="7820849" y="153604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Onda"/>
          <p:cNvSpPr/>
          <p:nvPr/>
        </p:nvSpPr>
        <p:spPr>
          <a:xfrm rot="16028292">
            <a:off x="7820529" y="1251966"/>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Onda"/>
          <p:cNvSpPr/>
          <p:nvPr/>
        </p:nvSpPr>
        <p:spPr>
          <a:xfrm rot="16028292">
            <a:off x="7820529" y="96192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Onda"/>
          <p:cNvSpPr/>
          <p:nvPr/>
        </p:nvSpPr>
        <p:spPr>
          <a:xfrm rot="16028292">
            <a:off x="7820529" y="67925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Onda"/>
          <p:cNvSpPr/>
          <p:nvPr/>
        </p:nvSpPr>
        <p:spPr>
          <a:xfrm rot="5228292">
            <a:off x="7820529" y="37822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Onda"/>
          <p:cNvSpPr/>
          <p:nvPr/>
        </p:nvSpPr>
        <p:spPr>
          <a:xfrm rot="16028292">
            <a:off x="7820529" y="7166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Onda"/>
          <p:cNvSpPr/>
          <p:nvPr/>
        </p:nvSpPr>
        <p:spPr>
          <a:xfrm rot="16028292">
            <a:off x="8973296" y="239519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Onda"/>
          <p:cNvSpPr/>
          <p:nvPr/>
        </p:nvSpPr>
        <p:spPr>
          <a:xfrm rot="5228292">
            <a:off x="8973296" y="210696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Onda"/>
          <p:cNvSpPr/>
          <p:nvPr/>
        </p:nvSpPr>
        <p:spPr>
          <a:xfrm rot="16028292">
            <a:off x="8973296" y="181692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Onda"/>
          <p:cNvSpPr/>
          <p:nvPr/>
        </p:nvSpPr>
        <p:spPr>
          <a:xfrm rot="16028292">
            <a:off x="8973618" y="1520916"/>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Onda"/>
          <p:cNvSpPr/>
          <p:nvPr/>
        </p:nvSpPr>
        <p:spPr>
          <a:xfrm rot="16028292">
            <a:off x="8973296" y="1236833"/>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Onda"/>
          <p:cNvSpPr/>
          <p:nvPr/>
        </p:nvSpPr>
        <p:spPr>
          <a:xfrm rot="16028292">
            <a:off x="8973296" y="94678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Onda"/>
          <p:cNvSpPr/>
          <p:nvPr/>
        </p:nvSpPr>
        <p:spPr>
          <a:xfrm rot="16028292">
            <a:off x="8973296" y="66411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Onda"/>
          <p:cNvSpPr/>
          <p:nvPr/>
        </p:nvSpPr>
        <p:spPr>
          <a:xfrm rot="5228292">
            <a:off x="8973296" y="363095"/>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Onda"/>
          <p:cNvSpPr/>
          <p:nvPr/>
        </p:nvSpPr>
        <p:spPr>
          <a:xfrm rot="16028292">
            <a:off x="8973296" y="5652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Onda"/>
          <p:cNvSpPr/>
          <p:nvPr/>
        </p:nvSpPr>
        <p:spPr>
          <a:xfrm rot="16028292">
            <a:off x="5570532" y="2425413"/>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Onda"/>
          <p:cNvSpPr/>
          <p:nvPr/>
        </p:nvSpPr>
        <p:spPr>
          <a:xfrm rot="5228292">
            <a:off x="5570532" y="2137183"/>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Onda"/>
          <p:cNvSpPr/>
          <p:nvPr/>
        </p:nvSpPr>
        <p:spPr>
          <a:xfrm rot="16028292">
            <a:off x="5570532" y="1847138"/>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Onda"/>
          <p:cNvSpPr/>
          <p:nvPr/>
        </p:nvSpPr>
        <p:spPr>
          <a:xfrm rot="16028292">
            <a:off x="5570842" y="1551130"/>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Onda"/>
          <p:cNvSpPr/>
          <p:nvPr/>
        </p:nvSpPr>
        <p:spPr>
          <a:xfrm rot="16028292">
            <a:off x="5570532" y="1267047"/>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Onda"/>
          <p:cNvSpPr/>
          <p:nvPr/>
        </p:nvSpPr>
        <p:spPr>
          <a:xfrm rot="16028292">
            <a:off x="5570532" y="97700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Onda"/>
          <p:cNvSpPr/>
          <p:nvPr/>
        </p:nvSpPr>
        <p:spPr>
          <a:xfrm rot="16028292">
            <a:off x="5570532" y="69433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Onda"/>
          <p:cNvSpPr/>
          <p:nvPr/>
        </p:nvSpPr>
        <p:spPr>
          <a:xfrm rot="5228292">
            <a:off x="5570532" y="393309"/>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Onda"/>
          <p:cNvSpPr/>
          <p:nvPr/>
        </p:nvSpPr>
        <p:spPr>
          <a:xfrm rot="16028292">
            <a:off x="5570532" y="8674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Onda"/>
          <p:cNvSpPr/>
          <p:nvPr/>
        </p:nvSpPr>
        <p:spPr>
          <a:xfrm rot="16028292">
            <a:off x="6687552" y="241393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Onda"/>
          <p:cNvSpPr/>
          <p:nvPr/>
        </p:nvSpPr>
        <p:spPr>
          <a:xfrm rot="5228292">
            <a:off x="6687552" y="212570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Onda"/>
          <p:cNvSpPr/>
          <p:nvPr/>
        </p:nvSpPr>
        <p:spPr>
          <a:xfrm rot="16028292">
            <a:off x="6687552" y="1835660"/>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Onda"/>
          <p:cNvSpPr/>
          <p:nvPr/>
        </p:nvSpPr>
        <p:spPr>
          <a:xfrm rot="16028292">
            <a:off x="6687861" y="153965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Onda"/>
          <p:cNvSpPr/>
          <p:nvPr/>
        </p:nvSpPr>
        <p:spPr>
          <a:xfrm rot="16028292">
            <a:off x="6687552" y="1255569"/>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Onda"/>
          <p:cNvSpPr/>
          <p:nvPr/>
        </p:nvSpPr>
        <p:spPr>
          <a:xfrm rot="16028292">
            <a:off x="6687552" y="96552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Onda"/>
          <p:cNvSpPr/>
          <p:nvPr/>
        </p:nvSpPr>
        <p:spPr>
          <a:xfrm rot="16028292">
            <a:off x="6687552" y="68285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Onda"/>
          <p:cNvSpPr/>
          <p:nvPr/>
        </p:nvSpPr>
        <p:spPr>
          <a:xfrm rot="5228292">
            <a:off x="6687552" y="381831"/>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Onda"/>
          <p:cNvSpPr/>
          <p:nvPr/>
        </p:nvSpPr>
        <p:spPr>
          <a:xfrm rot="16028292">
            <a:off x="6687552" y="7526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Onda"/>
          <p:cNvSpPr/>
          <p:nvPr/>
        </p:nvSpPr>
        <p:spPr>
          <a:xfrm rot="16200000" flipH="1">
            <a:off x="1238876" y="473057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Onda"/>
          <p:cNvSpPr/>
          <p:nvPr/>
        </p:nvSpPr>
        <p:spPr>
          <a:xfrm rot="5400000" flipH="1">
            <a:off x="1238876" y="444234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Onda"/>
          <p:cNvSpPr/>
          <p:nvPr/>
        </p:nvSpPr>
        <p:spPr>
          <a:xfrm rot="16200000" flipH="1">
            <a:off x="1238876" y="4152302"/>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Onda"/>
          <p:cNvSpPr/>
          <p:nvPr/>
        </p:nvSpPr>
        <p:spPr>
          <a:xfrm rot="16200000" flipH="1">
            <a:off x="1239196" y="385629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Onda"/>
          <p:cNvSpPr/>
          <p:nvPr/>
        </p:nvSpPr>
        <p:spPr>
          <a:xfrm rot="16200000" flipH="1">
            <a:off x="1238876" y="357221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Onda"/>
          <p:cNvSpPr/>
          <p:nvPr/>
        </p:nvSpPr>
        <p:spPr>
          <a:xfrm rot="16200000" flipH="1">
            <a:off x="1238876" y="3282166"/>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Onda"/>
          <p:cNvSpPr/>
          <p:nvPr/>
        </p:nvSpPr>
        <p:spPr>
          <a:xfrm rot="16200000" flipH="1">
            <a:off x="1238876" y="2999496"/>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Onda"/>
          <p:cNvSpPr/>
          <p:nvPr/>
        </p:nvSpPr>
        <p:spPr>
          <a:xfrm rot="5400000" flipH="1">
            <a:off x="1238876" y="2698473"/>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Onda"/>
          <p:cNvSpPr/>
          <p:nvPr/>
        </p:nvSpPr>
        <p:spPr>
          <a:xfrm rot="16200000" flipH="1">
            <a:off x="2391643" y="471910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Onda"/>
          <p:cNvSpPr/>
          <p:nvPr/>
        </p:nvSpPr>
        <p:spPr>
          <a:xfrm rot="5400000" flipH="1">
            <a:off x="2391643" y="443087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Onda"/>
          <p:cNvSpPr/>
          <p:nvPr/>
        </p:nvSpPr>
        <p:spPr>
          <a:xfrm rot="16200000" flipH="1">
            <a:off x="2391643" y="4140825"/>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Onda"/>
          <p:cNvSpPr/>
          <p:nvPr/>
        </p:nvSpPr>
        <p:spPr>
          <a:xfrm rot="16200000" flipH="1">
            <a:off x="2391965" y="384481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Onda"/>
          <p:cNvSpPr/>
          <p:nvPr/>
        </p:nvSpPr>
        <p:spPr>
          <a:xfrm rot="16200000" flipH="1">
            <a:off x="2391643" y="356073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Onda"/>
          <p:cNvSpPr/>
          <p:nvPr/>
        </p:nvSpPr>
        <p:spPr>
          <a:xfrm rot="16200000" flipH="1">
            <a:off x="2391643" y="327068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Onda"/>
          <p:cNvSpPr/>
          <p:nvPr/>
        </p:nvSpPr>
        <p:spPr>
          <a:xfrm rot="16200000" flipH="1">
            <a:off x="2391643" y="298801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Onda"/>
          <p:cNvSpPr/>
          <p:nvPr/>
        </p:nvSpPr>
        <p:spPr>
          <a:xfrm rot="5400000" flipH="1">
            <a:off x="2391643" y="2686996"/>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6200000" flipH="1">
            <a:off x="-1011122" y="4745658"/>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5400000" flipH="1">
            <a:off x="-1011122" y="4457428"/>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6200000" flipH="1">
            <a:off x="-1011122" y="4167383"/>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16200000" flipH="1">
            <a:off x="-1010812" y="387137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16200000" flipH="1">
            <a:off x="-1011122" y="358729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16200000" flipH="1">
            <a:off x="-1011122" y="3297247"/>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rot="16200000" flipH="1">
            <a:off x="-1011122" y="3014577"/>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5400000" flipH="1">
            <a:off x="-1011122" y="271355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16200000" flipH="1">
            <a:off x="105898" y="4734181"/>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5400000" flipH="1">
            <a:off x="105898" y="4445951"/>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16200000" flipH="1">
            <a:off x="105898" y="415590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16200000" flipH="1">
            <a:off x="106208" y="3859898"/>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16200000" flipH="1">
            <a:off x="105898" y="357581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16200000" flipH="1">
            <a:off x="105898" y="3285770"/>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16200000" flipH="1">
            <a:off x="105898" y="3003100"/>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5400000" flipH="1">
            <a:off x="105898" y="270207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Onda"/>
          <p:cNvSpPr/>
          <p:nvPr/>
        </p:nvSpPr>
        <p:spPr>
          <a:xfrm rot="16200000" flipH="1">
            <a:off x="1238876" y="240084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Onda"/>
          <p:cNvSpPr/>
          <p:nvPr/>
        </p:nvSpPr>
        <p:spPr>
          <a:xfrm rot="5400000" flipH="1">
            <a:off x="1238876" y="2112614"/>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Onda"/>
          <p:cNvSpPr/>
          <p:nvPr/>
        </p:nvSpPr>
        <p:spPr>
          <a:xfrm rot="16200000" flipH="1">
            <a:off x="1238876" y="1822569"/>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Onda"/>
          <p:cNvSpPr/>
          <p:nvPr/>
        </p:nvSpPr>
        <p:spPr>
          <a:xfrm rot="16200000" flipH="1">
            <a:off x="1239196" y="152656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Onda"/>
          <p:cNvSpPr/>
          <p:nvPr/>
        </p:nvSpPr>
        <p:spPr>
          <a:xfrm rot="16200000" flipH="1">
            <a:off x="1238876" y="124247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Onda"/>
          <p:cNvSpPr/>
          <p:nvPr/>
        </p:nvSpPr>
        <p:spPr>
          <a:xfrm rot="16200000" flipH="1">
            <a:off x="1238876" y="952433"/>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Onda"/>
          <p:cNvSpPr/>
          <p:nvPr/>
        </p:nvSpPr>
        <p:spPr>
          <a:xfrm rot="16200000" flipH="1">
            <a:off x="1238876" y="669763"/>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Onda"/>
          <p:cNvSpPr/>
          <p:nvPr/>
        </p:nvSpPr>
        <p:spPr>
          <a:xfrm rot="5400000" flipH="1">
            <a:off x="1238876" y="36874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Onda"/>
          <p:cNvSpPr/>
          <p:nvPr/>
        </p:nvSpPr>
        <p:spPr>
          <a:xfrm rot="16200000" flipH="1">
            <a:off x="1238876" y="62173"/>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Onda"/>
          <p:cNvSpPr/>
          <p:nvPr/>
        </p:nvSpPr>
        <p:spPr>
          <a:xfrm rot="16200000" flipH="1">
            <a:off x="2391643" y="238571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Onda"/>
          <p:cNvSpPr/>
          <p:nvPr/>
        </p:nvSpPr>
        <p:spPr>
          <a:xfrm rot="5400000" flipH="1">
            <a:off x="2391643" y="2097481"/>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Onda"/>
          <p:cNvSpPr/>
          <p:nvPr/>
        </p:nvSpPr>
        <p:spPr>
          <a:xfrm rot="16200000" flipH="1">
            <a:off x="2391643" y="1807436"/>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Onda"/>
          <p:cNvSpPr/>
          <p:nvPr/>
        </p:nvSpPr>
        <p:spPr>
          <a:xfrm rot="16200000" flipH="1">
            <a:off x="2391965" y="1511428"/>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Onda"/>
          <p:cNvSpPr/>
          <p:nvPr/>
        </p:nvSpPr>
        <p:spPr>
          <a:xfrm rot="16200000" flipH="1">
            <a:off x="2391643" y="1227345"/>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Onda"/>
          <p:cNvSpPr/>
          <p:nvPr/>
        </p:nvSpPr>
        <p:spPr>
          <a:xfrm rot="16200000" flipH="1">
            <a:off x="2391643" y="93730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Onda"/>
          <p:cNvSpPr/>
          <p:nvPr/>
        </p:nvSpPr>
        <p:spPr>
          <a:xfrm rot="16200000" flipH="1">
            <a:off x="2391643" y="65463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Onda"/>
          <p:cNvSpPr/>
          <p:nvPr/>
        </p:nvSpPr>
        <p:spPr>
          <a:xfrm rot="5400000" flipH="1">
            <a:off x="2391643" y="353607"/>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Onda"/>
          <p:cNvSpPr/>
          <p:nvPr/>
        </p:nvSpPr>
        <p:spPr>
          <a:xfrm rot="16200000" flipH="1">
            <a:off x="2391643" y="47040"/>
            <a:ext cx="1168915"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Onda"/>
          <p:cNvSpPr/>
          <p:nvPr/>
        </p:nvSpPr>
        <p:spPr>
          <a:xfrm rot="16200000" flipH="1">
            <a:off x="-1011122" y="241592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Onda"/>
          <p:cNvSpPr/>
          <p:nvPr/>
        </p:nvSpPr>
        <p:spPr>
          <a:xfrm rot="5400000" flipH="1">
            <a:off x="-1011122" y="2127695"/>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Onda"/>
          <p:cNvSpPr/>
          <p:nvPr/>
        </p:nvSpPr>
        <p:spPr>
          <a:xfrm rot="16200000" flipH="1">
            <a:off x="-1011122" y="1837650"/>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Onda"/>
          <p:cNvSpPr/>
          <p:nvPr/>
        </p:nvSpPr>
        <p:spPr>
          <a:xfrm rot="16200000" flipH="1">
            <a:off x="-1010812" y="154164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Onda"/>
          <p:cNvSpPr/>
          <p:nvPr/>
        </p:nvSpPr>
        <p:spPr>
          <a:xfrm rot="16200000" flipH="1">
            <a:off x="-1011122" y="1257559"/>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Onda"/>
          <p:cNvSpPr/>
          <p:nvPr/>
        </p:nvSpPr>
        <p:spPr>
          <a:xfrm rot="16200000" flipH="1">
            <a:off x="-1011122" y="96751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Onda"/>
          <p:cNvSpPr/>
          <p:nvPr/>
        </p:nvSpPr>
        <p:spPr>
          <a:xfrm rot="16200000" flipH="1">
            <a:off x="-1011122" y="68484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rot="5400000" flipH="1">
            <a:off x="-1011122" y="383821"/>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rot="16200000" flipH="1">
            <a:off x="-1011122" y="7725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16200000" flipH="1">
            <a:off x="105898" y="2404447"/>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5400000" flipH="1">
            <a:off x="105898" y="2116217"/>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16200000" flipH="1">
            <a:off x="105898" y="1826172"/>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16200000" flipH="1">
            <a:off x="106208" y="1530164"/>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6200000" flipH="1">
            <a:off x="105898" y="1246081"/>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6200000" flipH="1">
            <a:off x="105898" y="95603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6200000" flipH="1">
            <a:off x="105898" y="67336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5400000" flipH="1">
            <a:off x="105898" y="372343"/>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16200000" flipH="1">
            <a:off x="105898" y="65776"/>
            <a:ext cx="1132666" cy="409241"/>
          </a:xfrm>
          <a:prstGeom prst="wave">
            <a:avLst/>
          </a:prstGeom>
          <a:gradFill flip="none" rotWithShape="1">
            <a:gsLst>
              <a:gs pos="12000">
                <a:srgbClr val="FFC000"/>
              </a:gs>
              <a:gs pos="15000">
                <a:srgbClr val="76000C">
                  <a:alpha val="0"/>
                </a:srgbClr>
              </a:gs>
              <a:gs pos="39000">
                <a:srgbClr val="66008F">
                  <a:lumMod val="15000"/>
                  <a:alpha val="0"/>
                </a:srgbClr>
              </a:gs>
              <a:gs pos="62000">
                <a:srgbClr val="66008F">
                  <a:lumMod val="15000"/>
                  <a:alpha val="0"/>
                </a:srgbClr>
              </a:gs>
              <a:gs pos="7000">
                <a:srgbClr val="FC580E"/>
              </a:gs>
            </a:gsLst>
            <a:path path="circle">
              <a:fillToRect l="50000" t="50000" r="50000" b="50000"/>
            </a:path>
            <a:tileRect/>
          </a:gradFill>
          <a:ln w="38100" cap="rnd" cmpd="sng">
            <a:gradFill flip="none" rotWithShape="1">
              <a:gsLst>
                <a:gs pos="86250">
                  <a:schemeClr val="tx1"/>
                </a:gs>
                <a:gs pos="17000">
                  <a:srgbClr val="FFF200">
                    <a:lumMod val="0"/>
                    <a:lumOff val="100000"/>
                  </a:srgbClr>
                </a:gs>
                <a:gs pos="36000">
                  <a:srgbClr val="FF7A00"/>
                </a:gs>
                <a:gs pos="65000">
                  <a:srgbClr val="FF6600"/>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0800000">
            <a:off x="-684584" y="-596602"/>
            <a:ext cx="10441160" cy="6264696"/>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26005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4300" fill="hold"/>
                                        <p:tgtEl>
                                          <p:spTgt spid="43"/>
                                        </p:tgtEl>
                                        <p:attrNameLst>
                                          <p:attrName>ppt_x</p:attrName>
                                        </p:attrNameLst>
                                      </p:cBhvr>
                                      <p:tavLst>
                                        <p:tav tm="0">
                                          <p:val>
                                            <p:strVal val="0-#ppt_w/2"/>
                                          </p:val>
                                        </p:tav>
                                        <p:tav tm="100000">
                                          <p:val>
                                            <p:strVal val="#ppt_x"/>
                                          </p:val>
                                        </p:tav>
                                      </p:tavLst>
                                    </p:anim>
                                    <p:anim calcmode="lin" valueType="num">
                                      <p:cBhvr additive="base">
                                        <p:cTn id="8" dur="4300" fill="hold"/>
                                        <p:tgtEl>
                                          <p:spTgt spid="43"/>
                                        </p:tgtEl>
                                        <p:attrNameLst>
                                          <p:attrName>ppt_y</p:attrName>
                                        </p:attrNameLst>
                                      </p:cBhvr>
                                      <p:tavLst>
                                        <p:tav tm="0">
                                          <p:val>
                                            <p:strVal val="#ppt_y"/>
                                          </p:val>
                                        </p:tav>
                                        <p:tav tm="100000">
                                          <p:val>
                                            <p:strVal val="#ppt_y"/>
                                          </p:val>
                                        </p:tav>
                                      </p:tavLst>
                                    </p:anim>
                                  </p:childTnLst>
                                </p:cTn>
                              </p:par>
                              <p:par>
                                <p:cTn id="9" presetID="2" presetClass="exit" presetSubtype="2" fill="hold" grpId="1" nodeType="withEffect">
                                  <p:stCondLst>
                                    <p:cond delay="0"/>
                                  </p:stCondLst>
                                  <p:childTnLst>
                                    <p:anim calcmode="lin" valueType="num">
                                      <p:cBhvr additive="base">
                                        <p:cTn id="10" dur="4300"/>
                                        <p:tgtEl>
                                          <p:spTgt spid="43"/>
                                        </p:tgtEl>
                                        <p:attrNameLst>
                                          <p:attrName>ppt_x</p:attrName>
                                        </p:attrNameLst>
                                      </p:cBhvr>
                                      <p:tavLst>
                                        <p:tav tm="0">
                                          <p:val>
                                            <p:strVal val="ppt_x"/>
                                          </p:val>
                                        </p:tav>
                                        <p:tav tm="100000">
                                          <p:val>
                                            <p:strVal val="1+ppt_w/2"/>
                                          </p:val>
                                        </p:tav>
                                      </p:tavLst>
                                    </p:anim>
                                    <p:anim calcmode="lin" valueType="num">
                                      <p:cBhvr additive="base">
                                        <p:cTn id="11" dur="4300"/>
                                        <p:tgtEl>
                                          <p:spTgt spid="43"/>
                                        </p:tgtEl>
                                        <p:attrNameLst>
                                          <p:attrName>ppt_y</p:attrName>
                                        </p:attrNameLst>
                                      </p:cBhvr>
                                      <p:tavLst>
                                        <p:tav tm="0">
                                          <p:val>
                                            <p:strVal val="ppt_y"/>
                                          </p:val>
                                        </p:tav>
                                        <p:tav tm="100000">
                                          <p:val>
                                            <p:strVal val="ppt_y"/>
                                          </p:val>
                                        </p:tav>
                                      </p:tavLst>
                                    </p:anim>
                                    <p:set>
                                      <p:cBhvr>
                                        <p:cTn id="12" dur="1" fill="hold">
                                          <p:stCondLst>
                                            <p:cond delay="4299"/>
                                          </p:stCondLst>
                                        </p:cTn>
                                        <p:tgtEl>
                                          <p:spTgt spid="43"/>
                                        </p:tgtEl>
                                        <p:attrNameLst>
                                          <p:attrName>style.visibility</p:attrName>
                                        </p:attrNameLst>
                                      </p:cBhvr>
                                      <p:to>
                                        <p:strVal val="hidden"/>
                                      </p:to>
                                    </p:set>
                                  </p:childTnLst>
                                </p:cTn>
                              </p:par>
                              <p:par>
                                <p:cTn id="13" presetID="8" presetClass="emph" presetSubtype="0" fill="hold" grpId="2" nodeType="withEffect">
                                  <p:stCondLst>
                                    <p:cond delay="0"/>
                                  </p:stCondLst>
                                  <p:childTnLst>
                                    <p:animRot by="21600000">
                                      <p:cBhvr>
                                        <p:cTn id="14" dur="4300" fill="hold"/>
                                        <p:tgtEl>
                                          <p:spTgt spid="43"/>
                                        </p:tgtEl>
                                        <p:attrNameLst>
                                          <p:attrName>r</p:attrName>
                                        </p:attrNameLst>
                                      </p:cBhvr>
                                    </p:animRot>
                                  </p:childTnLst>
                                </p:cTn>
                              </p:par>
                              <p:par>
                                <p:cTn id="15" presetID="2" presetClass="entr" presetSubtype="8"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4200" fill="hold"/>
                                        <p:tgtEl>
                                          <p:spTgt spid="23"/>
                                        </p:tgtEl>
                                        <p:attrNameLst>
                                          <p:attrName>ppt_x</p:attrName>
                                        </p:attrNameLst>
                                      </p:cBhvr>
                                      <p:tavLst>
                                        <p:tav tm="0">
                                          <p:val>
                                            <p:strVal val="0-#ppt_w/2"/>
                                          </p:val>
                                        </p:tav>
                                        <p:tav tm="100000">
                                          <p:val>
                                            <p:strVal val="#ppt_x"/>
                                          </p:val>
                                        </p:tav>
                                      </p:tavLst>
                                    </p:anim>
                                    <p:anim calcmode="lin" valueType="num">
                                      <p:cBhvr additive="base">
                                        <p:cTn id="18" dur="4200" fill="hold"/>
                                        <p:tgtEl>
                                          <p:spTgt spid="23"/>
                                        </p:tgtEl>
                                        <p:attrNameLst>
                                          <p:attrName>ppt_y</p:attrName>
                                        </p:attrNameLst>
                                      </p:cBhvr>
                                      <p:tavLst>
                                        <p:tav tm="0">
                                          <p:val>
                                            <p:strVal val="#ppt_y"/>
                                          </p:val>
                                        </p:tav>
                                        <p:tav tm="100000">
                                          <p:val>
                                            <p:strVal val="#ppt_y"/>
                                          </p:val>
                                        </p:tav>
                                      </p:tavLst>
                                    </p:anim>
                                  </p:childTnLst>
                                </p:cTn>
                              </p:par>
                              <p:par>
                                <p:cTn id="19" presetID="2" presetClass="exit" presetSubtype="2" fill="hold" grpId="1" nodeType="withEffect">
                                  <p:stCondLst>
                                    <p:cond delay="0"/>
                                  </p:stCondLst>
                                  <p:childTnLst>
                                    <p:anim calcmode="lin" valueType="num">
                                      <p:cBhvr additive="base">
                                        <p:cTn id="20" dur="4200"/>
                                        <p:tgtEl>
                                          <p:spTgt spid="23"/>
                                        </p:tgtEl>
                                        <p:attrNameLst>
                                          <p:attrName>ppt_x</p:attrName>
                                        </p:attrNameLst>
                                      </p:cBhvr>
                                      <p:tavLst>
                                        <p:tav tm="0">
                                          <p:val>
                                            <p:strVal val="ppt_x"/>
                                          </p:val>
                                        </p:tav>
                                        <p:tav tm="100000">
                                          <p:val>
                                            <p:strVal val="1+ppt_w/2"/>
                                          </p:val>
                                        </p:tav>
                                      </p:tavLst>
                                    </p:anim>
                                    <p:anim calcmode="lin" valueType="num">
                                      <p:cBhvr additive="base">
                                        <p:cTn id="21" dur="4200"/>
                                        <p:tgtEl>
                                          <p:spTgt spid="23"/>
                                        </p:tgtEl>
                                        <p:attrNameLst>
                                          <p:attrName>ppt_y</p:attrName>
                                        </p:attrNameLst>
                                      </p:cBhvr>
                                      <p:tavLst>
                                        <p:tav tm="0">
                                          <p:val>
                                            <p:strVal val="ppt_y"/>
                                          </p:val>
                                        </p:tav>
                                        <p:tav tm="100000">
                                          <p:val>
                                            <p:strVal val="ppt_y"/>
                                          </p:val>
                                        </p:tav>
                                      </p:tavLst>
                                    </p:anim>
                                    <p:set>
                                      <p:cBhvr>
                                        <p:cTn id="22" dur="1" fill="hold">
                                          <p:stCondLst>
                                            <p:cond delay="4199"/>
                                          </p:stCondLst>
                                        </p:cTn>
                                        <p:tgtEl>
                                          <p:spTgt spid="23"/>
                                        </p:tgtEl>
                                        <p:attrNameLst>
                                          <p:attrName>style.visibility</p:attrName>
                                        </p:attrNameLst>
                                      </p:cBhvr>
                                      <p:to>
                                        <p:strVal val="hidden"/>
                                      </p:to>
                                    </p:set>
                                  </p:childTnLst>
                                </p:cTn>
                              </p:par>
                              <p:par>
                                <p:cTn id="23" presetID="8" presetClass="emph" presetSubtype="0" fill="hold" grpId="2" nodeType="withEffect">
                                  <p:stCondLst>
                                    <p:cond delay="0"/>
                                  </p:stCondLst>
                                  <p:childTnLst>
                                    <p:animRot by="21600000">
                                      <p:cBhvr>
                                        <p:cTn id="24" dur="4200" fill="hold"/>
                                        <p:tgtEl>
                                          <p:spTgt spid="23"/>
                                        </p:tgtEl>
                                        <p:attrNameLst>
                                          <p:attrName>r</p:attrName>
                                        </p:attrNameLst>
                                      </p:cBhvr>
                                    </p:animRot>
                                  </p:childTnLst>
                                </p:cTn>
                              </p:par>
                              <p:par>
                                <p:cTn id="25" presetID="2" presetClass="entr" presetSubtype="8" fill="hold" grpId="0" nodeType="withEffect">
                                  <p:stCondLst>
                                    <p:cond delay="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4100" fill="hold"/>
                                        <p:tgtEl>
                                          <p:spTgt spid="83"/>
                                        </p:tgtEl>
                                        <p:attrNameLst>
                                          <p:attrName>ppt_x</p:attrName>
                                        </p:attrNameLst>
                                      </p:cBhvr>
                                      <p:tavLst>
                                        <p:tav tm="0">
                                          <p:val>
                                            <p:strVal val="0-#ppt_w/2"/>
                                          </p:val>
                                        </p:tav>
                                        <p:tav tm="100000">
                                          <p:val>
                                            <p:strVal val="#ppt_x"/>
                                          </p:val>
                                        </p:tav>
                                      </p:tavLst>
                                    </p:anim>
                                    <p:anim calcmode="lin" valueType="num">
                                      <p:cBhvr additive="base">
                                        <p:cTn id="28" dur="4100" fill="hold"/>
                                        <p:tgtEl>
                                          <p:spTgt spid="83"/>
                                        </p:tgtEl>
                                        <p:attrNameLst>
                                          <p:attrName>ppt_y</p:attrName>
                                        </p:attrNameLst>
                                      </p:cBhvr>
                                      <p:tavLst>
                                        <p:tav tm="0">
                                          <p:val>
                                            <p:strVal val="#ppt_y"/>
                                          </p:val>
                                        </p:tav>
                                        <p:tav tm="100000">
                                          <p:val>
                                            <p:strVal val="#ppt_y"/>
                                          </p:val>
                                        </p:tav>
                                      </p:tavLst>
                                    </p:anim>
                                  </p:childTnLst>
                                </p:cTn>
                              </p:par>
                              <p:par>
                                <p:cTn id="29" presetID="2" presetClass="exit" presetSubtype="2" fill="hold" grpId="1" nodeType="withEffect">
                                  <p:stCondLst>
                                    <p:cond delay="0"/>
                                  </p:stCondLst>
                                  <p:childTnLst>
                                    <p:anim calcmode="lin" valueType="num">
                                      <p:cBhvr additive="base">
                                        <p:cTn id="30" dur="4100"/>
                                        <p:tgtEl>
                                          <p:spTgt spid="83"/>
                                        </p:tgtEl>
                                        <p:attrNameLst>
                                          <p:attrName>ppt_x</p:attrName>
                                        </p:attrNameLst>
                                      </p:cBhvr>
                                      <p:tavLst>
                                        <p:tav tm="0">
                                          <p:val>
                                            <p:strVal val="ppt_x"/>
                                          </p:val>
                                        </p:tav>
                                        <p:tav tm="100000">
                                          <p:val>
                                            <p:strVal val="1+ppt_w/2"/>
                                          </p:val>
                                        </p:tav>
                                      </p:tavLst>
                                    </p:anim>
                                    <p:anim calcmode="lin" valueType="num">
                                      <p:cBhvr additive="base">
                                        <p:cTn id="31" dur="4100"/>
                                        <p:tgtEl>
                                          <p:spTgt spid="83"/>
                                        </p:tgtEl>
                                        <p:attrNameLst>
                                          <p:attrName>ppt_y</p:attrName>
                                        </p:attrNameLst>
                                      </p:cBhvr>
                                      <p:tavLst>
                                        <p:tav tm="0">
                                          <p:val>
                                            <p:strVal val="ppt_y"/>
                                          </p:val>
                                        </p:tav>
                                        <p:tav tm="100000">
                                          <p:val>
                                            <p:strVal val="ppt_y"/>
                                          </p:val>
                                        </p:tav>
                                      </p:tavLst>
                                    </p:anim>
                                    <p:set>
                                      <p:cBhvr>
                                        <p:cTn id="32" dur="1" fill="hold">
                                          <p:stCondLst>
                                            <p:cond delay="4099"/>
                                          </p:stCondLst>
                                        </p:cTn>
                                        <p:tgtEl>
                                          <p:spTgt spid="83"/>
                                        </p:tgtEl>
                                        <p:attrNameLst>
                                          <p:attrName>style.visibility</p:attrName>
                                        </p:attrNameLst>
                                      </p:cBhvr>
                                      <p:to>
                                        <p:strVal val="hidden"/>
                                      </p:to>
                                    </p:set>
                                  </p:childTnLst>
                                </p:cTn>
                              </p:par>
                              <p:par>
                                <p:cTn id="33" presetID="8" presetClass="emph" presetSubtype="0" fill="hold" grpId="2" nodeType="withEffect">
                                  <p:stCondLst>
                                    <p:cond delay="0"/>
                                  </p:stCondLst>
                                  <p:childTnLst>
                                    <p:animRot by="21600000">
                                      <p:cBhvr>
                                        <p:cTn id="34" dur="4100" fill="hold"/>
                                        <p:tgtEl>
                                          <p:spTgt spid="83"/>
                                        </p:tgtEl>
                                        <p:attrNameLst>
                                          <p:attrName>r</p:attrName>
                                        </p:attrNameLst>
                                      </p:cBhvr>
                                    </p:animRot>
                                  </p:childTnLst>
                                </p:cTn>
                              </p:par>
                              <p:par>
                                <p:cTn id="35" presetID="2" presetClass="entr" presetSubtype="8" fill="hold" grpId="0" nodeType="withEffect">
                                  <p:stCondLst>
                                    <p:cond delay="0"/>
                                  </p:stCondLst>
                                  <p:childTnLst>
                                    <p:set>
                                      <p:cBhvr>
                                        <p:cTn id="36" dur="1" fill="hold">
                                          <p:stCondLst>
                                            <p:cond delay="0"/>
                                          </p:stCondLst>
                                        </p:cTn>
                                        <p:tgtEl>
                                          <p:spTgt spid="63"/>
                                        </p:tgtEl>
                                        <p:attrNameLst>
                                          <p:attrName>style.visibility</p:attrName>
                                        </p:attrNameLst>
                                      </p:cBhvr>
                                      <p:to>
                                        <p:strVal val="visible"/>
                                      </p:to>
                                    </p:set>
                                    <p:anim calcmode="lin" valueType="num">
                                      <p:cBhvr additive="base">
                                        <p:cTn id="37" dur="4000" fill="hold"/>
                                        <p:tgtEl>
                                          <p:spTgt spid="63"/>
                                        </p:tgtEl>
                                        <p:attrNameLst>
                                          <p:attrName>ppt_x</p:attrName>
                                        </p:attrNameLst>
                                      </p:cBhvr>
                                      <p:tavLst>
                                        <p:tav tm="0">
                                          <p:val>
                                            <p:strVal val="0-#ppt_w/2"/>
                                          </p:val>
                                        </p:tav>
                                        <p:tav tm="100000">
                                          <p:val>
                                            <p:strVal val="#ppt_x"/>
                                          </p:val>
                                        </p:tav>
                                      </p:tavLst>
                                    </p:anim>
                                    <p:anim calcmode="lin" valueType="num">
                                      <p:cBhvr additive="base">
                                        <p:cTn id="38" dur="4000" fill="hold"/>
                                        <p:tgtEl>
                                          <p:spTgt spid="63"/>
                                        </p:tgtEl>
                                        <p:attrNameLst>
                                          <p:attrName>ppt_y</p:attrName>
                                        </p:attrNameLst>
                                      </p:cBhvr>
                                      <p:tavLst>
                                        <p:tav tm="0">
                                          <p:val>
                                            <p:strVal val="#ppt_y"/>
                                          </p:val>
                                        </p:tav>
                                        <p:tav tm="100000">
                                          <p:val>
                                            <p:strVal val="#ppt_y"/>
                                          </p:val>
                                        </p:tav>
                                      </p:tavLst>
                                    </p:anim>
                                  </p:childTnLst>
                                </p:cTn>
                              </p:par>
                              <p:par>
                                <p:cTn id="39" presetID="2" presetClass="exit" presetSubtype="2" fill="hold" grpId="1" nodeType="withEffect">
                                  <p:stCondLst>
                                    <p:cond delay="0"/>
                                  </p:stCondLst>
                                  <p:childTnLst>
                                    <p:anim calcmode="lin" valueType="num">
                                      <p:cBhvr additive="base">
                                        <p:cTn id="40" dur="4000"/>
                                        <p:tgtEl>
                                          <p:spTgt spid="63"/>
                                        </p:tgtEl>
                                        <p:attrNameLst>
                                          <p:attrName>ppt_x</p:attrName>
                                        </p:attrNameLst>
                                      </p:cBhvr>
                                      <p:tavLst>
                                        <p:tav tm="0">
                                          <p:val>
                                            <p:strVal val="ppt_x"/>
                                          </p:val>
                                        </p:tav>
                                        <p:tav tm="100000">
                                          <p:val>
                                            <p:strVal val="1+ppt_w/2"/>
                                          </p:val>
                                        </p:tav>
                                      </p:tavLst>
                                    </p:anim>
                                    <p:anim calcmode="lin" valueType="num">
                                      <p:cBhvr additive="base">
                                        <p:cTn id="41" dur="4000"/>
                                        <p:tgtEl>
                                          <p:spTgt spid="63"/>
                                        </p:tgtEl>
                                        <p:attrNameLst>
                                          <p:attrName>ppt_y</p:attrName>
                                        </p:attrNameLst>
                                      </p:cBhvr>
                                      <p:tavLst>
                                        <p:tav tm="0">
                                          <p:val>
                                            <p:strVal val="ppt_y"/>
                                          </p:val>
                                        </p:tav>
                                        <p:tav tm="100000">
                                          <p:val>
                                            <p:strVal val="ppt_y"/>
                                          </p:val>
                                        </p:tav>
                                      </p:tavLst>
                                    </p:anim>
                                    <p:set>
                                      <p:cBhvr>
                                        <p:cTn id="42" dur="1" fill="hold">
                                          <p:stCondLst>
                                            <p:cond delay="3999"/>
                                          </p:stCondLst>
                                        </p:cTn>
                                        <p:tgtEl>
                                          <p:spTgt spid="63"/>
                                        </p:tgtEl>
                                        <p:attrNameLst>
                                          <p:attrName>style.visibility</p:attrName>
                                        </p:attrNameLst>
                                      </p:cBhvr>
                                      <p:to>
                                        <p:strVal val="hidden"/>
                                      </p:to>
                                    </p:set>
                                  </p:childTnLst>
                                </p:cTn>
                              </p:par>
                              <p:par>
                                <p:cTn id="43" presetID="8" presetClass="emph" presetSubtype="0" fill="hold" grpId="2" nodeType="withEffect">
                                  <p:stCondLst>
                                    <p:cond delay="0"/>
                                  </p:stCondLst>
                                  <p:childTnLst>
                                    <p:animRot by="21600000">
                                      <p:cBhvr>
                                        <p:cTn id="44" dur="4000" fill="hold"/>
                                        <p:tgtEl>
                                          <p:spTgt spid="63"/>
                                        </p:tgtEl>
                                        <p:attrNameLst>
                                          <p:attrName>r</p:attrName>
                                        </p:attrNameLst>
                                      </p:cBhvr>
                                    </p:animRot>
                                  </p:childTnLst>
                                </p:cTn>
                              </p:par>
                              <p:par>
                                <p:cTn id="45" presetID="2" presetClass="entr" presetSubtype="8"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additive="base">
                                        <p:cTn id="47" dur="4300" fill="hold"/>
                                        <p:tgtEl>
                                          <p:spTgt spid="45"/>
                                        </p:tgtEl>
                                        <p:attrNameLst>
                                          <p:attrName>ppt_x</p:attrName>
                                        </p:attrNameLst>
                                      </p:cBhvr>
                                      <p:tavLst>
                                        <p:tav tm="0">
                                          <p:val>
                                            <p:strVal val="0-#ppt_w/2"/>
                                          </p:val>
                                        </p:tav>
                                        <p:tav tm="100000">
                                          <p:val>
                                            <p:strVal val="#ppt_x"/>
                                          </p:val>
                                        </p:tav>
                                      </p:tavLst>
                                    </p:anim>
                                    <p:anim calcmode="lin" valueType="num">
                                      <p:cBhvr additive="base">
                                        <p:cTn id="48" dur="4300" fill="hold"/>
                                        <p:tgtEl>
                                          <p:spTgt spid="45"/>
                                        </p:tgtEl>
                                        <p:attrNameLst>
                                          <p:attrName>ppt_y</p:attrName>
                                        </p:attrNameLst>
                                      </p:cBhvr>
                                      <p:tavLst>
                                        <p:tav tm="0">
                                          <p:val>
                                            <p:strVal val="#ppt_y"/>
                                          </p:val>
                                        </p:tav>
                                        <p:tav tm="100000">
                                          <p:val>
                                            <p:strVal val="#ppt_y"/>
                                          </p:val>
                                        </p:tav>
                                      </p:tavLst>
                                    </p:anim>
                                  </p:childTnLst>
                                </p:cTn>
                              </p:par>
                              <p:par>
                                <p:cTn id="49" presetID="2" presetClass="exit" presetSubtype="2" fill="hold" grpId="1" nodeType="withEffect">
                                  <p:stCondLst>
                                    <p:cond delay="0"/>
                                  </p:stCondLst>
                                  <p:childTnLst>
                                    <p:anim calcmode="lin" valueType="num">
                                      <p:cBhvr additive="base">
                                        <p:cTn id="50" dur="4300"/>
                                        <p:tgtEl>
                                          <p:spTgt spid="45"/>
                                        </p:tgtEl>
                                        <p:attrNameLst>
                                          <p:attrName>ppt_x</p:attrName>
                                        </p:attrNameLst>
                                      </p:cBhvr>
                                      <p:tavLst>
                                        <p:tav tm="0">
                                          <p:val>
                                            <p:strVal val="ppt_x"/>
                                          </p:val>
                                        </p:tav>
                                        <p:tav tm="100000">
                                          <p:val>
                                            <p:strVal val="1+ppt_w/2"/>
                                          </p:val>
                                        </p:tav>
                                      </p:tavLst>
                                    </p:anim>
                                    <p:anim calcmode="lin" valueType="num">
                                      <p:cBhvr additive="base">
                                        <p:cTn id="51" dur="4300"/>
                                        <p:tgtEl>
                                          <p:spTgt spid="45"/>
                                        </p:tgtEl>
                                        <p:attrNameLst>
                                          <p:attrName>ppt_y</p:attrName>
                                        </p:attrNameLst>
                                      </p:cBhvr>
                                      <p:tavLst>
                                        <p:tav tm="0">
                                          <p:val>
                                            <p:strVal val="ppt_y"/>
                                          </p:val>
                                        </p:tav>
                                        <p:tav tm="100000">
                                          <p:val>
                                            <p:strVal val="ppt_y"/>
                                          </p:val>
                                        </p:tav>
                                      </p:tavLst>
                                    </p:anim>
                                    <p:set>
                                      <p:cBhvr>
                                        <p:cTn id="52" dur="1" fill="hold">
                                          <p:stCondLst>
                                            <p:cond delay="4299"/>
                                          </p:stCondLst>
                                        </p:cTn>
                                        <p:tgtEl>
                                          <p:spTgt spid="45"/>
                                        </p:tgtEl>
                                        <p:attrNameLst>
                                          <p:attrName>style.visibility</p:attrName>
                                        </p:attrNameLst>
                                      </p:cBhvr>
                                      <p:to>
                                        <p:strVal val="hidden"/>
                                      </p:to>
                                    </p:set>
                                  </p:childTnLst>
                                </p:cTn>
                              </p:par>
                              <p:par>
                                <p:cTn id="53" presetID="8" presetClass="emph" presetSubtype="0" fill="hold" grpId="2" nodeType="withEffect">
                                  <p:stCondLst>
                                    <p:cond delay="0"/>
                                  </p:stCondLst>
                                  <p:childTnLst>
                                    <p:animRot by="21600000">
                                      <p:cBhvr>
                                        <p:cTn id="54" dur="4300" fill="hold"/>
                                        <p:tgtEl>
                                          <p:spTgt spid="45"/>
                                        </p:tgtEl>
                                        <p:attrNameLst>
                                          <p:attrName>r</p:attrName>
                                        </p:attrNameLst>
                                      </p:cBhvr>
                                    </p:animRot>
                                  </p:childTnLst>
                                </p:cTn>
                              </p:par>
                              <p:par>
                                <p:cTn id="55" presetID="2" presetClass="entr" presetSubtype="8" fill="hold" grpId="0" nodeType="with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additive="base">
                                        <p:cTn id="57" dur="4200" fill="hold"/>
                                        <p:tgtEl>
                                          <p:spTgt spid="25"/>
                                        </p:tgtEl>
                                        <p:attrNameLst>
                                          <p:attrName>ppt_x</p:attrName>
                                        </p:attrNameLst>
                                      </p:cBhvr>
                                      <p:tavLst>
                                        <p:tav tm="0">
                                          <p:val>
                                            <p:strVal val="0-#ppt_w/2"/>
                                          </p:val>
                                        </p:tav>
                                        <p:tav tm="100000">
                                          <p:val>
                                            <p:strVal val="#ppt_x"/>
                                          </p:val>
                                        </p:tav>
                                      </p:tavLst>
                                    </p:anim>
                                    <p:anim calcmode="lin" valueType="num">
                                      <p:cBhvr additive="base">
                                        <p:cTn id="58" dur="4200" fill="hold"/>
                                        <p:tgtEl>
                                          <p:spTgt spid="25"/>
                                        </p:tgtEl>
                                        <p:attrNameLst>
                                          <p:attrName>ppt_y</p:attrName>
                                        </p:attrNameLst>
                                      </p:cBhvr>
                                      <p:tavLst>
                                        <p:tav tm="0">
                                          <p:val>
                                            <p:strVal val="#ppt_y"/>
                                          </p:val>
                                        </p:tav>
                                        <p:tav tm="100000">
                                          <p:val>
                                            <p:strVal val="#ppt_y"/>
                                          </p:val>
                                        </p:tav>
                                      </p:tavLst>
                                    </p:anim>
                                  </p:childTnLst>
                                </p:cTn>
                              </p:par>
                              <p:par>
                                <p:cTn id="59" presetID="2" presetClass="exit" presetSubtype="2" fill="hold" grpId="1" nodeType="withEffect">
                                  <p:stCondLst>
                                    <p:cond delay="0"/>
                                  </p:stCondLst>
                                  <p:childTnLst>
                                    <p:anim calcmode="lin" valueType="num">
                                      <p:cBhvr additive="base">
                                        <p:cTn id="60" dur="4200"/>
                                        <p:tgtEl>
                                          <p:spTgt spid="25"/>
                                        </p:tgtEl>
                                        <p:attrNameLst>
                                          <p:attrName>ppt_x</p:attrName>
                                        </p:attrNameLst>
                                      </p:cBhvr>
                                      <p:tavLst>
                                        <p:tav tm="0">
                                          <p:val>
                                            <p:strVal val="ppt_x"/>
                                          </p:val>
                                        </p:tav>
                                        <p:tav tm="100000">
                                          <p:val>
                                            <p:strVal val="1+ppt_w/2"/>
                                          </p:val>
                                        </p:tav>
                                      </p:tavLst>
                                    </p:anim>
                                    <p:anim calcmode="lin" valueType="num">
                                      <p:cBhvr additive="base">
                                        <p:cTn id="61" dur="4200"/>
                                        <p:tgtEl>
                                          <p:spTgt spid="25"/>
                                        </p:tgtEl>
                                        <p:attrNameLst>
                                          <p:attrName>ppt_y</p:attrName>
                                        </p:attrNameLst>
                                      </p:cBhvr>
                                      <p:tavLst>
                                        <p:tav tm="0">
                                          <p:val>
                                            <p:strVal val="ppt_y"/>
                                          </p:val>
                                        </p:tav>
                                        <p:tav tm="100000">
                                          <p:val>
                                            <p:strVal val="ppt_y"/>
                                          </p:val>
                                        </p:tav>
                                      </p:tavLst>
                                    </p:anim>
                                    <p:set>
                                      <p:cBhvr>
                                        <p:cTn id="62" dur="1" fill="hold">
                                          <p:stCondLst>
                                            <p:cond delay="4199"/>
                                          </p:stCondLst>
                                        </p:cTn>
                                        <p:tgtEl>
                                          <p:spTgt spid="25"/>
                                        </p:tgtEl>
                                        <p:attrNameLst>
                                          <p:attrName>style.visibility</p:attrName>
                                        </p:attrNameLst>
                                      </p:cBhvr>
                                      <p:to>
                                        <p:strVal val="hidden"/>
                                      </p:to>
                                    </p:set>
                                  </p:childTnLst>
                                </p:cTn>
                              </p:par>
                              <p:par>
                                <p:cTn id="63" presetID="8" presetClass="emph" presetSubtype="0" fill="hold" grpId="2" nodeType="withEffect">
                                  <p:stCondLst>
                                    <p:cond delay="0"/>
                                  </p:stCondLst>
                                  <p:childTnLst>
                                    <p:animRot by="21600000">
                                      <p:cBhvr>
                                        <p:cTn id="64" dur="4200" fill="hold"/>
                                        <p:tgtEl>
                                          <p:spTgt spid="25"/>
                                        </p:tgtEl>
                                        <p:attrNameLst>
                                          <p:attrName>r</p:attrName>
                                        </p:attrNameLst>
                                      </p:cBhvr>
                                    </p:animRot>
                                  </p:childTnLst>
                                </p:cTn>
                              </p:par>
                              <p:par>
                                <p:cTn id="65" presetID="2" presetClass="entr" presetSubtype="8" fill="hold" grpId="0" nodeType="withEffect">
                                  <p:stCondLst>
                                    <p:cond delay="0"/>
                                  </p:stCondLst>
                                  <p:childTnLst>
                                    <p:set>
                                      <p:cBhvr>
                                        <p:cTn id="66" dur="1" fill="hold">
                                          <p:stCondLst>
                                            <p:cond delay="0"/>
                                          </p:stCondLst>
                                        </p:cTn>
                                        <p:tgtEl>
                                          <p:spTgt spid="85"/>
                                        </p:tgtEl>
                                        <p:attrNameLst>
                                          <p:attrName>style.visibility</p:attrName>
                                        </p:attrNameLst>
                                      </p:cBhvr>
                                      <p:to>
                                        <p:strVal val="visible"/>
                                      </p:to>
                                    </p:set>
                                    <p:anim calcmode="lin" valueType="num">
                                      <p:cBhvr additive="base">
                                        <p:cTn id="67" dur="4100" fill="hold"/>
                                        <p:tgtEl>
                                          <p:spTgt spid="85"/>
                                        </p:tgtEl>
                                        <p:attrNameLst>
                                          <p:attrName>ppt_x</p:attrName>
                                        </p:attrNameLst>
                                      </p:cBhvr>
                                      <p:tavLst>
                                        <p:tav tm="0">
                                          <p:val>
                                            <p:strVal val="0-#ppt_w/2"/>
                                          </p:val>
                                        </p:tav>
                                        <p:tav tm="100000">
                                          <p:val>
                                            <p:strVal val="#ppt_x"/>
                                          </p:val>
                                        </p:tav>
                                      </p:tavLst>
                                    </p:anim>
                                    <p:anim calcmode="lin" valueType="num">
                                      <p:cBhvr additive="base">
                                        <p:cTn id="68" dur="4100" fill="hold"/>
                                        <p:tgtEl>
                                          <p:spTgt spid="85"/>
                                        </p:tgtEl>
                                        <p:attrNameLst>
                                          <p:attrName>ppt_y</p:attrName>
                                        </p:attrNameLst>
                                      </p:cBhvr>
                                      <p:tavLst>
                                        <p:tav tm="0">
                                          <p:val>
                                            <p:strVal val="#ppt_y"/>
                                          </p:val>
                                        </p:tav>
                                        <p:tav tm="100000">
                                          <p:val>
                                            <p:strVal val="#ppt_y"/>
                                          </p:val>
                                        </p:tav>
                                      </p:tavLst>
                                    </p:anim>
                                  </p:childTnLst>
                                </p:cTn>
                              </p:par>
                              <p:par>
                                <p:cTn id="69" presetID="2" presetClass="exit" presetSubtype="2" fill="hold" grpId="1" nodeType="withEffect">
                                  <p:stCondLst>
                                    <p:cond delay="0"/>
                                  </p:stCondLst>
                                  <p:childTnLst>
                                    <p:anim calcmode="lin" valueType="num">
                                      <p:cBhvr additive="base">
                                        <p:cTn id="70" dur="4100"/>
                                        <p:tgtEl>
                                          <p:spTgt spid="85"/>
                                        </p:tgtEl>
                                        <p:attrNameLst>
                                          <p:attrName>ppt_x</p:attrName>
                                        </p:attrNameLst>
                                      </p:cBhvr>
                                      <p:tavLst>
                                        <p:tav tm="0">
                                          <p:val>
                                            <p:strVal val="ppt_x"/>
                                          </p:val>
                                        </p:tav>
                                        <p:tav tm="100000">
                                          <p:val>
                                            <p:strVal val="1+ppt_w/2"/>
                                          </p:val>
                                        </p:tav>
                                      </p:tavLst>
                                    </p:anim>
                                    <p:anim calcmode="lin" valueType="num">
                                      <p:cBhvr additive="base">
                                        <p:cTn id="71" dur="4100"/>
                                        <p:tgtEl>
                                          <p:spTgt spid="85"/>
                                        </p:tgtEl>
                                        <p:attrNameLst>
                                          <p:attrName>ppt_y</p:attrName>
                                        </p:attrNameLst>
                                      </p:cBhvr>
                                      <p:tavLst>
                                        <p:tav tm="0">
                                          <p:val>
                                            <p:strVal val="ppt_y"/>
                                          </p:val>
                                        </p:tav>
                                        <p:tav tm="100000">
                                          <p:val>
                                            <p:strVal val="ppt_y"/>
                                          </p:val>
                                        </p:tav>
                                      </p:tavLst>
                                    </p:anim>
                                    <p:set>
                                      <p:cBhvr>
                                        <p:cTn id="72" dur="1" fill="hold">
                                          <p:stCondLst>
                                            <p:cond delay="4099"/>
                                          </p:stCondLst>
                                        </p:cTn>
                                        <p:tgtEl>
                                          <p:spTgt spid="85"/>
                                        </p:tgtEl>
                                        <p:attrNameLst>
                                          <p:attrName>style.visibility</p:attrName>
                                        </p:attrNameLst>
                                      </p:cBhvr>
                                      <p:to>
                                        <p:strVal val="hidden"/>
                                      </p:to>
                                    </p:set>
                                  </p:childTnLst>
                                </p:cTn>
                              </p:par>
                              <p:par>
                                <p:cTn id="73" presetID="8" presetClass="emph" presetSubtype="0" fill="hold" grpId="2" nodeType="withEffect">
                                  <p:stCondLst>
                                    <p:cond delay="0"/>
                                  </p:stCondLst>
                                  <p:childTnLst>
                                    <p:animRot by="21600000">
                                      <p:cBhvr>
                                        <p:cTn id="74" dur="4100" fill="hold"/>
                                        <p:tgtEl>
                                          <p:spTgt spid="85"/>
                                        </p:tgtEl>
                                        <p:attrNameLst>
                                          <p:attrName>r</p:attrName>
                                        </p:attrNameLst>
                                      </p:cBhvr>
                                    </p:animRot>
                                  </p:childTnLst>
                                </p:cTn>
                              </p:par>
                              <p:par>
                                <p:cTn id="75" presetID="2" presetClass="entr" presetSubtype="8" fill="hold" grpId="0" nodeType="withEffect">
                                  <p:stCondLst>
                                    <p:cond delay="0"/>
                                  </p:stCondLst>
                                  <p:childTnLst>
                                    <p:set>
                                      <p:cBhvr>
                                        <p:cTn id="76" dur="1" fill="hold">
                                          <p:stCondLst>
                                            <p:cond delay="0"/>
                                          </p:stCondLst>
                                        </p:cTn>
                                        <p:tgtEl>
                                          <p:spTgt spid="65"/>
                                        </p:tgtEl>
                                        <p:attrNameLst>
                                          <p:attrName>style.visibility</p:attrName>
                                        </p:attrNameLst>
                                      </p:cBhvr>
                                      <p:to>
                                        <p:strVal val="visible"/>
                                      </p:to>
                                    </p:set>
                                    <p:anim calcmode="lin" valueType="num">
                                      <p:cBhvr additive="base">
                                        <p:cTn id="77" dur="4000" fill="hold"/>
                                        <p:tgtEl>
                                          <p:spTgt spid="65"/>
                                        </p:tgtEl>
                                        <p:attrNameLst>
                                          <p:attrName>ppt_x</p:attrName>
                                        </p:attrNameLst>
                                      </p:cBhvr>
                                      <p:tavLst>
                                        <p:tav tm="0">
                                          <p:val>
                                            <p:strVal val="0-#ppt_w/2"/>
                                          </p:val>
                                        </p:tav>
                                        <p:tav tm="100000">
                                          <p:val>
                                            <p:strVal val="#ppt_x"/>
                                          </p:val>
                                        </p:tav>
                                      </p:tavLst>
                                    </p:anim>
                                    <p:anim calcmode="lin" valueType="num">
                                      <p:cBhvr additive="base">
                                        <p:cTn id="78" dur="4000" fill="hold"/>
                                        <p:tgtEl>
                                          <p:spTgt spid="65"/>
                                        </p:tgtEl>
                                        <p:attrNameLst>
                                          <p:attrName>ppt_y</p:attrName>
                                        </p:attrNameLst>
                                      </p:cBhvr>
                                      <p:tavLst>
                                        <p:tav tm="0">
                                          <p:val>
                                            <p:strVal val="#ppt_y"/>
                                          </p:val>
                                        </p:tav>
                                        <p:tav tm="100000">
                                          <p:val>
                                            <p:strVal val="#ppt_y"/>
                                          </p:val>
                                        </p:tav>
                                      </p:tavLst>
                                    </p:anim>
                                  </p:childTnLst>
                                </p:cTn>
                              </p:par>
                              <p:par>
                                <p:cTn id="79" presetID="2" presetClass="exit" presetSubtype="2" fill="hold" grpId="1" nodeType="withEffect">
                                  <p:stCondLst>
                                    <p:cond delay="0"/>
                                  </p:stCondLst>
                                  <p:childTnLst>
                                    <p:anim calcmode="lin" valueType="num">
                                      <p:cBhvr additive="base">
                                        <p:cTn id="80" dur="4000"/>
                                        <p:tgtEl>
                                          <p:spTgt spid="65"/>
                                        </p:tgtEl>
                                        <p:attrNameLst>
                                          <p:attrName>ppt_x</p:attrName>
                                        </p:attrNameLst>
                                      </p:cBhvr>
                                      <p:tavLst>
                                        <p:tav tm="0">
                                          <p:val>
                                            <p:strVal val="ppt_x"/>
                                          </p:val>
                                        </p:tav>
                                        <p:tav tm="100000">
                                          <p:val>
                                            <p:strVal val="1+ppt_w/2"/>
                                          </p:val>
                                        </p:tav>
                                      </p:tavLst>
                                    </p:anim>
                                    <p:anim calcmode="lin" valueType="num">
                                      <p:cBhvr additive="base">
                                        <p:cTn id="81" dur="4000"/>
                                        <p:tgtEl>
                                          <p:spTgt spid="65"/>
                                        </p:tgtEl>
                                        <p:attrNameLst>
                                          <p:attrName>ppt_y</p:attrName>
                                        </p:attrNameLst>
                                      </p:cBhvr>
                                      <p:tavLst>
                                        <p:tav tm="0">
                                          <p:val>
                                            <p:strVal val="ppt_y"/>
                                          </p:val>
                                        </p:tav>
                                        <p:tav tm="100000">
                                          <p:val>
                                            <p:strVal val="ppt_y"/>
                                          </p:val>
                                        </p:tav>
                                      </p:tavLst>
                                    </p:anim>
                                    <p:set>
                                      <p:cBhvr>
                                        <p:cTn id="82" dur="1" fill="hold">
                                          <p:stCondLst>
                                            <p:cond delay="3999"/>
                                          </p:stCondLst>
                                        </p:cTn>
                                        <p:tgtEl>
                                          <p:spTgt spid="65"/>
                                        </p:tgtEl>
                                        <p:attrNameLst>
                                          <p:attrName>style.visibility</p:attrName>
                                        </p:attrNameLst>
                                      </p:cBhvr>
                                      <p:to>
                                        <p:strVal val="hidden"/>
                                      </p:to>
                                    </p:set>
                                  </p:childTnLst>
                                </p:cTn>
                              </p:par>
                              <p:par>
                                <p:cTn id="83" presetID="8" presetClass="emph" presetSubtype="0" fill="hold" grpId="2" nodeType="withEffect">
                                  <p:stCondLst>
                                    <p:cond delay="0"/>
                                  </p:stCondLst>
                                  <p:childTnLst>
                                    <p:animRot by="21600000">
                                      <p:cBhvr>
                                        <p:cTn id="84" dur="4000" fill="hold"/>
                                        <p:tgtEl>
                                          <p:spTgt spid="65"/>
                                        </p:tgtEl>
                                        <p:attrNameLst>
                                          <p:attrName>r</p:attrName>
                                        </p:attrNameLst>
                                      </p:cBhvr>
                                    </p:animRot>
                                  </p:childTnLst>
                                </p:cTn>
                              </p:par>
                              <p:par>
                                <p:cTn id="85" presetID="2" presetClass="entr" presetSubtype="8" fill="hold" grpId="0" nodeType="withEffect">
                                  <p:stCondLst>
                                    <p:cond delay="0"/>
                                  </p:stCondLst>
                                  <p:childTnLst>
                                    <p:set>
                                      <p:cBhvr>
                                        <p:cTn id="86" dur="1" fill="hold">
                                          <p:stCondLst>
                                            <p:cond delay="0"/>
                                          </p:stCondLst>
                                        </p:cTn>
                                        <p:tgtEl>
                                          <p:spTgt spid="52"/>
                                        </p:tgtEl>
                                        <p:attrNameLst>
                                          <p:attrName>style.visibility</p:attrName>
                                        </p:attrNameLst>
                                      </p:cBhvr>
                                      <p:to>
                                        <p:strVal val="visible"/>
                                      </p:to>
                                    </p:set>
                                    <p:anim calcmode="lin" valueType="num">
                                      <p:cBhvr additive="base">
                                        <p:cTn id="87" dur="4300" fill="hold"/>
                                        <p:tgtEl>
                                          <p:spTgt spid="52"/>
                                        </p:tgtEl>
                                        <p:attrNameLst>
                                          <p:attrName>ppt_x</p:attrName>
                                        </p:attrNameLst>
                                      </p:cBhvr>
                                      <p:tavLst>
                                        <p:tav tm="0">
                                          <p:val>
                                            <p:strVal val="0-#ppt_w/2"/>
                                          </p:val>
                                        </p:tav>
                                        <p:tav tm="100000">
                                          <p:val>
                                            <p:strVal val="#ppt_x"/>
                                          </p:val>
                                        </p:tav>
                                      </p:tavLst>
                                    </p:anim>
                                    <p:anim calcmode="lin" valueType="num">
                                      <p:cBhvr additive="base">
                                        <p:cTn id="88" dur="4300" fill="hold"/>
                                        <p:tgtEl>
                                          <p:spTgt spid="52"/>
                                        </p:tgtEl>
                                        <p:attrNameLst>
                                          <p:attrName>ppt_y</p:attrName>
                                        </p:attrNameLst>
                                      </p:cBhvr>
                                      <p:tavLst>
                                        <p:tav tm="0">
                                          <p:val>
                                            <p:strVal val="#ppt_y"/>
                                          </p:val>
                                        </p:tav>
                                        <p:tav tm="100000">
                                          <p:val>
                                            <p:strVal val="#ppt_y"/>
                                          </p:val>
                                        </p:tav>
                                      </p:tavLst>
                                    </p:anim>
                                  </p:childTnLst>
                                </p:cTn>
                              </p:par>
                              <p:par>
                                <p:cTn id="89" presetID="2" presetClass="exit" presetSubtype="2" fill="hold" grpId="1" nodeType="withEffect">
                                  <p:stCondLst>
                                    <p:cond delay="0"/>
                                  </p:stCondLst>
                                  <p:childTnLst>
                                    <p:anim calcmode="lin" valueType="num">
                                      <p:cBhvr additive="base">
                                        <p:cTn id="90" dur="4300"/>
                                        <p:tgtEl>
                                          <p:spTgt spid="52"/>
                                        </p:tgtEl>
                                        <p:attrNameLst>
                                          <p:attrName>ppt_x</p:attrName>
                                        </p:attrNameLst>
                                      </p:cBhvr>
                                      <p:tavLst>
                                        <p:tav tm="0">
                                          <p:val>
                                            <p:strVal val="ppt_x"/>
                                          </p:val>
                                        </p:tav>
                                        <p:tav tm="100000">
                                          <p:val>
                                            <p:strVal val="1+ppt_w/2"/>
                                          </p:val>
                                        </p:tav>
                                      </p:tavLst>
                                    </p:anim>
                                    <p:anim calcmode="lin" valueType="num">
                                      <p:cBhvr additive="base">
                                        <p:cTn id="91" dur="4300"/>
                                        <p:tgtEl>
                                          <p:spTgt spid="52"/>
                                        </p:tgtEl>
                                        <p:attrNameLst>
                                          <p:attrName>ppt_y</p:attrName>
                                        </p:attrNameLst>
                                      </p:cBhvr>
                                      <p:tavLst>
                                        <p:tav tm="0">
                                          <p:val>
                                            <p:strVal val="ppt_y"/>
                                          </p:val>
                                        </p:tav>
                                        <p:tav tm="100000">
                                          <p:val>
                                            <p:strVal val="ppt_y"/>
                                          </p:val>
                                        </p:tav>
                                      </p:tavLst>
                                    </p:anim>
                                    <p:set>
                                      <p:cBhvr>
                                        <p:cTn id="92" dur="1" fill="hold">
                                          <p:stCondLst>
                                            <p:cond delay="4299"/>
                                          </p:stCondLst>
                                        </p:cTn>
                                        <p:tgtEl>
                                          <p:spTgt spid="52"/>
                                        </p:tgtEl>
                                        <p:attrNameLst>
                                          <p:attrName>style.visibility</p:attrName>
                                        </p:attrNameLst>
                                      </p:cBhvr>
                                      <p:to>
                                        <p:strVal val="hidden"/>
                                      </p:to>
                                    </p:set>
                                  </p:childTnLst>
                                </p:cTn>
                              </p:par>
                              <p:par>
                                <p:cTn id="93" presetID="8" presetClass="emph" presetSubtype="0" fill="hold" grpId="2" nodeType="withEffect">
                                  <p:stCondLst>
                                    <p:cond delay="0"/>
                                  </p:stCondLst>
                                  <p:childTnLst>
                                    <p:animRot by="21600000">
                                      <p:cBhvr>
                                        <p:cTn id="94" dur="4300" fill="hold"/>
                                        <p:tgtEl>
                                          <p:spTgt spid="52"/>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additive="base">
                                        <p:cTn id="97" dur="4200" fill="hold"/>
                                        <p:tgtEl>
                                          <p:spTgt spid="32"/>
                                        </p:tgtEl>
                                        <p:attrNameLst>
                                          <p:attrName>ppt_x</p:attrName>
                                        </p:attrNameLst>
                                      </p:cBhvr>
                                      <p:tavLst>
                                        <p:tav tm="0">
                                          <p:val>
                                            <p:strVal val="0-#ppt_w/2"/>
                                          </p:val>
                                        </p:tav>
                                        <p:tav tm="100000">
                                          <p:val>
                                            <p:strVal val="#ppt_x"/>
                                          </p:val>
                                        </p:tav>
                                      </p:tavLst>
                                    </p:anim>
                                    <p:anim calcmode="lin" valueType="num">
                                      <p:cBhvr additive="base">
                                        <p:cTn id="98" dur="4200" fill="hold"/>
                                        <p:tgtEl>
                                          <p:spTgt spid="32"/>
                                        </p:tgtEl>
                                        <p:attrNameLst>
                                          <p:attrName>ppt_y</p:attrName>
                                        </p:attrNameLst>
                                      </p:cBhvr>
                                      <p:tavLst>
                                        <p:tav tm="0">
                                          <p:val>
                                            <p:strVal val="#ppt_y"/>
                                          </p:val>
                                        </p:tav>
                                        <p:tav tm="100000">
                                          <p:val>
                                            <p:strVal val="#ppt_y"/>
                                          </p:val>
                                        </p:tav>
                                      </p:tavLst>
                                    </p:anim>
                                  </p:childTnLst>
                                </p:cTn>
                              </p:par>
                              <p:par>
                                <p:cTn id="99" presetID="2" presetClass="exit" presetSubtype="2" fill="hold" grpId="1" nodeType="withEffect">
                                  <p:stCondLst>
                                    <p:cond delay="0"/>
                                  </p:stCondLst>
                                  <p:childTnLst>
                                    <p:anim calcmode="lin" valueType="num">
                                      <p:cBhvr additive="base">
                                        <p:cTn id="100" dur="4200"/>
                                        <p:tgtEl>
                                          <p:spTgt spid="32"/>
                                        </p:tgtEl>
                                        <p:attrNameLst>
                                          <p:attrName>ppt_x</p:attrName>
                                        </p:attrNameLst>
                                      </p:cBhvr>
                                      <p:tavLst>
                                        <p:tav tm="0">
                                          <p:val>
                                            <p:strVal val="ppt_x"/>
                                          </p:val>
                                        </p:tav>
                                        <p:tav tm="100000">
                                          <p:val>
                                            <p:strVal val="1+ppt_w/2"/>
                                          </p:val>
                                        </p:tav>
                                      </p:tavLst>
                                    </p:anim>
                                    <p:anim calcmode="lin" valueType="num">
                                      <p:cBhvr additive="base">
                                        <p:cTn id="101" dur="4200"/>
                                        <p:tgtEl>
                                          <p:spTgt spid="32"/>
                                        </p:tgtEl>
                                        <p:attrNameLst>
                                          <p:attrName>ppt_y</p:attrName>
                                        </p:attrNameLst>
                                      </p:cBhvr>
                                      <p:tavLst>
                                        <p:tav tm="0">
                                          <p:val>
                                            <p:strVal val="ppt_y"/>
                                          </p:val>
                                        </p:tav>
                                        <p:tav tm="100000">
                                          <p:val>
                                            <p:strVal val="ppt_y"/>
                                          </p:val>
                                        </p:tav>
                                      </p:tavLst>
                                    </p:anim>
                                    <p:set>
                                      <p:cBhvr>
                                        <p:cTn id="102" dur="1" fill="hold">
                                          <p:stCondLst>
                                            <p:cond delay="4199"/>
                                          </p:stCondLst>
                                        </p:cTn>
                                        <p:tgtEl>
                                          <p:spTgt spid="32"/>
                                        </p:tgtEl>
                                        <p:attrNameLst>
                                          <p:attrName>style.visibility</p:attrName>
                                        </p:attrNameLst>
                                      </p:cBhvr>
                                      <p:to>
                                        <p:strVal val="hidden"/>
                                      </p:to>
                                    </p:set>
                                  </p:childTnLst>
                                </p:cTn>
                              </p:par>
                              <p:par>
                                <p:cTn id="103" presetID="8" presetClass="emph" presetSubtype="0" fill="hold" grpId="2" nodeType="withEffect">
                                  <p:stCondLst>
                                    <p:cond delay="0"/>
                                  </p:stCondLst>
                                  <p:childTnLst>
                                    <p:animRot by="21600000">
                                      <p:cBhvr>
                                        <p:cTn id="104" dur="4200" fill="hold"/>
                                        <p:tgtEl>
                                          <p:spTgt spid="32"/>
                                        </p:tgtEl>
                                        <p:attrNameLst>
                                          <p:attrName>r</p:attrName>
                                        </p:attrNameLst>
                                      </p:cBhvr>
                                    </p:animRot>
                                  </p:childTnLst>
                                </p:cTn>
                              </p:par>
                              <p:par>
                                <p:cTn id="105" presetID="2" presetClass="entr" presetSubtype="8" fill="hold" grpId="0" nodeType="withEffect">
                                  <p:stCondLst>
                                    <p:cond delay="0"/>
                                  </p:stCondLst>
                                  <p:childTnLst>
                                    <p:set>
                                      <p:cBhvr>
                                        <p:cTn id="106" dur="1" fill="hold">
                                          <p:stCondLst>
                                            <p:cond delay="0"/>
                                          </p:stCondLst>
                                        </p:cTn>
                                        <p:tgtEl>
                                          <p:spTgt spid="92"/>
                                        </p:tgtEl>
                                        <p:attrNameLst>
                                          <p:attrName>style.visibility</p:attrName>
                                        </p:attrNameLst>
                                      </p:cBhvr>
                                      <p:to>
                                        <p:strVal val="visible"/>
                                      </p:to>
                                    </p:set>
                                    <p:anim calcmode="lin" valueType="num">
                                      <p:cBhvr additive="base">
                                        <p:cTn id="107" dur="4100" fill="hold"/>
                                        <p:tgtEl>
                                          <p:spTgt spid="92"/>
                                        </p:tgtEl>
                                        <p:attrNameLst>
                                          <p:attrName>ppt_x</p:attrName>
                                        </p:attrNameLst>
                                      </p:cBhvr>
                                      <p:tavLst>
                                        <p:tav tm="0">
                                          <p:val>
                                            <p:strVal val="0-#ppt_w/2"/>
                                          </p:val>
                                        </p:tav>
                                        <p:tav tm="100000">
                                          <p:val>
                                            <p:strVal val="#ppt_x"/>
                                          </p:val>
                                        </p:tav>
                                      </p:tavLst>
                                    </p:anim>
                                    <p:anim calcmode="lin" valueType="num">
                                      <p:cBhvr additive="base">
                                        <p:cTn id="108" dur="4100" fill="hold"/>
                                        <p:tgtEl>
                                          <p:spTgt spid="92"/>
                                        </p:tgtEl>
                                        <p:attrNameLst>
                                          <p:attrName>ppt_y</p:attrName>
                                        </p:attrNameLst>
                                      </p:cBhvr>
                                      <p:tavLst>
                                        <p:tav tm="0">
                                          <p:val>
                                            <p:strVal val="#ppt_y"/>
                                          </p:val>
                                        </p:tav>
                                        <p:tav tm="100000">
                                          <p:val>
                                            <p:strVal val="#ppt_y"/>
                                          </p:val>
                                        </p:tav>
                                      </p:tavLst>
                                    </p:anim>
                                  </p:childTnLst>
                                </p:cTn>
                              </p:par>
                              <p:par>
                                <p:cTn id="109" presetID="2" presetClass="exit" presetSubtype="2" fill="hold" grpId="1" nodeType="withEffect">
                                  <p:stCondLst>
                                    <p:cond delay="0"/>
                                  </p:stCondLst>
                                  <p:childTnLst>
                                    <p:anim calcmode="lin" valueType="num">
                                      <p:cBhvr additive="base">
                                        <p:cTn id="110" dur="4100"/>
                                        <p:tgtEl>
                                          <p:spTgt spid="92"/>
                                        </p:tgtEl>
                                        <p:attrNameLst>
                                          <p:attrName>ppt_x</p:attrName>
                                        </p:attrNameLst>
                                      </p:cBhvr>
                                      <p:tavLst>
                                        <p:tav tm="0">
                                          <p:val>
                                            <p:strVal val="ppt_x"/>
                                          </p:val>
                                        </p:tav>
                                        <p:tav tm="100000">
                                          <p:val>
                                            <p:strVal val="1+ppt_w/2"/>
                                          </p:val>
                                        </p:tav>
                                      </p:tavLst>
                                    </p:anim>
                                    <p:anim calcmode="lin" valueType="num">
                                      <p:cBhvr additive="base">
                                        <p:cTn id="111" dur="4100"/>
                                        <p:tgtEl>
                                          <p:spTgt spid="92"/>
                                        </p:tgtEl>
                                        <p:attrNameLst>
                                          <p:attrName>ppt_y</p:attrName>
                                        </p:attrNameLst>
                                      </p:cBhvr>
                                      <p:tavLst>
                                        <p:tav tm="0">
                                          <p:val>
                                            <p:strVal val="ppt_y"/>
                                          </p:val>
                                        </p:tav>
                                        <p:tav tm="100000">
                                          <p:val>
                                            <p:strVal val="ppt_y"/>
                                          </p:val>
                                        </p:tav>
                                      </p:tavLst>
                                    </p:anim>
                                    <p:set>
                                      <p:cBhvr>
                                        <p:cTn id="112" dur="1" fill="hold">
                                          <p:stCondLst>
                                            <p:cond delay="4099"/>
                                          </p:stCondLst>
                                        </p:cTn>
                                        <p:tgtEl>
                                          <p:spTgt spid="92"/>
                                        </p:tgtEl>
                                        <p:attrNameLst>
                                          <p:attrName>style.visibility</p:attrName>
                                        </p:attrNameLst>
                                      </p:cBhvr>
                                      <p:to>
                                        <p:strVal val="hidden"/>
                                      </p:to>
                                    </p:set>
                                  </p:childTnLst>
                                </p:cTn>
                              </p:par>
                              <p:par>
                                <p:cTn id="113" presetID="8" presetClass="emph" presetSubtype="0" fill="hold" grpId="2" nodeType="withEffect">
                                  <p:stCondLst>
                                    <p:cond delay="0"/>
                                  </p:stCondLst>
                                  <p:childTnLst>
                                    <p:animRot by="21600000">
                                      <p:cBhvr>
                                        <p:cTn id="114" dur="4100" fill="hold"/>
                                        <p:tgtEl>
                                          <p:spTgt spid="92"/>
                                        </p:tgtEl>
                                        <p:attrNameLst>
                                          <p:attrName>r</p:attrName>
                                        </p:attrNameLst>
                                      </p:cBhvr>
                                    </p:animRot>
                                  </p:childTnLst>
                                </p:cTn>
                              </p:par>
                              <p:par>
                                <p:cTn id="115" presetID="2" presetClass="entr" presetSubtype="8" fill="hold" grpId="0" nodeType="withEffect">
                                  <p:stCondLst>
                                    <p:cond delay="0"/>
                                  </p:stCondLst>
                                  <p:childTnLst>
                                    <p:set>
                                      <p:cBhvr>
                                        <p:cTn id="116" dur="1" fill="hold">
                                          <p:stCondLst>
                                            <p:cond delay="0"/>
                                          </p:stCondLst>
                                        </p:cTn>
                                        <p:tgtEl>
                                          <p:spTgt spid="72"/>
                                        </p:tgtEl>
                                        <p:attrNameLst>
                                          <p:attrName>style.visibility</p:attrName>
                                        </p:attrNameLst>
                                      </p:cBhvr>
                                      <p:to>
                                        <p:strVal val="visible"/>
                                      </p:to>
                                    </p:set>
                                    <p:anim calcmode="lin" valueType="num">
                                      <p:cBhvr additive="base">
                                        <p:cTn id="117" dur="4000" fill="hold"/>
                                        <p:tgtEl>
                                          <p:spTgt spid="72"/>
                                        </p:tgtEl>
                                        <p:attrNameLst>
                                          <p:attrName>ppt_x</p:attrName>
                                        </p:attrNameLst>
                                      </p:cBhvr>
                                      <p:tavLst>
                                        <p:tav tm="0">
                                          <p:val>
                                            <p:strVal val="0-#ppt_w/2"/>
                                          </p:val>
                                        </p:tav>
                                        <p:tav tm="100000">
                                          <p:val>
                                            <p:strVal val="#ppt_x"/>
                                          </p:val>
                                        </p:tav>
                                      </p:tavLst>
                                    </p:anim>
                                    <p:anim calcmode="lin" valueType="num">
                                      <p:cBhvr additive="base">
                                        <p:cTn id="118" dur="4000" fill="hold"/>
                                        <p:tgtEl>
                                          <p:spTgt spid="72"/>
                                        </p:tgtEl>
                                        <p:attrNameLst>
                                          <p:attrName>ppt_y</p:attrName>
                                        </p:attrNameLst>
                                      </p:cBhvr>
                                      <p:tavLst>
                                        <p:tav tm="0">
                                          <p:val>
                                            <p:strVal val="#ppt_y"/>
                                          </p:val>
                                        </p:tav>
                                        <p:tav tm="100000">
                                          <p:val>
                                            <p:strVal val="#ppt_y"/>
                                          </p:val>
                                        </p:tav>
                                      </p:tavLst>
                                    </p:anim>
                                  </p:childTnLst>
                                </p:cTn>
                              </p:par>
                              <p:par>
                                <p:cTn id="119" presetID="2" presetClass="exit" presetSubtype="2" fill="hold" grpId="1" nodeType="withEffect">
                                  <p:stCondLst>
                                    <p:cond delay="0"/>
                                  </p:stCondLst>
                                  <p:childTnLst>
                                    <p:anim calcmode="lin" valueType="num">
                                      <p:cBhvr additive="base">
                                        <p:cTn id="120" dur="4000"/>
                                        <p:tgtEl>
                                          <p:spTgt spid="72"/>
                                        </p:tgtEl>
                                        <p:attrNameLst>
                                          <p:attrName>ppt_x</p:attrName>
                                        </p:attrNameLst>
                                      </p:cBhvr>
                                      <p:tavLst>
                                        <p:tav tm="0">
                                          <p:val>
                                            <p:strVal val="ppt_x"/>
                                          </p:val>
                                        </p:tav>
                                        <p:tav tm="100000">
                                          <p:val>
                                            <p:strVal val="1+ppt_w/2"/>
                                          </p:val>
                                        </p:tav>
                                      </p:tavLst>
                                    </p:anim>
                                    <p:anim calcmode="lin" valueType="num">
                                      <p:cBhvr additive="base">
                                        <p:cTn id="121" dur="4000"/>
                                        <p:tgtEl>
                                          <p:spTgt spid="72"/>
                                        </p:tgtEl>
                                        <p:attrNameLst>
                                          <p:attrName>ppt_y</p:attrName>
                                        </p:attrNameLst>
                                      </p:cBhvr>
                                      <p:tavLst>
                                        <p:tav tm="0">
                                          <p:val>
                                            <p:strVal val="ppt_y"/>
                                          </p:val>
                                        </p:tav>
                                        <p:tav tm="100000">
                                          <p:val>
                                            <p:strVal val="ppt_y"/>
                                          </p:val>
                                        </p:tav>
                                      </p:tavLst>
                                    </p:anim>
                                    <p:set>
                                      <p:cBhvr>
                                        <p:cTn id="122" dur="1" fill="hold">
                                          <p:stCondLst>
                                            <p:cond delay="3999"/>
                                          </p:stCondLst>
                                        </p:cTn>
                                        <p:tgtEl>
                                          <p:spTgt spid="72"/>
                                        </p:tgtEl>
                                        <p:attrNameLst>
                                          <p:attrName>style.visibility</p:attrName>
                                        </p:attrNameLst>
                                      </p:cBhvr>
                                      <p:to>
                                        <p:strVal val="hidden"/>
                                      </p:to>
                                    </p:set>
                                  </p:childTnLst>
                                </p:cTn>
                              </p:par>
                              <p:par>
                                <p:cTn id="123" presetID="8" presetClass="emph" presetSubtype="0" fill="hold" grpId="2" nodeType="withEffect">
                                  <p:stCondLst>
                                    <p:cond delay="0"/>
                                  </p:stCondLst>
                                  <p:childTnLst>
                                    <p:animRot by="21600000">
                                      <p:cBhvr>
                                        <p:cTn id="124" dur="4000" fill="hold"/>
                                        <p:tgtEl>
                                          <p:spTgt spid="72"/>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51"/>
                                        </p:tgtEl>
                                        <p:attrNameLst>
                                          <p:attrName>style.visibility</p:attrName>
                                        </p:attrNameLst>
                                      </p:cBhvr>
                                      <p:to>
                                        <p:strVal val="visible"/>
                                      </p:to>
                                    </p:set>
                                    <p:anim calcmode="lin" valueType="num">
                                      <p:cBhvr additive="base">
                                        <p:cTn id="127" dur="4300" fill="hold"/>
                                        <p:tgtEl>
                                          <p:spTgt spid="51"/>
                                        </p:tgtEl>
                                        <p:attrNameLst>
                                          <p:attrName>ppt_x</p:attrName>
                                        </p:attrNameLst>
                                      </p:cBhvr>
                                      <p:tavLst>
                                        <p:tav tm="0">
                                          <p:val>
                                            <p:strVal val="0-#ppt_w/2"/>
                                          </p:val>
                                        </p:tav>
                                        <p:tav tm="100000">
                                          <p:val>
                                            <p:strVal val="#ppt_x"/>
                                          </p:val>
                                        </p:tav>
                                      </p:tavLst>
                                    </p:anim>
                                    <p:anim calcmode="lin" valueType="num">
                                      <p:cBhvr additive="base">
                                        <p:cTn id="128" dur="4300" fill="hold"/>
                                        <p:tgtEl>
                                          <p:spTgt spid="51"/>
                                        </p:tgtEl>
                                        <p:attrNameLst>
                                          <p:attrName>ppt_y</p:attrName>
                                        </p:attrNameLst>
                                      </p:cBhvr>
                                      <p:tavLst>
                                        <p:tav tm="0">
                                          <p:val>
                                            <p:strVal val="#ppt_y"/>
                                          </p:val>
                                        </p:tav>
                                        <p:tav tm="100000">
                                          <p:val>
                                            <p:strVal val="#ppt_y"/>
                                          </p:val>
                                        </p:tav>
                                      </p:tavLst>
                                    </p:anim>
                                  </p:childTnLst>
                                </p:cTn>
                              </p:par>
                              <p:par>
                                <p:cTn id="129" presetID="2" presetClass="exit" presetSubtype="2" fill="hold" grpId="1" nodeType="withEffect">
                                  <p:stCondLst>
                                    <p:cond delay="0"/>
                                  </p:stCondLst>
                                  <p:childTnLst>
                                    <p:anim calcmode="lin" valueType="num">
                                      <p:cBhvr additive="base">
                                        <p:cTn id="130" dur="4300"/>
                                        <p:tgtEl>
                                          <p:spTgt spid="51"/>
                                        </p:tgtEl>
                                        <p:attrNameLst>
                                          <p:attrName>ppt_x</p:attrName>
                                        </p:attrNameLst>
                                      </p:cBhvr>
                                      <p:tavLst>
                                        <p:tav tm="0">
                                          <p:val>
                                            <p:strVal val="ppt_x"/>
                                          </p:val>
                                        </p:tav>
                                        <p:tav tm="100000">
                                          <p:val>
                                            <p:strVal val="1+ppt_w/2"/>
                                          </p:val>
                                        </p:tav>
                                      </p:tavLst>
                                    </p:anim>
                                    <p:anim calcmode="lin" valueType="num">
                                      <p:cBhvr additive="base">
                                        <p:cTn id="131" dur="4300"/>
                                        <p:tgtEl>
                                          <p:spTgt spid="51"/>
                                        </p:tgtEl>
                                        <p:attrNameLst>
                                          <p:attrName>ppt_y</p:attrName>
                                        </p:attrNameLst>
                                      </p:cBhvr>
                                      <p:tavLst>
                                        <p:tav tm="0">
                                          <p:val>
                                            <p:strVal val="ppt_y"/>
                                          </p:val>
                                        </p:tav>
                                        <p:tav tm="100000">
                                          <p:val>
                                            <p:strVal val="ppt_y"/>
                                          </p:val>
                                        </p:tav>
                                      </p:tavLst>
                                    </p:anim>
                                    <p:set>
                                      <p:cBhvr>
                                        <p:cTn id="132" dur="1" fill="hold">
                                          <p:stCondLst>
                                            <p:cond delay="4299"/>
                                          </p:stCondLst>
                                        </p:cTn>
                                        <p:tgtEl>
                                          <p:spTgt spid="51"/>
                                        </p:tgtEl>
                                        <p:attrNameLst>
                                          <p:attrName>style.visibility</p:attrName>
                                        </p:attrNameLst>
                                      </p:cBhvr>
                                      <p:to>
                                        <p:strVal val="hidden"/>
                                      </p:to>
                                    </p:set>
                                  </p:childTnLst>
                                </p:cTn>
                              </p:par>
                              <p:par>
                                <p:cTn id="133" presetID="8" presetClass="emph" presetSubtype="0" fill="hold" grpId="2" nodeType="withEffect">
                                  <p:stCondLst>
                                    <p:cond delay="0"/>
                                  </p:stCondLst>
                                  <p:childTnLst>
                                    <p:animRot by="21600000">
                                      <p:cBhvr>
                                        <p:cTn id="134" dur="4300" fill="hold"/>
                                        <p:tgtEl>
                                          <p:spTgt spid="51"/>
                                        </p:tgtEl>
                                        <p:attrNameLst>
                                          <p:attrName>r</p:attrName>
                                        </p:attrNameLst>
                                      </p:cBhvr>
                                    </p:animRot>
                                  </p:childTnLst>
                                </p:cTn>
                              </p:par>
                              <p:par>
                                <p:cTn id="135" presetID="2" presetClass="entr" presetSubtype="8" fill="hold" grpId="0" nodeType="withEffect">
                                  <p:stCondLst>
                                    <p:cond delay="0"/>
                                  </p:stCondLst>
                                  <p:childTnLst>
                                    <p:set>
                                      <p:cBhvr>
                                        <p:cTn id="136" dur="1" fill="hold">
                                          <p:stCondLst>
                                            <p:cond delay="0"/>
                                          </p:stCondLst>
                                        </p:cTn>
                                        <p:tgtEl>
                                          <p:spTgt spid="31"/>
                                        </p:tgtEl>
                                        <p:attrNameLst>
                                          <p:attrName>style.visibility</p:attrName>
                                        </p:attrNameLst>
                                      </p:cBhvr>
                                      <p:to>
                                        <p:strVal val="visible"/>
                                      </p:to>
                                    </p:set>
                                    <p:anim calcmode="lin" valueType="num">
                                      <p:cBhvr additive="base">
                                        <p:cTn id="137" dur="4200" fill="hold"/>
                                        <p:tgtEl>
                                          <p:spTgt spid="31"/>
                                        </p:tgtEl>
                                        <p:attrNameLst>
                                          <p:attrName>ppt_x</p:attrName>
                                        </p:attrNameLst>
                                      </p:cBhvr>
                                      <p:tavLst>
                                        <p:tav tm="0">
                                          <p:val>
                                            <p:strVal val="0-#ppt_w/2"/>
                                          </p:val>
                                        </p:tav>
                                        <p:tav tm="100000">
                                          <p:val>
                                            <p:strVal val="#ppt_x"/>
                                          </p:val>
                                        </p:tav>
                                      </p:tavLst>
                                    </p:anim>
                                    <p:anim calcmode="lin" valueType="num">
                                      <p:cBhvr additive="base">
                                        <p:cTn id="138" dur="4200" fill="hold"/>
                                        <p:tgtEl>
                                          <p:spTgt spid="31"/>
                                        </p:tgtEl>
                                        <p:attrNameLst>
                                          <p:attrName>ppt_y</p:attrName>
                                        </p:attrNameLst>
                                      </p:cBhvr>
                                      <p:tavLst>
                                        <p:tav tm="0">
                                          <p:val>
                                            <p:strVal val="#ppt_y"/>
                                          </p:val>
                                        </p:tav>
                                        <p:tav tm="100000">
                                          <p:val>
                                            <p:strVal val="#ppt_y"/>
                                          </p:val>
                                        </p:tav>
                                      </p:tavLst>
                                    </p:anim>
                                  </p:childTnLst>
                                </p:cTn>
                              </p:par>
                              <p:par>
                                <p:cTn id="139" presetID="2" presetClass="exit" presetSubtype="2" fill="hold" grpId="1" nodeType="withEffect">
                                  <p:stCondLst>
                                    <p:cond delay="0"/>
                                  </p:stCondLst>
                                  <p:childTnLst>
                                    <p:anim calcmode="lin" valueType="num">
                                      <p:cBhvr additive="base">
                                        <p:cTn id="140" dur="4200"/>
                                        <p:tgtEl>
                                          <p:spTgt spid="31"/>
                                        </p:tgtEl>
                                        <p:attrNameLst>
                                          <p:attrName>ppt_x</p:attrName>
                                        </p:attrNameLst>
                                      </p:cBhvr>
                                      <p:tavLst>
                                        <p:tav tm="0">
                                          <p:val>
                                            <p:strVal val="ppt_x"/>
                                          </p:val>
                                        </p:tav>
                                        <p:tav tm="100000">
                                          <p:val>
                                            <p:strVal val="1+ppt_w/2"/>
                                          </p:val>
                                        </p:tav>
                                      </p:tavLst>
                                    </p:anim>
                                    <p:anim calcmode="lin" valueType="num">
                                      <p:cBhvr additive="base">
                                        <p:cTn id="141" dur="4200"/>
                                        <p:tgtEl>
                                          <p:spTgt spid="31"/>
                                        </p:tgtEl>
                                        <p:attrNameLst>
                                          <p:attrName>ppt_y</p:attrName>
                                        </p:attrNameLst>
                                      </p:cBhvr>
                                      <p:tavLst>
                                        <p:tav tm="0">
                                          <p:val>
                                            <p:strVal val="ppt_y"/>
                                          </p:val>
                                        </p:tav>
                                        <p:tav tm="100000">
                                          <p:val>
                                            <p:strVal val="ppt_y"/>
                                          </p:val>
                                        </p:tav>
                                      </p:tavLst>
                                    </p:anim>
                                    <p:set>
                                      <p:cBhvr>
                                        <p:cTn id="142" dur="1" fill="hold">
                                          <p:stCondLst>
                                            <p:cond delay="4199"/>
                                          </p:stCondLst>
                                        </p:cTn>
                                        <p:tgtEl>
                                          <p:spTgt spid="31"/>
                                        </p:tgtEl>
                                        <p:attrNameLst>
                                          <p:attrName>style.visibility</p:attrName>
                                        </p:attrNameLst>
                                      </p:cBhvr>
                                      <p:to>
                                        <p:strVal val="hidden"/>
                                      </p:to>
                                    </p:set>
                                  </p:childTnLst>
                                </p:cTn>
                              </p:par>
                              <p:par>
                                <p:cTn id="143" presetID="8" presetClass="emph" presetSubtype="0" fill="hold" grpId="2" nodeType="withEffect">
                                  <p:stCondLst>
                                    <p:cond delay="0"/>
                                  </p:stCondLst>
                                  <p:childTnLst>
                                    <p:animRot by="21600000">
                                      <p:cBhvr>
                                        <p:cTn id="144" dur="4200" fill="hold"/>
                                        <p:tgtEl>
                                          <p:spTgt spid="31"/>
                                        </p:tgtEl>
                                        <p:attrNameLst>
                                          <p:attrName>r</p:attrName>
                                        </p:attrNameLst>
                                      </p:cBhvr>
                                    </p:animRot>
                                  </p:childTnLst>
                                </p:cTn>
                              </p:par>
                              <p:par>
                                <p:cTn id="145" presetID="2" presetClass="entr" presetSubtype="8" fill="hold" grpId="0" nodeType="withEffect">
                                  <p:stCondLst>
                                    <p:cond delay="0"/>
                                  </p:stCondLst>
                                  <p:childTnLst>
                                    <p:set>
                                      <p:cBhvr>
                                        <p:cTn id="146" dur="1" fill="hold">
                                          <p:stCondLst>
                                            <p:cond delay="0"/>
                                          </p:stCondLst>
                                        </p:cTn>
                                        <p:tgtEl>
                                          <p:spTgt spid="91"/>
                                        </p:tgtEl>
                                        <p:attrNameLst>
                                          <p:attrName>style.visibility</p:attrName>
                                        </p:attrNameLst>
                                      </p:cBhvr>
                                      <p:to>
                                        <p:strVal val="visible"/>
                                      </p:to>
                                    </p:set>
                                    <p:anim calcmode="lin" valueType="num">
                                      <p:cBhvr additive="base">
                                        <p:cTn id="147" dur="4100" fill="hold"/>
                                        <p:tgtEl>
                                          <p:spTgt spid="91"/>
                                        </p:tgtEl>
                                        <p:attrNameLst>
                                          <p:attrName>ppt_x</p:attrName>
                                        </p:attrNameLst>
                                      </p:cBhvr>
                                      <p:tavLst>
                                        <p:tav tm="0">
                                          <p:val>
                                            <p:strVal val="0-#ppt_w/2"/>
                                          </p:val>
                                        </p:tav>
                                        <p:tav tm="100000">
                                          <p:val>
                                            <p:strVal val="#ppt_x"/>
                                          </p:val>
                                        </p:tav>
                                      </p:tavLst>
                                    </p:anim>
                                    <p:anim calcmode="lin" valueType="num">
                                      <p:cBhvr additive="base">
                                        <p:cTn id="148" dur="4100" fill="hold"/>
                                        <p:tgtEl>
                                          <p:spTgt spid="91"/>
                                        </p:tgtEl>
                                        <p:attrNameLst>
                                          <p:attrName>ppt_y</p:attrName>
                                        </p:attrNameLst>
                                      </p:cBhvr>
                                      <p:tavLst>
                                        <p:tav tm="0">
                                          <p:val>
                                            <p:strVal val="#ppt_y"/>
                                          </p:val>
                                        </p:tav>
                                        <p:tav tm="100000">
                                          <p:val>
                                            <p:strVal val="#ppt_y"/>
                                          </p:val>
                                        </p:tav>
                                      </p:tavLst>
                                    </p:anim>
                                  </p:childTnLst>
                                </p:cTn>
                              </p:par>
                              <p:par>
                                <p:cTn id="149" presetID="2" presetClass="exit" presetSubtype="2" fill="hold" grpId="1" nodeType="withEffect">
                                  <p:stCondLst>
                                    <p:cond delay="0"/>
                                  </p:stCondLst>
                                  <p:childTnLst>
                                    <p:anim calcmode="lin" valueType="num">
                                      <p:cBhvr additive="base">
                                        <p:cTn id="150" dur="4100"/>
                                        <p:tgtEl>
                                          <p:spTgt spid="91"/>
                                        </p:tgtEl>
                                        <p:attrNameLst>
                                          <p:attrName>ppt_x</p:attrName>
                                        </p:attrNameLst>
                                      </p:cBhvr>
                                      <p:tavLst>
                                        <p:tav tm="0">
                                          <p:val>
                                            <p:strVal val="ppt_x"/>
                                          </p:val>
                                        </p:tav>
                                        <p:tav tm="100000">
                                          <p:val>
                                            <p:strVal val="1+ppt_w/2"/>
                                          </p:val>
                                        </p:tav>
                                      </p:tavLst>
                                    </p:anim>
                                    <p:anim calcmode="lin" valueType="num">
                                      <p:cBhvr additive="base">
                                        <p:cTn id="151" dur="4100"/>
                                        <p:tgtEl>
                                          <p:spTgt spid="91"/>
                                        </p:tgtEl>
                                        <p:attrNameLst>
                                          <p:attrName>ppt_y</p:attrName>
                                        </p:attrNameLst>
                                      </p:cBhvr>
                                      <p:tavLst>
                                        <p:tav tm="0">
                                          <p:val>
                                            <p:strVal val="ppt_y"/>
                                          </p:val>
                                        </p:tav>
                                        <p:tav tm="100000">
                                          <p:val>
                                            <p:strVal val="ppt_y"/>
                                          </p:val>
                                        </p:tav>
                                      </p:tavLst>
                                    </p:anim>
                                    <p:set>
                                      <p:cBhvr>
                                        <p:cTn id="152" dur="1" fill="hold">
                                          <p:stCondLst>
                                            <p:cond delay="4099"/>
                                          </p:stCondLst>
                                        </p:cTn>
                                        <p:tgtEl>
                                          <p:spTgt spid="91"/>
                                        </p:tgtEl>
                                        <p:attrNameLst>
                                          <p:attrName>style.visibility</p:attrName>
                                        </p:attrNameLst>
                                      </p:cBhvr>
                                      <p:to>
                                        <p:strVal val="hidden"/>
                                      </p:to>
                                    </p:set>
                                  </p:childTnLst>
                                </p:cTn>
                              </p:par>
                              <p:par>
                                <p:cTn id="153" presetID="8" presetClass="emph" presetSubtype="0" fill="hold" grpId="2" nodeType="withEffect">
                                  <p:stCondLst>
                                    <p:cond delay="0"/>
                                  </p:stCondLst>
                                  <p:childTnLst>
                                    <p:animRot by="21600000">
                                      <p:cBhvr>
                                        <p:cTn id="154" dur="4100" fill="hold"/>
                                        <p:tgtEl>
                                          <p:spTgt spid="91"/>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0-#ppt_w/2"/>
                                          </p:val>
                                        </p:tav>
                                        <p:tav tm="100000">
                                          <p:val>
                                            <p:strVal val="#ppt_x"/>
                                          </p:val>
                                        </p:tav>
                                      </p:tavLst>
                                    </p:anim>
                                    <p:anim calcmode="lin" valueType="num">
                                      <p:cBhvr additive="base">
                                        <p:cTn id="158" dur="4000" fill="hold"/>
                                        <p:tgtEl>
                                          <p:spTgt spid="71"/>
                                        </p:tgtEl>
                                        <p:attrNameLst>
                                          <p:attrName>ppt_y</p:attrName>
                                        </p:attrNameLst>
                                      </p:cBhvr>
                                      <p:tavLst>
                                        <p:tav tm="0">
                                          <p:val>
                                            <p:strVal val="#ppt_y"/>
                                          </p:val>
                                        </p:tav>
                                        <p:tav tm="100000">
                                          <p:val>
                                            <p:strVal val="#ppt_y"/>
                                          </p:val>
                                        </p:tav>
                                      </p:tavLst>
                                    </p:anim>
                                  </p:childTnLst>
                                </p:cTn>
                              </p:par>
                              <p:par>
                                <p:cTn id="159" presetID="2" presetClass="exit" presetSubtype="2" fill="hold" grpId="1" nodeType="withEffect">
                                  <p:stCondLst>
                                    <p:cond delay="0"/>
                                  </p:stCondLst>
                                  <p:childTnLst>
                                    <p:anim calcmode="lin" valueType="num">
                                      <p:cBhvr additive="base">
                                        <p:cTn id="160" dur="4000"/>
                                        <p:tgtEl>
                                          <p:spTgt spid="71"/>
                                        </p:tgtEl>
                                        <p:attrNameLst>
                                          <p:attrName>ppt_x</p:attrName>
                                        </p:attrNameLst>
                                      </p:cBhvr>
                                      <p:tavLst>
                                        <p:tav tm="0">
                                          <p:val>
                                            <p:strVal val="ppt_x"/>
                                          </p:val>
                                        </p:tav>
                                        <p:tav tm="100000">
                                          <p:val>
                                            <p:strVal val="1+ppt_w/2"/>
                                          </p:val>
                                        </p:tav>
                                      </p:tavLst>
                                    </p:anim>
                                    <p:anim calcmode="lin" valueType="num">
                                      <p:cBhvr additive="base">
                                        <p:cTn id="161" dur="4000"/>
                                        <p:tgtEl>
                                          <p:spTgt spid="71"/>
                                        </p:tgtEl>
                                        <p:attrNameLst>
                                          <p:attrName>ppt_y</p:attrName>
                                        </p:attrNameLst>
                                      </p:cBhvr>
                                      <p:tavLst>
                                        <p:tav tm="0">
                                          <p:val>
                                            <p:strVal val="ppt_y"/>
                                          </p:val>
                                        </p:tav>
                                        <p:tav tm="100000">
                                          <p:val>
                                            <p:strVal val="ppt_y"/>
                                          </p:val>
                                        </p:tav>
                                      </p:tavLst>
                                    </p:anim>
                                    <p:set>
                                      <p:cBhvr>
                                        <p:cTn id="162" dur="1" fill="hold">
                                          <p:stCondLst>
                                            <p:cond delay="3999"/>
                                          </p:stCondLst>
                                        </p:cTn>
                                        <p:tgtEl>
                                          <p:spTgt spid="71"/>
                                        </p:tgtEl>
                                        <p:attrNameLst>
                                          <p:attrName>style.visibility</p:attrName>
                                        </p:attrNameLst>
                                      </p:cBhvr>
                                      <p:to>
                                        <p:strVal val="hidden"/>
                                      </p:to>
                                    </p:set>
                                  </p:childTnLst>
                                </p:cTn>
                              </p:par>
                              <p:par>
                                <p:cTn id="163" presetID="8" presetClass="emph" presetSubtype="0" fill="hold" grpId="2" nodeType="withEffect">
                                  <p:stCondLst>
                                    <p:cond delay="0"/>
                                  </p:stCondLst>
                                  <p:childTnLst>
                                    <p:animRot by="21600000">
                                      <p:cBhvr>
                                        <p:cTn id="164" dur="4000" fill="hold"/>
                                        <p:tgtEl>
                                          <p:spTgt spid="71"/>
                                        </p:tgtEl>
                                        <p:attrNameLst>
                                          <p:attrName>r</p:attrName>
                                        </p:attrNameLst>
                                      </p:cBhvr>
                                    </p:animRot>
                                  </p:childTnLst>
                                </p:cTn>
                              </p:par>
                              <p:par>
                                <p:cTn id="165" presetID="2" presetClass="entr" presetSubtype="8" fill="hold" grpId="0" nodeType="withEffect">
                                  <p:stCondLst>
                                    <p:cond delay="0"/>
                                  </p:stCondLst>
                                  <p:childTnLst>
                                    <p:set>
                                      <p:cBhvr>
                                        <p:cTn id="166" dur="1" fill="hold">
                                          <p:stCondLst>
                                            <p:cond delay="0"/>
                                          </p:stCondLst>
                                        </p:cTn>
                                        <p:tgtEl>
                                          <p:spTgt spid="50"/>
                                        </p:tgtEl>
                                        <p:attrNameLst>
                                          <p:attrName>style.visibility</p:attrName>
                                        </p:attrNameLst>
                                      </p:cBhvr>
                                      <p:to>
                                        <p:strVal val="visible"/>
                                      </p:to>
                                    </p:set>
                                    <p:anim calcmode="lin" valueType="num">
                                      <p:cBhvr additive="base">
                                        <p:cTn id="167" dur="4300" fill="hold"/>
                                        <p:tgtEl>
                                          <p:spTgt spid="50"/>
                                        </p:tgtEl>
                                        <p:attrNameLst>
                                          <p:attrName>ppt_x</p:attrName>
                                        </p:attrNameLst>
                                      </p:cBhvr>
                                      <p:tavLst>
                                        <p:tav tm="0">
                                          <p:val>
                                            <p:strVal val="0-#ppt_w/2"/>
                                          </p:val>
                                        </p:tav>
                                        <p:tav tm="100000">
                                          <p:val>
                                            <p:strVal val="#ppt_x"/>
                                          </p:val>
                                        </p:tav>
                                      </p:tavLst>
                                    </p:anim>
                                    <p:anim calcmode="lin" valueType="num">
                                      <p:cBhvr additive="base">
                                        <p:cTn id="168" dur="4300" fill="hold"/>
                                        <p:tgtEl>
                                          <p:spTgt spid="50"/>
                                        </p:tgtEl>
                                        <p:attrNameLst>
                                          <p:attrName>ppt_y</p:attrName>
                                        </p:attrNameLst>
                                      </p:cBhvr>
                                      <p:tavLst>
                                        <p:tav tm="0">
                                          <p:val>
                                            <p:strVal val="#ppt_y"/>
                                          </p:val>
                                        </p:tav>
                                        <p:tav tm="100000">
                                          <p:val>
                                            <p:strVal val="#ppt_y"/>
                                          </p:val>
                                        </p:tav>
                                      </p:tavLst>
                                    </p:anim>
                                  </p:childTnLst>
                                </p:cTn>
                              </p:par>
                              <p:par>
                                <p:cTn id="169" presetID="2" presetClass="exit" presetSubtype="2" fill="hold" grpId="1" nodeType="withEffect">
                                  <p:stCondLst>
                                    <p:cond delay="0"/>
                                  </p:stCondLst>
                                  <p:childTnLst>
                                    <p:anim calcmode="lin" valueType="num">
                                      <p:cBhvr additive="base">
                                        <p:cTn id="170" dur="4300"/>
                                        <p:tgtEl>
                                          <p:spTgt spid="50"/>
                                        </p:tgtEl>
                                        <p:attrNameLst>
                                          <p:attrName>ppt_x</p:attrName>
                                        </p:attrNameLst>
                                      </p:cBhvr>
                                      <p:tavLst>
                                        <p:tav tm="0">
                                          <p:val>
                                            <p:strVal val="ppt_x"/>
                                          </p:val>
                                        </p:tav>
                                        <p:tav tm="100000">
                                          <p:val>
                                            <p:strVal val="1+ppt_w/2"/>
                                          </p:val>
                                        </p:tav>
                                      </p:tavLst>
                                    </p:anim>
                                    <p:anim calcmode="lin" valueType="num">
                                      <p:cBhvr additive="base">
                                        <p:cTn id="171" dur="4300"/>
                                        <p:tgtEl>
                                          <p:spTgt spid="50"/>
                                        </p:tgtEl>
                                        <p:attrNameLst>
                                          <p:attrName>ppt_y</p:attrName>
                                        </p:attrNameLst>
                                      </p:cBhvr>
                                      <p:tavLst>
                                        <p:tav tm="0">
                                          <p:val>
                                            <p:strVal val="ppt_y"/>
                                          </p:val>
                                        </p:tav>
                                        <p:tav tm="100000">
                                          <p:val>
                                            <p:strVal val="ppt_y"/>
                                          </p:val>
                                        </p:tav>
                                      </p:tavLst>
                                    </p:anim>
                                    <p:set>
                                      <p:cBhvr>
                                        <p:cTn id="172" dur="1" fill="hold">
                                          <p:stCondLst>
                                            <p:cond delay="4299"/>
                                          </p:stCondLst>
                                        </p:cTn>
                                        <p:tgtEl>
                                          <p:spTgt spid="50"/>
                                        </p:tgtEl>
                                        <p:attrNameLst>
                                          <p:attrName>style.visibility</p:attrName>
                                        </p:attrNameLst>
                                      </p:cBhvr>
                                      <p:to>
                                        <p:strVal val="hidden"/>
                                      </p:to>
                                    </p:set>
                                  </p:childTnLst>
                                </p:cTn>
                              </p:par>
                              <p:par>
                                <p:cTn id="173" presetID="8" presetClass="emph" presetSubtype="0" fill="hold" grpId="2" nodeType="withEffect">
                                  <p:stCondLst>
                                    <p:cond delay="0"/>
                                  </p:stCondLst>
                                  <p:childTnLst>
                                    <p:animRot by="21600000">
                                      <p:cBhvr>
                                        <p:cTn id="174" dur="4300" fill="hold"/>
                                        <p:tgtEl>
                                          <p:spTgt spid="50"/>
                                        </p:tgtEl>
                                        <p:attrNameLst>
                                          <p:attrName>r</p:attrName>
                                        </p:attrNameLst>
                                      </p:cBhvr>
                                    </p:animRot>
                                  </p:childTnLst>
                                </p:cTn>
                              </p:par>
                              <p:par>
                                <p:cTn id="175" presetID="2" presetClass="entr" presetSubtype="8" fill="hold" grpId="0" nodeType="withEffect">
                                  <p:stCondLst>
                                    <p:cond delay="0"/>
                                  </p:stCondLst>
                                  <p:childTnLst>
                                    <p:set>
                                      <p:cBhvr>
                                        <p:cTn id="176" dur="1" fill="hold">
                                          <p:stCondLst>
                                            <p:cond delay="0"/>
                                          </p:stCondLst>
                                        </p:cTn>
                                        <p:tgtEl>
                                          <p:spTgt spid="30"/>
                                        </p:tgtEl>
                                        <p:attrNameLst>
                                          <p:attrName>style.visibility</p:attrName>
                                        </p:attrNameLst>
                                      </p:cBhvr>
                                      <p:to>
                                        <p:strVal val="visible"/>
                                      </p:to>
                                    </p:set>
                                    <p:anim calcmode="lin" valueType="num">
                                      <p:cBhvr additive="base">
                                        <p:cTn id="177" dur="4200" fill="hold"/>
                                        <p:tgtEl>
                                          <p:spTgt spid="30"/>
                                        </p:tgtEl>
                                        <p:attrNameLst>
                                          <p:attrName>ppt_x</p:attrName>
                                        </p:attrNameLst>
                                      </p:cBhvr>
                                      <p:tavLst>
                                        <p:tav tm="0">
                                          <p:val>
                                            <p:strVal val="0-#ppt_w/2"/>
                                          </p:val>
                                        </p:tav>
                                        <p:tav tm="100000">
                                          <p:val>
                                            <p:strVal val="#ppt_x"/>
                                          </p:val>
                                        </p:tav>
                                      </p:tavLst>
                                    </p:anim>
                                    <p:anim calcmode="lin" valueType="num">
                                      <p:cBhvr additive="base">
                                        <p:cTn id="178" dur="4200" fill="hold"/>
                                        <p:tgtEl>
                                          <p:spTgt spid="30"/>
                                        </p:tgtEl>
                                        <p:attrNameLst>
                                          <p:attrName>ppt_y</p:attrName>
                                        </p:attrNameLst>
                                      </p:cBhvr>
                                      <p:tavLst>
                                        <p:tav tm="0">
                                          <p:val>
                                            <p:strVal val="#ppt_y"/>
                                          </p:val>
                                        </p:tav>
                                        <p:tav tm="100000">
                                          <p:val>
                                            <p:strVal val="#ppt_y"/>
                                          </p:val>
                                        </p:tav>
                                      </p:tavLst>
                                    </p:anim>
                                  </p:childTnLst>
                                </p:cTn>
                              </p:par>
                              <p:par>
                                <p:cTn id="179" presetID="2" presetClass="exit" presetSubtype="2" fill="hold" grpId="1" nodeType="withEffect">
                                  <p:stCondLst>
                                    <p:cond delay="0"/>
                                  </p:stCondLst>
                                  <p:childTnLst>
                                    <p:anim calcmode="lin" valueType="num">
                                      <p:cBhvr additive="base">
                                        <p:cTn id="180" dur="4200"/>
                                        <p:tgtEl>
                                          <p:spTgt spid="30"/>
                                        </p:tgtEl>
                                        <p:attrNameLst>
                                          <p:attrName>ppt_x</p:attrName>
                                        </p:attrNameLst>
                                      </p:cBhvr>
                                      <p:tavLst>
                                        <p:tav tm="0">
                                          <p:val>
                                            <p:strVal val="ppt_x"/>
                                          </p:val>
                                        </p:tav>
                                        <p:tav tm="100000">
                                          <p:val>
                                            <p:strVal val="1+ppt_w/2"/>
                                          </p:val>
                                        </p:tav>
                                      </p:tavLst>
                                    </p:anim>
                                    <p:anim calcmode="lin" valueType="num">
                                      <p:cBhvr additive="base">
                                        <p:cTn id="181" dur="4200"/>
                                        <p:tgtEl>
                                          <p:spTgt spid="30"/>
                                        </p:tgtEl>
                                        <p:attrNameLst>
                                          <p:attrName>ppt_y</p:attrName>
                                        </p:attrNameLst>
                                      </p:cBhvr>
                                      <p:tavLst>
                                        <p:tav tm="0">
                                          <p:val>
                                            <p:strVal val="ppt_y"/>
                                          </p:val>
                                        </p:tav>
                                        <p:tav tm="100000">
                                          <p:val>
                                            <p:strVal val="ppt_y"/>
                                          </p:val>
                                        </p:tav>
                                      </p:tavLst>
                                    </p:anim>
                                    <p:set>
                                      <p:cBhvr>
                                        <p:cTn id="182" dur="1" fill="hold">
                                          <p:stCondLst>
                                            <p:cond delay="4199"/>
                                          </p:stCondLst>
                                        </p:cTn>
                                        <p:tgtEl>
                                          <p:spTgt spid="30"/>
                                        </p:tgtEl>
                                        <p:attrNameLst>
                                          <p:attrName>style.visibility</p:attrName>
                                        </p:attrNameLst>
                                      </p:cBhvr>
                                      <p:to>
                                        <p:strVal val="hidden"/>
                                      </p:to>
                                    </p:set>
                                  </p:childTnLst>
                                </p:cTn>
                              </p:par>
                              <p:par>
                                <p:cTn id="183" presetID="8" presetClass="emph" presetSubtype="0" fill="hold" grpId="2" nodeType="withEffect">
                                  <p:stCondLst>
                                    <p:cond delay="0"/>
                                  </p:stCondLst>
                                  <p:childTnLst>
                                    <p:animRot by="21600000">
                                      <p:cBhvr>
                                        <p:cTn id="184" dur="4200" fill="hold"/>
                                        <p:tgtEl>
                                          <p:spTgt spid="30"/>
                                        </p:tgtEl>
                                        <p:attrNameLst>
                                          <p:attrName>r</p:attrName>
                                        </p:attrNameLst>
                                      </p:cBhvr>
                                    </p:animRot>
                                  </p:childTnLst>
                                </p:cTn>
                              </p:par>
                              <p:par>
                                <p:cTn id="185" presetID="2" presetClass="entr" presetSubtype="8" fill="hold" grpId="0" nodeType="withEffect">
                                  <p:stCondLst>
                                    <p:cond delay="0"/>
                                  </p:stCondLst>
                                  <p:childTnLst>
                                    <p:set>
                                      <p:cBhvr>
                                        <p:cTn id="186" dur="1" fill="hold">
                                          <p:stCondLst>
                                            <p:cond delay="0"/>
                                          </p:stCondLst>
                                        </p:cTn>
                                        <p:tgtEl>
                                          <p:spTgt spid="70"/>
                                        </p:tgtEl>
                                        <p:attrNameLst>
                                          <p:attrName>style.visibility</p:attrName>
                                        </p:attrNameLst>
                                      </p:cBhvr>
                                      <p:to>
                                        <p:strVal val="visible"/>
                                      </p:to>
                                    </p:set>
                                    <p:anim calcmode="lin" valueType="num">
                                      <p:cBhvr additive="base">
                                        <p:cTn id="187" dur="4000" fill="hold"/>
                                        <p:tgtEl>
                                          <p:spTgt spid="70"/>
                                        </p:tgtEl>
                                        <p:attrNameLst>
                                          <p:attrName>ppt_x</p:attrName>
                                        </p:attrNameLst>
                                      </p:cBhvr>
                                      <p:tavLst>
                                        <p:tav tm="0">
                                          <p:val>
                                            <p:strVal val="0-#ppt_w/2"/>
                                          </p:val>
                                        </p:tav>
                                        <p:tav tm="100000">
                                          <p:val>
                                            <p:strVal val="#ppt_x"/>
                                          </p:val>
                                        </p:tav>
                                      </p:tavLst>
                                    </p:anim>
                                    <p:anim calcmode="lin" valueType="num">
                                      <p:cBhvr additive="base">
                                        <p:cTn id="188" dur="4000" fill="hold"/>
                                        <p:tgtEl>
                                          <p:spTgt spid="70"/>
                                        </p:tgtEl>
                                        <p:attrNameLst>
                                          <p:attrName>ppt_y</p:attrName>
                                        </p:attrNameLst>
                                      </p:cBhvr>
                                      <p:tavLst>
                                        <p:tav tm="0">
                                          <p:val>
                                            <p:strVal val="#ppt_y"/>
                                          </p:val>
                                        </p:tav>
                                        <p:tav tm="100000">
                                          <p:val>
                                            <p:strVal val="#ppt_y"/>
                                          </p:val>
                                        </p:tav>
                                      </p:tavLst>
                                    </p:anim>
                                  </p:childTnLst>
                                </p:cTn>
                              </p:par>
                              <p:par>
                                <p:cTn id="189" presetID="2" presetClass="exit" presetSubtype="2" fill="hold" grpId="1" nodeType="withEffect">
                                  <p:stCondLst>
                                    <p:cond delay="0"/>
                                  </p:stCondLst>
                                  <p:childTnLst>
                                    <p:anim calcmode="lin" valueType="num">
                                      <p:cBhvr additive="base">
                                        <p:cTn id="190" dur="4000"/>
                                        <p:tgtEl>
                                          <p:spTgt spid="70"/>
                                        </p:tgtEl>
                                        <p:attrNameLst>
                                          <p:attrName>ppt_x</p:attrName>
                                        </p:attrNameLst>
                                      </p:cBhvr>
                                      <p:tavLst>
                                        <p:tav tm="0">
                                          <p:val>
                                            <p:strVal val="ppt_x"/>
                                          </p:val>
                                        </p:tav>
                                        <p:tav tm="100000">
                                          <p:val>
                                            <p:strVal val="1+ppt_w/2"/>
                                          </p:val>
                                        </p:tav>
                                      </p:tavLst>
                                    </p:anim>
                                    <p:anim calcmode="lin" valueType="num">
                                      <p:cBhvr additive="base">
                                        <p:cTn id="191" dur="4000"/>
                                        <p:tgtEl>
                                          <p:spTgt spid="70"/>
                                        </p:tgtEl>
                                        <p:attrNameLst>
                                          <p:attrName>ppt_y</p:attrName>
                                        </p:attrNameLst>
                                      </p:cBhvr>
                                      <p:tavLst>
                                        <p:tav tm="0">
                                          <p:val>
                                            <p:strVal val="ppt_y"/>
                                          </p:val>
                                        </p:tav>
                                        <p:tav tm="100000">
                                          <p:val>
                                            <p:strVal val="ppt_y"/>
                                          </p:val>
                                        </p:tav>
                                      </p:tavLst>
                                    </p:anim>
                                    <p:set>
                                      <p:cBhvr>
                                        <p:cTn id="192" dur="1" fill="hold">
                                          <p:stCondLst>
                                            <p:cond delay="3999"/>
                                          </p:stCondLst>
                                        </p:cTn>
                                        <p:tgtEl>
                                          <p:spTgt spid="70"/>
                                        </p:tgtEl>
                                        <p:attrNameLst>
                                          <p:attrName>style.visibility</p:attrName>
                                        </p:attrNameLst>
                                      </p:cBhvr>
                                      <p:to>
                                        <p:strVal val="hidden"/>
                                      </p:to>
                                    </p:set>
                                  </p:childTnLst>
                                </p:cTn>
                              </p:par>
                              <p:par>
                                <p:cTn id="193" presetID="8" presetClass="emph" presetSubtype="0" fill="hold" grpId="2" nodeType="withEffect">
                                  <p:stCondLst>
                                    <p:cond delay="0"/>
                                  </p:stCondLst>
                                  <p:childTnLst>
                                    <p:animRot by="21600000">
                                      <p:cBhvr>
                                        <p:cTn id="194" dur="4000" fill="hold"/>
                                        <p:tgtEl>
                                          <p:spTgt spid="70"/>
                                        </p:tgtEl>
                                        <p:attrNameLst>
                                          <p:attrName>r</p:attrName>
                                        </p:attrNameLst>
                                      </p:cBhvr>
                                    </p:animRot>
                                  </p:childTnLst>
                                </p:cTn>
                              </p:par>
                              <p:par>
                                <p:cTn id="195" presetID="2" presetClass="entr" presetSubtype="8" fill="hold" grpId="0" nodeType="withEffect">
                                  <p:stCondLst>
                                    <p:cond delay="0"/>
                                  </p:stCondLst>
                                  <p:childTnLst>
                                    <p:set>
                                      <p:cBhvr>
                                        <p:cTn id="196" dur="1" fill="hold">
                                          <p:stCondLst>
                                            <p:cond delay="0"/>
                                          </p:stCondLst>
                                        </p:cTn>
                                        <p:tgtEl>
                                          <p:spTgt spid="49"/>
                                        </p:tgtEl>
                                        <p:attrNameLst>
                                          <p:attrName>style.visibility</p:attrName>
                                        </p:attrNameLst>
                                      </p:cBhvr>
                                      <p:to>
                                        <p:strVal val="visible"/>
                                      </p:to>
                                    </p:set>
                                    <p:anim calcmode="lin" valueType="num">
                                      <p:cBhvr additive="base">
                                        <p:cTn id="197" dur="4300" fill="hold"/>
                                        <p:tgtEl>
                                          <p:spTgt spid="49"/>
                                        </p:tgtEl>
                                        <p:attrNameLst>
                                          <p:attrName>ppt_x</p:attrName>
                                        </p:attrNameLst>
                                      </p:cBhvr>
                                      <p:tavLst>
                                        <p:tav tm="0">
                                          <p:val>
                                            <p:strVal val="0-#ppt_w/2"/>
                                          </p:val>
                                        </p:tav>
                                        <p:tav tm="100000">
                                          <p:val>
                                            <p:strVal val="#ppt_x"/>
                                          </p:val>
                                        </p:tav>
                                      </p:tavLst>
                                    </p:anim>
                                    <p:anim calcmode="lin" valueType="num">
                                      <p:cBhvr additive="base">
                                        <p:cTn id="198" dur="4300" fill="hold"/>
                                        <p:tgtEl>
                                          <p:spTgt spid="49"/>
                                        </p:tgtEl>
                                        <p:attrNameLst>
                                          <p:attrName>ppt_y</p:attrName>
                                        </p:attrNameLst>
                                      </p:cBhvr>
                                      <p:tavLst>
                                        <p:tav tm="0">
                                          <p:val>
                                            <p:strVal val="#ppt_y"/>
                                          </p:val>
                                        </p:tav>
                                        <p:tav tm="100000">
                                          <p:val>
                                            <p:strVal val="#ppt_y"/>
                                          </p:val>
                                        </p:tav>
                                      </p:tavLst>
                                    </p:anim>
                                  </p:childTnLst>
                                </p:cTn>
                              </p:par>
                              <p:par>
                                <p:cTn id="199" presetID="2" presetClass="exit" presetSubtype="2" fill="hold" grpId="1" nodeType="withEffect">
                                  <p:stCondLst>
                                    <p:cond delay="0"/>
                                  </p:stCondLst>
                                  <p:childTnLst>
                                    <p:anim calcmode="lin" valueType="num">
                                      <p:cBhvr additive="base">
                                        <p:cTn id="200" dur="4300"/>
                                        <p:tgtEl>
                                          <p:spTgt spid="49"/>
                                        </p:tgtEl>
                                        <p:attrNameLst>
                                          <p:attrName>ppt_x</p:attrName>
                                        </p:attrNameLst>
                                      </p:cBhvr>
                                      <p:tavLst>
                                        <p:tav tm="0">
                                          <p:val>
                                            <p:strVal val="ppt_x"/>
                                          </p:val>
                                        </p:tav>
                                        <p:tav tm="100000">
                                          <p:val>
                                            <p:strVal val="1+ppt_w/2"/>
                                          </p:val>
                                        </p:tav>
                                      </p:tavLst>
                                    </p:anim>
                                    <p:anim calcmode="lin" valueType="num">
                                      <p:cBhvr additive="base">
                                        <p:cTn id="201" dur="4300"/>
                                        <p:tgtEl>
                                          <p:spTgt spid="49"/>
                                        </p:tgtEl>
                                        <p:attrNameLst>
                                          <p:attrName>ppt_y</p:attrName>
                                        </p:attrNameLst>
                                      </p:cBhvr>
                                      <p:tavLst>
                                        <p:tav tm="0">
                                          <p:val>
                                            <p:strVal val="ppt_y"/>
                                          </p:val>
                                        </p:tav>
                                        <p:tav tm="100000">
                                          <p:val>
                                            <p:strVal val="ppt_y"/>
                                          </p:val>
                                        </p:tav>
                                      </p:tavLst>
                                    </p:anim>
                                    <p:set>
                                      <p:cBhvr>
                                        <p:cTn id="202" dur="1" fill="hold">
                                          <p:stCondLst>
                                            <p:cond delay="4299"/>
                                          </p:stCondLst>
                                        </p:cTn>
                                        <p:tgtEl>
                                          <p:spTgt spid="49"/>
                                        </p:tgtEl>
                                        <p:attrNameLst>
                                          <p:attrName>style.visibility</p:attrName>
                                        </p:attrNameLst>
                                      </p:cBhvr>
                                      <p:to>
                                        <p:strVal val="hidden"/>
                                      </p:to>
                                    </p:set>
                                  </p:childTnLst>
                                </p:cTn>
                              </p:par>
                              <p:par>
                                <p:cTn id="203" presetID="8" presetClass="emph" presetSubtype="0" fill="hold" grpId="2" nodeType="withEffect">
                                  <p:stCondLst>
                                    <p:cond delay="0"/>
                                  </p:stCondLst>
                                  <p:childTnLst>
                                    <p:animRot by="21600000">
                                      <p:cBhvr>
                                        <p:cTn id="204" dur="4300" fill="hold"/>
                                        <p:tgtEl>
                                          <p:spTgt spid="49"/>
                                        </p:tgtEl>
                                        <p:attrNameLst>
                                          <p:attrName>r</p:attrName>
                                        </p:attrNameLst>
                                      </p:cBhvr>
                                    </p:animRot>
                                  </p:childTnLst>
                                </p:cTn>
                              </p:par>
                              <p:par>
                                <p:cTn id="205" presetID="2" presetClass="entr" presetSubtype="8" fill="hold" grpId="0" nodeType="withEffect">
                                  <p:stCondLst>
                                    <p:cond delay="0"/>
                                  </p:stCondLst>
                                  <p:childTnLst>
                                    <p:set>
                                      <p:cBhvr>
                                        <p:cTn id="206" dur="1" fill="hold">
                                          <p:stCondLst>
                                            <p:cond delay="0"/>
                                          </p:stCondLst>
                                        </p:cTn>
                                        <p:tgtEl>
                                          <p:spTgt spid="29"/>
                                        </p:tgtEl>
                                        <p:attrNameLst>
                                          <p:attrName>style.visibility</p:attrName>
                                        </p:attrNameLst>
                                      </p:cBhvr>
                                      <p:to>
                                        <p:strVal val="visible"/>
                                      </p:to>
                                    </p:set>
                                    <p:anim calcmode="lin" valueType="num">
                                      <p:cBhvr additive="base">
                                        <p:cTn id="207" dur="4200" fill="hold"/>
                                        <p:tgtEl>
                                          <p:spTgt spid="29"/>
                                        </p:tgtEl>
                                        <p:attrNameLst>
                                          <p:attrName>ppt_x</p:attrName>
                                        </p:attrNameLst>
                                      </p:cBhvr>
                                      <p:tavLst>
                                        <p:tav tm="0">
                                          <p:val>
                                            <p:strVal val="0-#ppt_w/2"/>
                                          </p:val>
                                        </p:tav>
                                        <p:tav tm="100000">
                                          <p:val>
                                            <p:strVal val="#ppt_x"/>
                                          </p:val>
                                        </p:tav>
                                      </p:tavLst>
                                    </p:anim>
                                    <p:anim calcmode="lin" valueType="num">
                                      <p:cBhvr additive="base">
                                        <p:cTn id="208" dur="4200" fill="hold"/>
                                        <p:tgtEl>
                                          <p:spTgt spid="29"/>
                                        </p:tgtEl>
                                        <p:attrNameLst>
                                          <p:attrName>ppt_y</p:attrName>
                                        </p:attrNameLst>
                                      </p:cBhvr>
                                      <p:tavLst>
                                        <p:tav tm="0">
                                          <p:val>
                                            <p:strVal val="#ppt_y"/>
                                          </p:val>
                                        </p:tav>
                                        <p:tav tm="100000">
                                          <p:val>
                                            <p:strVal val="#ppt_y"/>
                                          </p:val>
                                        </p:tav>
                                      </p:tavLst>
                                    </p:anim>
                                  </p:childTnLst>
                                </p:cTn>
                              </p:par>
                              <p:par>
                                <p:cTn id="209" presetID="2" presetClass="exit" presetSubtype="2" fill="hold" grpId="1" nodeType="withEffect">
                                  <p:stCondLst>
                                    <p:cond delay="0"/>
                                  </p:stCondLst>
                                  <p:childTnLst>
                                    <p:anim calcmode="lin" valueType="num">
                                      <p:cBhvr additive="base">
                                        <p:cTn id="210" dur="4200"/>
                                        <p:tgtEl>
                                          <p:spTgt spid="29"/>
                                        </p:tgtEl>
                                        <p:attrNameLst>
                                          <p:attrName>ppt_x</p:attrName>
                                        </p:attrNameLst>
                                      </p:cBhvr>
                                      <p:tavLst>
                                        <p:tav tm="0">
                                          <p:val>
                                            <p:strVal val="ppt_x"/>
                                          </p:val>
                                        </p:tav>
                                        <p:tav tm="100000">
                                          <p:val>
                                            <p:strVal val="1+ppt_w/2"/>
                                          </p:val>
                                        </p:tav>
                                      </p:tavLst>
                                    </p:anim>
                                    <p:anim calcmode="lin" valueType="num">
                                      <p:cBhvr additive="base">
                                        <p:cTn id="211" dur="4200"/>
                                        <p:tgtEl>
                                          <p:spTgt spid="29"/>
                                        </p:tgtEl>
                                        <p:attrNameLst>
                                          <p:attrName>ppt_y</p:attrName>
                                        </p:attrNameLst>
                                      </p:cBhvr>
                                      <p:tavLst>
                                        <p:tav tm="0">
                                          <p:val>
                                            <p:strVal val="ppt_y"/>
                                          </p:val>
                                        </p:tav>
                                        <p:tav tm="100000">
                                          <p:val>
                                            <p:strVal val="ppt_y"/>
                                          </p:val>
                                        </p:tav>
                                      </p:tavLst>
                                    </p:anim>
                                    <p:set>
                                      <p:cBhvr>
                                        <p:cTn id="212" dur="1" fill="hold">
                                          <p:stCondLst>
                                            <p:cond delay="4199"/>
                                          </p:stCondLst>
                                        </p:cTn>
                                        <p:tgtEl>
                                          <p:spTgt spid="29"/>
                                        </p:tgtEl>
                                        <p:attrNameLst>
                                          <p:attrName>style.visibility</p:attrName>
                                        </p:attrNameLst>
                                      </p:cBhvr>
                                      <p:to>
                                        <p:strVal val="hidden"/>
                                      </p:to>
                                    </p:set>
                                  </p:childTnLst>
                                </p:cTn>
                              </p:par>
                              <p:par>
                                <p:cTn id="213" presetID="8" presetClass="emph" presetSubtype="0" fill="hold" grpId="2" nodeType="withEffect">
                                  <p:stCondLst>
                                    <p:cond delay="0"/>
                                  </p:stCondLst>
                                  <p:childTnLst>
                                    <p:animRot by="21600000">
                                      <p:cBhvr>
                                        <p:cTn id="214" dur="4200" fill="hold"/>
                                        <p:tgtEl>
                                          <p:spTgt spid="29"/>
                                        </p:tgtEl>
                                        <p:attrNameLst>
                                          <p:attrName>r</p:attrName>
                                        </p:attrNameLst>
                                      </p:cBhvr>
                                    </p:animRot>
                                  </p:childTnLst>
                                </p:cTn>
                              </p:par>
                              <p:par>
                                <p:cTn id="215" presetID="2" presetClass="entr" presetSubtype="8" fill="hold" grpId="0" nodeType="withEffect">
                                  <p:stCondLst>
                                    <p:cond delay="0"/>
                                  </p:stCondLst>
                                  <p:childTnLst>
                                    <p:set>
                                      <p:cBhvr>
                                        <p:cTn id="216" dur="1" fill="hold">
                                          <p:stCondLst>
                                            <p:cond delay="0"/>
                                          </p:stCondLst>
                                        </p:cTn>
                                        <p:tgtEl>
                                          <p:spTgt spid="90"/>
                                        </p:tgtEl>
                                        <p:attrNameLst>
                                          <p:attrName>style.visibility</p:attrName>
                                        </p:attrNameLst>
                                      </p:cBhvr>
                                      <p:to>
                                        <p:strVal val="visible"/>
                                      </p:to>
                                    </p:set>
                                    <p:anim calcmode="lin" valueType="num">
                                      <p:cBhvr additive="base">
                                        <p:cTn id="217" dur="4100" fill="hold"/>
                                        <p:tgtEl>
                                          <p:spTgt spid="90"/>
                                        </p:tgtEl>
                                        <p:attrNameLst>
                                          <p:attrName>ppt_x</p:attrName>
                                        </p:attrNameLst>
                                      </p:cBhvr>
                                      <p:tavLst>
                                        <p:tav tm="0">
                                          <p:val>
                                            <p:strVal val="0-#ppt_w/2"/>
                                          </p:val>
                                        </p:tav>
                                        <p:tav tm="100000">
                                          <p:val>
                                            <p:strVal val="#ppt_x"/>
                                          </p:val>
                                        </p:tav>
                                      </p:tavLst>
                                    </p:anim>
                                    <p:anim calcmode="lin" valueType="num">
                                      <p:cBhvr additive="base">
                                        <p:cTn id="218" dur="4100" fill="hold"/>
                                        <p:tgtEl>
                                          <p:spTgt spid="90"/>
                                        </p:tgtEl>
                                        <p:attrNameLst>
                                          <p:attrName>ppt_y</p:attrName>
                                        </p:attrNameLst>
                                      </p:cBhvr>
                                      <p:tavLst>
                                        <p:tav tm="0">
                                          <p:val>
                                            <p:strVal val="#ppt_y"/>
                                          </p:val>
                                        </p:tav>
                                        <p:tav tm="100000">
                                          <p:val>
                                            <p:strVal val="#ppt_y"/>
                                          </p:val>
                                        </p:tav>
                                      </p:tavLst>
                                    </p:anim>
                                  </p:childTnLst>
                                </p:cTn>
                              </p:par>
                              <p:par>
                                <p:cTn id="219" presetID="2" presetClass="exit" presetSubtype="2" fill="hold" grpId="1" nodeType="withEffect">
                                  <p:stCondLst>
                                    <p:cond delay="0"/>
                                  </p:stCondLst>
                                  <p:childTnLst>
                                    <p:anim calcmode="lin" valueType="num">
                                      <p:cBhvr additive="base">
                                        <p:cTn id="220" dur="4100"/>
                                        <p:tgtEl>
                                          <p:spTgt spid="90"/>
                                        </p:tgtEl>
                                        <p:attrNameLst>
                                          <p:attrName>ppt_x</p:attrName>
                                        </p:attrNameLst>
                                      </p:cBhvr>
                                      <p:tavLst>
                                        <p:tav tm="0">
                                          <p:val>
                                            <p:strVal val="ppt_x"/>
                                          </p:val>
                                        </p:tav>
                                        <p:tav tm="100000">
                                          <p:val>
                                            <p:strVal val="1+ppt_w/2"/>
                                          </p:val>
                                        </p:tav>
                                      </p:tavLst>
                                    </p:anim>
                                    <p:anim calcmode="lin" valueType="num">
                                      <p:cBhvr additive="base">
                                        <p:cTn id="221" dur="4100"/>
                                        <p:tgtEl>
                                          <p:spTgt spid="90"/>
                                        </p:tgtEl>
                                        <p:attrNameLst>
                                          <p:attrName>ppt_y</p:attrName>
                                        </p:attrNameLst>
                                      </p:cBhvr>
                                      <p:tavLst>
                                        <p:tav tm="0">
                                          <p:val>
                                            <p:strVal val="ppt_y"/>
                                          </p:val>
                                        </p:tav>
                                        <p:tav tm="100000">
                                          <p:val>
                                            <p:strVal val="ppt_y"/>
                                          </p:val>
                                        </p:tav>
                                      </p:tavLst>
                                    </p:anim>
                                    <p:set>
                                      <p:cBhvr>
                                        <p:cTn id="222" dur="1" fill="hold">
                                          <p:stCondLst>
                                            <p:cond delay="4099"/>
                                          </p:stCondLst>
                                        </p:cTn>
                                        <p:tgtEl>
                                          <p:spTgt spid="90"/>
                                        </p:tgtEl>
                                        <p:attrNameLst>
                                          <p:attrName>style.visibility</p:attrName>
                                        </p:attrNameLst>
                                      </p:cBhvr>
                                      <p:to>
                                        <p:strVal val="hidden"/>
                                      </p:to>
                                    </p:set>
                                  </p:childTnLst>
                                </p:cTn>
                              </p:par>
                              <p:par>
                                <p:cTn id="223" presetID="8" presetClass="emph" presetSubtype="0" fill="hold" grpId="2" nodeType="withEffect">
                                  <p:stCondLst>
                                    <p:cond delay="0"/>
                                  </p:stCondLst>
                                  <p:childTnLst>
                                    <p:animRot by="21600000">
                                      <p:cBhvr>
                                        <p:cTn id="224" dur="4100" fill="hold"/>
                                        <p:tgtEl>
                                          <p:spTgt spid="90"/>
                                        </p:tgtEl>
                                        <p:attrNameLst>
                                          <p:attrName>r</p:attrName>
                                        </p:attrNameLst>
                                      </p:cBhvr>
                                    </p:animRot>
                                  </p:childTnLst>
                                </p:cTn>
                              </p:par>
                              <p:par>
                                <p:cTn id="225" presetID="2" presetClass="entr" presetSubtype="8" fill="hold" grpId="0" nodeType="withEffect">
                                  <p:stCondLst>
                                    <p:cond delay="0"/>
                                  </p:stCondLst>
                                  <p:childTnLst>
                                    <p:set>
                                      <p:cBhvr>
                                        <p:cTn id="226" dur="1" fill="hold">
                                          <p:stCondLst>
                                            <p:cond delay="0"/>
                                          </p:stCondLst>
                                        </p:cTn>
                                        <p:tgtEl>
                                          <p:spTgt spid="69"/>
                                        </p:tgtEl>
                                        <p:attrNameLst>
                                          <p:attrName>style.visibility</p:attrName>
                                        </p:attrNameLst>
                                      </p:cBhvr>
                                      <p:to>
                                        <p:strVal val="visible"/>
                                      </p:to>
                                    </p:set>
                                    <p:anim calcmode="lin" valueType="num">
                                      <p:cBhvr additive="base">
                                        <p:cTn id="227" dur="4000" fill="hold"/>
                                        <p:tgtEl>
                                          <p:spTgt spid="69"/>
                                        </p:tgtEl>
                                        <p:attrNameLst>
                                          <p:attrName>ppt_x</p:attrName>
                                        </p:attrNameLst>
                                      </p:cBhvr>
                                      <p:tavLst>
                                        <p:tav tm="0">
                                          <p:val>
                                            <p:strVal val="0-#ppt_w/2"/>
                                          </p:val>
                                        </p:tav>
                                        <p:tav tm="100000">
                                          <p:val>
                                            <p:strVal val="#ppt_x"/>
                                          </p:val>
                                        </p:tav>
                                      </p:tavLst>
                                    </p:anim>
                                    <p:anim calcmode="lin" valueType="num">
                                      <p:cBhvr additive="base">
                                        <p:cTn id="228" dur="4000" fill="hold"/>
                                        <p:tgtEl>
                                          <p:spTgt spid="69"/>
                                        </p:tgtEl>
                                        <p:attrNameLst>
                                          <p:attrName>ppt_y</p:attrName>
                                        </p:attrNameLst>
                                      </p:cBhvr>
                                      <p:tavLst>
                                        <p:tav tm="0">
                                          <p:val>
                                            <p:strVal val="#ppt_y"/>
                                          </p:val>
                                        </p:tav>
                                        <p:tav tm="100000">
                                          <p:val>
                                            <p:strVal val="#ppt_y"/>
                                          </p:val>
                                        </p:tav>
                                      </p:tavLst>
                                    </p:anim>
                                  </p:childTnLst>
                                </p:cTn>
                              </p:par>
                              <p:par>
                                <p:cTn id="229" presetID="2" presetClass="exit" presetSubtype="2" fill="hold" grpId="1" nodeType="withEffect">
                                  <p:stCondLst>
                                    <p:cond delay="0"/>
                                  </p:stCondLst>
                                  <p:childTnLst>
                                    <p:anim calcmode="lin" valueType="num">
                                      <p:cBhvr additive="base">
                                        <p:cTn id="230" dur="4000"/>
                                        <p:tgtEl>
                                          <p:spTgt spid="69"/>
                                        </p:tgtEl>
                                        <p:attrNameLst>
                                          <p:attrName>ppt_x</p:attrName>
                                        </p:attrNameLst>
                                      </p:cBhvr>
                                      <p:tavLst>
                                        <p:tav tm="0">
                                          <p:val>
                                            <p:strVal val="ppt_x"/>
                                          </p:val>
                                        </p:tav>
                                        <p:tav tm="100000">
                                          <p:val>
                                            <p:strVal val="1+ppt_w/2"/>
                                          </p:val>
                                        </p:tav>
                                      </p:tavLst>
                                    </p:anim>
                                    <p:anim calcmode="lin" valueType="num">
                                      <p:cBhvr additive="base">
                                        <p:cTn id="231" dur="4000"/>
                                        <p:tgtEl>
                                          <p:spTgt spid="69"/>
                                        </p:tgtEl>
                                        <p:attrNameLst>
                                          <p:attrName>ppt_y</p:attrName>
                                        </p:attrNameLst>
                                      </p:cBhvr>
                                      <p:tavLst>
                                        <p:tav tm="0">
                                          <p:val>
                                            <p:strVal val="ppt_y"/>
                                          </p:val>
                                        </p:tav>
                                        <p:tav tm="100000">
                                          <p:val>
                                            <p:strVal val="ppt_y"/>
                                          </p:val>
                                        </p:tav>
                                      </p:tavLst>
                                    </p:anim>
                                    <p:set>
                                      <p:cBhvr>
                                        <p:cTn id="232" dur="1" fill="hold">
                                          <p:stCondLst>
                                            <p:cond delay="3999"/>
                                          </p:stCondLst>
                                        </p:cTn>
                                        <p:tgtEl>
                                          <p:spTgt spid="69"/>
                                        </p:tgtEl>
                                        <p:attrNameLst>
                                          <p:attrName>style.visibility</p:attrName>
                                        </p:attrNameLst>
                                      </p:cBhvr>
                                      <p:to>
                                        <p:strVal val="hidden"/>
                                      </p:to>
                                    </p:set>
                                  </p:childTnLst>
                                </p:cTn>
                              </p:par>
                              <p:par>
                                <p:cTn id="233" presetID="8" presetClass="emph" presetSubtype="0" fill="hold" grpId="2" nodeType="withEffect">
                                  <p:stCondLst>
                                    <p:cond delay="0"/>
                                  </p:stCondLst>
                                  <p:childTnLst>
                                    <p:animRot by="21600000">
                                      <p:cBhvr>
                                        <p:cTn id="234" dur="4000" fill="hold"/>
                                        <p:tgtEl>
                                          <p:spTgt spid="69"/>
                                        </p:tgtEl>
                                        <p:attrNameLst>
                                          <p:attrName>r</p:attrName>
                                        </p:attrNameLst>
                                      </p:cBhvr>
                                    </p:animRot>
                                  </p:childTnLst>
                                </p:cTn>
                              </p:par>
                              <p:par>
                                <p:cTn id="235" presetID="2" presetClass="entr" presetSubtype="8" fill="hold" grpId="0" nodeType="withEffect">
                                  <p:stCondLst>
                                    <p:cond delay="0"/>
                                  </p:stCondLst>
                                  <p:childTnLst>
                                    <p:set>
                                      <p:cBhvr>
                                        <p:cTn id="236" dur="1" fill="hold">
                                          <p:stCondLst>
                                            <p:cond delay="0"/>
                                          </p:stCondLst>
                                        </p:cTn>
                                        <p:tgtEl>
                                          <p:spTgt spid="48"/>
                                        </p:tgtEl>
                                        <p:attrNameLst>
                                          <p:attrName>style.visibility</p:attrName>
                                        </p:attrNameLst>
                                      </p:cBhvr>
                                      <p:to>
                                        <p:strVal val="visible"/>
                                      </p:to>
                                    </p:set>
                                    <p:anim calcmode="lin" valueType="num">
                                      <p:cBhvr additive="base">
                                        <p:cTn id="237" dur="4300" fill="hold"/>
                                        <p:tgtEl>
                                          <p:spTgt spid="48"/>
                                        </p:tgtEl>
                                        <p:attrNameLst>
                                          <p:attrName>ppt_x</p:attrName>
                                        </p:attrNameLst>
                                      </p:cBhvr>
                                      <p:tavLst>
                                        <p:tav tm="0">
                                          <p:val>
                                            <p:strVal val="0-#ppt_w/2"/>
                                          </p:val>
                                        </p:tav>
                                        <p:tav tm="100000">
                                          <p:val>
                                            <p:strVal val="#ppt_x"/>
                                          </p:val>
                                        </p:tav>
                                      </p:tavLst>
                                    </p:anim>
                                    <p:anim calcmode="lin" valueType="num">
                                      <p:cBhvr additive="base">
                                        <p:cTn id="238" dur="4300" fill="hold"/>
                                        <p:tgtEl>
                                          <p:spTgt spid="48"/>
                                        </p:tgtEl>
                                        <p:attrNameLst>
                                          <p:attrName>ppt_y</p:attrName>
                                        </p:attrNameLst>
                                      </p:cBhvr>
                                      <p:tavLst>
                                        <p:tav tm="0">
                                          <p:val>
                                            <p:strVal val="#ppt_y"/>
                                          </p:val>
                                        </p:tav>
                                        <p:tav tm="100000">
                                          <p:val>
                                            <p:strVal val="#ppt_y"/>
                                          </p:val>
                                        </p:tav>
                                      </p:tavLst>
                                    </p:anim>
                                  </p:childTnLst>
                                </p:cTn>
                              </p:par>
                              <p:par>
                                <p:cTn id="239" presetID="2" presetClass="exit" presetSubtype="2" fill="hold" grpId="1" nodeType="withEffect">
                                  <p:stCondLst>
                                    <p:cond delay="0"/>
                                  </p:stCondLst>
                                  <p:childTnLst>
                                    <p:anim calcmode="lin" valueType="num">
                                      <p:cBhvr additive="base">
                                        <p:cTn id="240" dur="4300"/>
                                        <p:tgtEl>
                                          <p:spTgt spid="48"/>
                                        </p:tgtEl>
                                        <p:attrNameLst>
                                          <p:attrName>ppt_x</p:attrName>
                                        </p:attrNameLst>
                                      </p:cBhvr>
                                      <p:tavLst>
                                        <p:tav tm="0">
                                          <p:val>
                                            <p:strVal val="ppt_x"/>
                                          </p:val>
                                        </p:tav>
                                        <p:tav tm="100000">
                                          <p:val>
                                            <p:strVal val="1+ppt_w/2"/>
                                          </p:val>
                                        </p:tav>
                                      </p:tavLst>
                                    </p:anim>
                                    <p:anim calcmode="lin" valueType="num">
                                      <p:cBhvr additive="base">
                                        <p:cTn id="241" dur="4300"/>
                                        <p:tgtEl>
                                          <p:spTgt spid="48"/>
                                        </p:tgtEl>
                                        <p:attrNameLst>
                                          <p:attrName>ppt_y</p:attrName>
                                        </p:attrNameLst>
                                      </p:cBhvr>
                                      <p:tavLst>
                                        <p:tav tm="0">
                                          <p:val>
                                            <p:strVal val="ppt_y"/>
                                          </p:val>
                                        </p:tav>
                                        <p:tav tm="100000">
                                          <p:val>
                                            <p:strVal val="ppt_y"/>
                                          </p:val>
                                        </p:tav>
                                      </p:tavLst>
                                    </p:anim>
                                    <p:set>
                                      <p:cBhvr>
                                        <p:cTn id="242" dur="1" fill="hold">
                                          <p:stCondLst>
                                            <p:cond delay="4299"/>
                                          </p:stCondLst>
                                        </p:cTn>
                                        <p:tgtEl>
                                          <p:spTgt spid="48"/>
                                        </p:tgtEl>
                                        <p:attrNameLst>
                                          <p:attrName>style.visibility</p:attrName>
                                        </p:attrNameLst>
                                      </p:cBhvr>
                                      <p:to>
                                        <p:strVal val="hidden"/>
                                      </p:to>
                                    </p:set>
                                  </p:childTnLst>
                                </p:cTn>
                              </p:par>
                              <p:par>
                                <p:cTn id="243" presetID="8" presetClass="emph" presetSubtype="0" fill="hold" grpId="2" nodeType="withEffect">
                                  <p:stCondLst>
                                    <p:cond delay="0"/>
                                  </p:stCondLst>
                                  <p:childTnLst>
                                    <p:animRot by="21600000">
                                      <p:cBhvr>
                                        <p:cTn id="244" dur="4300" fill="hold"/>
                                        <p:tgtEl>
                                          <p:spTgt spid="48"/>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28"/>
                                        </p:tgtEl>
                                        <p:attrNameLst>
                                          <p:attrName>style.visibility</p:attrName>
                                        </p:attrNameLst>
                                      </p:cBhvr>
                                      <p:to>
                                        <p:strVal val="visible"/>
                                      </p:to>
                                    </p:set>
                                    <p:anim calcmode="lin" valueType="num">
                                      <p:cBhvr additive="base">
                                        <p:cTn id="247" dur="4200" fill="hold"/>
                                        <p:tgtEl>
                                          <p:spTgt spid="28"/>
                                        </p:tgtEl>
                                        <p:attrNameLst>
                                          <p:attrName>ppt_x</p:attrName>
                                        </p:attrNameLst>
                                      </p:cBhvr>
                                      <p:tavLst>
                                        <p:tav tm="0">
                                          <p:val>
                                            <p:strVal val="0-#ppt_w/2"/>
                                          </p:val>
                                        </p:tav>
                                        <p:tav tm="100000">
                                          <p:val>
                                            <p:strVal val="#ppt_x"/>
                                          </p:val>
                                        </p:tav>
                                      </p:tavLst>
                                    </p:anim>
                                    <p:anim calcmode="lin" valueType="num">
                                      <p:cBhvr additive="base">
                                        <p:cTn id="248" dur="4200" fill="hold"/>
                                        <p:tgtEl>
                                          <p:spTgt spid="28"/>
                                        </p:tgtEl>
                                        <p:attrNameLst>
                                          <p:attrName>ppt_y</p:attrName>
                                        </p:attrNameLst>
                                      </p:cBhvr>
                                      <p:tavLst>
                                        <p:tav tm="0">
                                          <p:val>
                                            <p:strVal val="#ppt_y"/>
                                          </p:val>
                                        </p:tav>
                                        <p:tav tm="100000">
                                          <p:val>
                                            <p:strVal val="#ppt_y"/>
                                          </p:val>
                                        </p:tav>
                                      </p:tavLst>
                                    </p:anim>
                                  </p:childTnLst>
                                </p:cTn>
                              </p:par>
                              <p:par>
                                <p:cTn id="249" presetID="2" presetClass="exit" presetSubtype="2" fill="hold" grpId="1" nodeType="withEffect">
                                  <p:stCondLst>
                                    <p:cond delay="0"/>
                                  </p:stCondLst>
                                  <p:childTnLst>
                                    <p:anim calcmode="lin" valueType="num">
                                      <p:cBhvr additive="base">
                                        <p:cTn id="250" dur="4200"/>
                                        <p:tgtEl>
                                          <p:spTgt spid="28"/>
                                        </p:tgtEl>
                                        <p:attrNameLst>
                                          <p:attrName>ppt_x</p:attrName>
                                        </p:attrNameLst>
                                      </p:cBhvr>
                                      <p:tavLst>
                                        <p:tav tm="0">
                                          <p:val>
                                            <p:strVal val="ppt_x"/>
                                          </p:val>
                                        </p:tav>
                                        <p:tav tm="100000">
                                          <p:val>
                                            <p:strVal val="1+ppt_w/2"/>
                                          </p:val>
                                        </p:tav>
                                      </p:tavLst>
                                    </p:anim>
                                    <p:anim calcmode="lin" valueType="num">
                                      <p:cBhvr additive="base">
                                        <p:cTn id="251" dur="4200"/>
                                        <p:tgtEl>
                                          <p:spTgt spid="28"/>
                                        </p:tgtEl>
                                        <p:attrNameLst>
                                          <p:attrName>ppt_y</p:attrName>
                                        </p:attrNameLst>
                                      </p:cBhvr>
                                      <p:tavLst>
                                        <p:tav tm="0">
                                          <p:val>
                                            <p:strVal val="ppt_y"/>
                                          </p:val>
                                        </p:tav>
                                        <p:tav tm="100000">
                                          <p:val>
                                            <p:strVal val="ppt_y"/>
                                          </p:val>
                                        </p:tav>
                                      </p:tavLst>
                                    </p:anim>
                                    <p:set>
                                      <p:cBhvr>
                                        <p:cTn id="252" dur="1" fill="hold">
                                          <p:stCondLst>
                                            <p:cond delay="4199"/>
                                          </p:stCondLst>
                                        </p:cTn>
                                        <p:tgtEl>
                                          <p:spTgt spid="28"/>
                                        </p:tgtEl>
                                        <p:attrNameLst>
                                          <p:attrName>style.visibility</p:attrName>
                                        </p:attrNameLst>
                                      </p:cBhvr>
                                      <p:to>
                                        <p:strVal val="hidden"/>
                                      </p:to>
                                    </p:set>
                                  </p:childTnLst>
                                </p:cTn>
                              </p:par>
                              <p:par>
                                <p:cTn id="253" presetID="8" presetClass="emph" presetSubtype="0" fill="hold" grpId="2" nodeType="withEffect">
                                  <p:stCondLst>
                                    <p:cond delay="0"/>
                                  </p:stCondLst>
                                  <p:childTnLst>
                                    <p:animRot by="21600000">
                                      <p:cBhvr>
                                        <p:cTn id="254" dur="4200" fill="hold"/>
                                        <p:tgtEl>
                                          <p:spTgt spid="28"/>
                                        </p:tgtEl>
                                        <p:attrNameLst>
                                          <p:attrName>r</p:attrName>
                                        </p:attrNameLst>
                                      </p:cBhvr>
                                    </p:animRot>
                                  </p:childTnLst>
                                </p:cTn>
                              </p:par>
                              <p:par>
                                <p:cTn id="255" presetID="2" presetClass="entr" presetSubtype="8" fill="hold" grpId="0" nodeType="withEffect">
                                  <p:stCondLst>
                                    <p:cond delay="0"/>
                                  </p:stCondLst>
                                  <p:childTnLst>
                                    <p:set>
                                      <p:cBhvr>
                                        <p:cTn id="256" dur="1" fill="hold">
                                          <p:stCondLst>
                                            <p:cond delay="0"/>
                                          </p:stCondLst>
                                        </p:cTn>
                                        <p:tgtEl>
                                          <p:spTgt spid="88"/>
                                        </p:tgtEl>
                                        <p:attrNameLst>
                                          <p:attrName>style.visibility</p:attrName>
                                        </p:attrNameLst>
                                      </p:cBhvr>
                                      <p:to>
                                        <p:strVal val="visible"/>
                                      </p:to>
                                    </p:set>
                                    <p:anim calcmode="lin" valueType="num">
                                      <p:cBhvr additive="base">
                                        <p:cTn id="257" dur="4100" fill="hold"/>
                                        <p:tgtEl>
                                          <p:spTgt spid="88"/>
                                        </p:tgtEl>
                                        <p:attrNameLst>
                                          <p:attrName>ppt_x</p:attrName>
                                        </p:attrNameLst>
                                      </p:cBhvr>
                                      <p:tavLst>
                                        <p:tav tm="0">
                                          <p:val>
                                            <p:strVal val="0-#ppt_w/2"/>
                                          </p:val>
                                        </p:tav>
                                        <p:tav tm="100000">
                                          <p:val>
                                            <p:strVal val="#ppt_x"/>
                                          </p:val>
                                        </p:tav>
                                      </p:tavLst>
                                    </p:anim>
                                    <p:anim calcmode="lin" valueType="num">
                                      <p:cBhvr additive="base">
                                        <p:cTn id="258" dur="4100" fill="hold"/>
                                        <p:tgtEl>
                                          <p:spTgt spid="88"/>
                                        </p:tgtEl>
                                        <p:attrNameLst>
                                          <p:attrName>ppt_y</p:attrName>
                                        </p:attrNameLst>
                                      </p:cBhvr>
                                      <p:tavLst>
                                        <p:tav tm="0">
                                          <p:val>
                                            <p:strVal val="#ppt_y"/>
                                          </p:val>
                                        </p:tav>
                                        <p:tav tm="100000">
                                          <p:val>
                                            <p:strVal val="#ppt_y"/>
                                          </p:val>
                                        </p:tav>
                                      </p:tavLst>
                                    </p:anim>
                                  </p:childTnLst>
                                </p:cTn>
                              </p:par>
                              <p:par>
                                <p:cTn id="259" presetID="2" presetClass="exit" presetSubtype="2" fill="hold" grpId="1" nodeType="withEffect">
                                  <p:stCondLst>
                                    <p:cond delay="0"/>
                                  </p:stCondLst>
                                  <p:childTnLst>
                                    <p:anim calcmode="lin" valueType="num">
                                      <p:cBhvr additive="base">
                                        <p:cTn id="260" dur="4100"/>
                                        <p:tgtEl>
                                          <p:spTgt spid="88"/>
                                        </p:tgtEl>
                                        <p:attrNameLst>
                                          <p:attrName>ppt_x</p:attrName>
                                        </p:attrNameLst>
                                      </p:cBhvr>
                                      <p:tavLst>
                                        <p:tav tm="0">
                                          <p:val>
                                            <p:strVal val="ppt_x"/>
                                          </p:val>
                                        </p:tav>
                                        <p:tav tm="100000">
                                          <p:val>
                                            <p:strVal val="1+ppt_w/2"/>
                                          </p:val>
                                        </p:tav>
                                      </p:tavLst>
                                    </p:anim>
                                    <p:anim calcmode="lin" valueType="num">
                                      <p:cBhvr additive="base">
                                        <p:cTn id="261" dur="4100"/>
                                        <p:tgtEl>
                                          <p:spTgt spid="88"/>
                                        </p:tgtEl>
                                        <p:attrNameLst>
                                          <p:attrName>ppt_y</p:attrName>
                                        </p:attrNameLst>
                                      </p:cBhvr>
                                      <p:tavLst>
                                        <p:tav tm="0">
                                          <p:val>
                                            <p:strVal val="ppt_y"/>
                                          </p:val>
                                        </p:tav>
                                        <p:tav tm="100000">
                                          <p:val>
                                            <p:strVal val="ppt_y"/>
                                          </p:val>
                                        </p:tav>
                                      </p:tavLst>
                                    </p:anim>
                                    <p:set>
                                      <p:cBhvr>
                                        <p:cTn id="262" dur="1" fill="hold">
                                          <p:stCondLst>
                                            <p:cond delay="4099"/>
                                          </p:stCondLst>
                                        </p:cTn>
                                        <p:tgtEl>
                                          <p:spTgt spid="88"/>
                                        </p:tgtEl>
                                        <p:attrNameLst>
                                          <p:attrName>style.visibility</p:attrName>
                                        </p:attrNameLst>
                                      </p:cBhvr>
                                      <p:to>
                                        <p:strVal val="hidden"/>
                                      </p:to>
                                    </p:set>
                                  </p:childTnLst>
                                </p:cTn>
                              </p:par>
                              <p:par>
                                <p:cTn id="263" presetID="8" presetClass="emph" presetSubtype="0" fill="hold" grpId="2" nodeType="withEffect">
                                  <p:stCondLst>
                                    <p:cond delay="0"/>
                                  </p:stCondLst>
                                  <p:childTnLst>
                                    <p:animRot by="21600000">
                                      <p:cBhvr>
                                        <p:cTn id="264" dur="4100" fill="hold"/>
                                        <p:tgtEl>
                                          <p:spTgt spid="88"/>
                                        </p:tgtEl>
                                        <p:attrNameLst>
                                          <p:attrName>r</p:attrName>
                                        </p:attrNameLst>
                                      </p:cBhvr>
                                    </p:animRot>
                                  </p:childTnLst>
                                </p:cTn>
                              </p:par>
                              <p:par>
                                <p:cTn id="265" presetID="2" presetClass="entr" presetSubtype="8" fill="hold" grpId="0" nodeType="withEffect">
                                  <p:stCondLst>
                                    <p:cond delay="0"/>
                                  </p:stCondLst>
                                  <p:childTnLst>
                                    <p:set>
                                      <p:cBhvr>
                                        <p:cTn id="266" dur="1" fill="hold">
                                          <p:stCondLst>
                                            <p:cond delay="0"/>
                                          </p:stCondLst>
                                        </p:cTn>
                                        <p:tgtEl>
                                          <p:spTgt spid="68"/>
                                        </p:tgtEl>
                                        <p:attrNameLst>
                                          <p:attrName>style.visibility</p:attrName>
                                        </p:attrNameLst>
                                      </p:cBhvr>
                                      <p:to>
                                        <p:strVal val="visible"/>
                                      </p:to>
                                    </p:set>
                                    <p:anim calcmode="lin" valueType="num">
                                      <p:cBhvr additive="base">
                                        <p:cTn id="267" dur="4000" fill="hold"/>
                                        <p:tgtEl>
                                          <p:spTgt spid="68"/>
                                        </p:tgtEl>
                                        <p:attrNameLst>
                                          <p:attrName>ppt_x</p:attrName>
                                        </p:attrNameLst>
                                      </p:cBhvr>
                                      <p:tavLst>
                                        <p:tav tm="0">
                                          <p:val>
                                            <p:strVal val="0-#ppt_w/2"/>
                                          </p:val>
                                        </p:tav>
                                        <p:tav tm="100000">
                                          <p:val>
                                            <p:strVal val="#ppt_x"/>
                                          </p:val>
                                        </p:tav>
                                      </p:tavLst>
                                    </p:anim>
                                    <p:anim calcmode="lin" valueType="num">
                                      <p:cBhvr additive="base">
                                        <p:cTn id="268" dur="4000" fill="hold"/>
                                        <p:tgtEl>
                                          <p:spTgt spid="68"/>
                                        </p:tgtEl>
                                        <p:attrNameLst>
                                          <p:attrName>ppt_y</p:attrName>
                                        </p:attrNameLst>
                                      </p:cBhvr>
                                      <p:tavLst>
                                        <p:tav tm="0">
                                          <p:val>
                                            <p:strVal val="#ppt_y"/>
                                          </p:val>
                                        </p:tav>
                                        <p:tav tm="100000">
                                          <p:val>
                                            <p:strVal val="#ppt_y"/>
                                          </p:val>
                                        </p:tav>
                                      </p:tavLst>
                                    </p:anim>
                                  </p:childTnLst>
                                </p:cTn>
                              </p:par>
                              <p:par>
                                <p:cTn id="269" presetID="2" presetClass="exit" presetSubtype="2" fill="hold" grpId="1" nodeType="withEffect">
                                  <p:stCondLst>
                                    <p:cond delay="0"/>
                                  </p:stCondLst>
                                  <p:childTnLst>
                                    <p:anim calcmode="lin" valueType="num">
                                      <p:cBhvr additive="base">
                                        <p:cTn id="270" dur="4000"/>
                                        <p:tgtEl>
                                          <p:spTgt spid="68"/>
                                        </p:tgtEl>
                                        <p:attrNameLst>
                                          <p:attrName>ppt_x</p:attrName>
                                        </p:attrNameLst>
                                      </p:cBhvr>
                                      <p:tavLst>
                                        <p:tav tm="0">
                                          <p:val>
                                            <p:strVal val="ppt_x"/>
                                          </p:val>
                                        </p:tav>
                                        <p:tav tm="100000">
                                          <p:val>
                                            <p:strVal val="1+ppt_w/2"/>
                                          </p:val>
                                        </p:tav>
                                      </p:tavLst>
                                    </p:anim>
                                    <p:anim calcmode="lin" valueType="num">
                                      <p:cBhvr additive="base">
                                        <p:cTn id="271" dur="4000"/>
                                        <p:tgtEl>
                                          <p:spTgt spid="68"/>
                                        </p:tgtEl>
                                        <p:attrNameLst>
                                          <p:attrName>ppt_y</p:attrName>
                                        </p:attrNameLst>
                                      </p:cBhvr>
                                      <p:tavLst>
                                        <p:tav tm="0">
                                          <p:val>
                                            <p:strVal val="ppt_y"/>
                                          </p:val>
                                        </p:tav>
                                        <p:tav tm="100000">
                                          <p:val>
                                            <p:strVal val="ppt_y"/>
                                          </p:val>
                                        </p:tav>
                                      </p:tavLst>
                                    </p:anim>
                                    <p:set>
                                      <p:cBhvr>
                                        <p:cTn id="272" dur="1" fill="hold">
                                          <p:stCondLst>
                                            <p:cond delay="3999"/>
                                          </p:stCondLst>
                                        </p:cTn>
                                        <p:tgtEl>
                                          <p:spTgt spid="68"/>
                                        </p:tgtEl>
                                        <p:attrNameLst>
                                          <p:attrName>style.visibility</p:attrName>
                                        </p:attrNameLst>
                                      </p:cBhvr>
                                      <p:to>
                                        <p:strVal val="hidden"/>
                                      </p:to>
                                    </p:set>
                                  </p:childTnLst>
                                </p:cTn>
                              </p:par>
                              <p:par>
                                <p:cTn id="273" presetID="8" presetClass="emph" presetSubtype="0" fill="hold" grpId="2" nodeType="withEffect">
                                  <p:stCondLst>
                                    <p:cond delay="0"/>
                                  </p:stCondLst>
                                  <p:childTnLst>
                                    <p:animRot by="21600000">
                                      <p:cBhvr>
                                        <p:cTn id="274" dur="4000" fill="hold"/>
                                        <p:tgtEl>
                                          <p:spTgt spid="68"/>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7"/>
                                        </p:tgtEl>
                                        <p:attrNameLst>
                                          <p:attrName>style.visibility</p:attrName>
                                        </p:attrNameLst>
                                      </p:cBhvr>
                                      <p:to>
                                        <p:strVal val="visible"/>
                                      </p:to>
                                    </p:set>
                                    <p:anim calcmode="lin" valueType="num">
                                      <p:cBhvr additive="base">
                                        <p:cTn id="277" dur="4300" fill="hold"/>
                                        <p:tgtEl>
                                          <p:spTgt spid="47"/>
                                        </p:tgtEl>
                                        <p:attrNameLst>
                                          <p:attrName>ppt_x</p:attrName>
                                        </p:attrNameLst>
                                      </p:cBhvr>
                                      <p:tavLst>
                                        <p:tav tm="0">
                                          <p:val>
                                            <p:strVal val="0-#ppt_w/2"/>
                                          </p:val>
                                        </p:tav>
                                        <p:tav tm="100000">
                                          <p:val>
                                            <p:strVal val="#ppt_x"/>
                                          </p:val>
                                        </p:tav>
                                      </p:tavLst>
                                    </p:anim>
                                    <p:anim calcmode="lin" valueType="num">
                                      <p:cBhvr additive="base">
                                        <p:cTn id="278" dur="4300" fill="hold"/>
                                        <p:tgtEl>
                                          <p:spTgt spid="47"/>
                                        </p:tgtEl>
                                        <p:attrNameLst>
                                          <p:attrName>ppt_y</p:attrName>
                                        </p:attrNameLst>
                                      </p:cBhvr>
                                      <p:tavLst>
                                        <p:tav tm="0">
                                          <p:val>
                                            <p:strVal val="#ppt_y"/>
                                          </p:val>
                                        </p:tav>
                                        <p:tav tm="100000">
                                          <p:val>
                                            <p:strVal val="#ppt_y"/>
                                          </p:val>
                                        </p:tav>
                                      </p:tavLst>
                                    </p:anim>
                                  </p:childTnLst>
                                </p:cTn>
                              </p:par>
                              <p:par>
                                <p:cTn id="279" presetID="2" presetClass="exit" presetSubtype="2" fill="hold" grpId="1" nodeType="withEffect">
                                  <p:stCondLst>
                                    <p:cond delay="0"/>
                                  </p:stCondLst>
                                  <p:childTnLst>
                                    <p:anim calcmode="lin" valueType="num">
                                      <p:cBhvr additive="base">
                                        <p:cTn id="280" dur="4300"/>
                                        <p:tgtEl>
                                          <p:spTgt spid="47"/>
                                        </p:tgtEl>
                                        <p:attrNameLst>
                                          <p:attrName>ppt_x</p:attrName>
                                        </p:attrNameLst>
                                      </p:cBhvr>
                                      <p:tavLst>
                                        <p:tav tm="0">
                                          <p:val>
                                            <p:strVal val="ppt_x"/>
                                          </p:val>
                                        </p:tav>
                                        <p:tav tm="100000">
                                          <p:val>
                                            <p:strVal val="1+ppt_w/2"/>
                                          </p:val>
                                        </p:tav>
                                      </p:tavLst>
                                    </p:anim>
                                    <p:anim calcmode="lin" valueType="num">
                                      <p:cBhvr additive="base">
                                        <p:cTn id="281" dur="4300"/>
                                        <p:tgtEl>
                                          <p:spTgt spid="47"/>
                                        </p:tgtEl>
                                        <p:attrNameLst>
                                          <p:attrName>ppt_y</p:attrName>
                                        </p:attrNameLst>
                                      </p:cBhvr>
                                      <p:tavLst>
                                        <p:tav tm="0">
                                          <p:val>
                                            <p:strVal val="ppt_y"/>
                                          </p:val>
                                        </p:tav>
                                        <p:tav tm="100000">
                                          <p:val>
                                            <p:strVal val="ppt_y"/>
                                          </p:val>
                                        </p:tav>
                                      </p:tavLst>
                                    </p:anim>
                                    <p:set>
                                      <p:cBhvr>
                                        <p:cTn id="282" dur="1" fill="hold">
                                          <p:stCondLst>
                                            <p:cond delay="4299"/>
                                          </p:stCondLst>
                                        </p:cTn>
                                        <p:tgtEl>
                                          <p:spTgt spid="47"/>
                                        </p:tgtEl>
                                        <p:attrNameLst>
                                          <p:attrName>style.visibility</p:attrName>
                                        </p:attrNameLst>
                                      </p:cBhvr>
                                      <p:to>
                                        <p:strVal val="hidden"/>
                                      </p:to>
                                    </p:set>
                                  </p:childTnLst>
                                </p:cTn>
                              </p:par>
                              <p:par>
                                <p:cTn id="283" presetID="8" presetClass="emph" presetSubtype="0" fill="hold" grpId="2" nodeType="withEffect">
                                  <p:stCondLst>
                                    <p:cond delay="0"/>
                                  </p:stCondLst>
                                  <p:childTnLst>
                                    <p:animRot by="21600000">
                                      <p:cBhvr>
                                        <p:cTn id="284" dur="4300" fill="hold"/>
                                        <p:tgtEl>
                                          <p:spTgt spid="47"/>
                                        </p:tgtEl>
                                        <p:attrNameLst>
                                          <p:attrName>r</p:attrName>
                                        </p:attrNameLst>
                                      </p:cBhvr>
                                    </p:animRot>
                                  </p:childTnLst>
                                </p:cTn>
                              </p:par>
                              <p:par>
                                <p:cTn id="285" presetID="2" presetClass="entr" presetSubtype="8" fill="hold" grpId="0" nodeType="withEffect">
                                  <p:stCondLst>
                                    <p:cond delay="0"/>
                                  </p:stCondLst>
                                  <p:childTnLst>
                                    <p:set>
                                      <p:cBhvr>
                                        <p:cTn id="286" dur="1" fill="hold">
                                          <p:stCondLst>
                                            <p:cond delay="0"/>
                                          </p:stCondLst>
                                        </p:cTn>
                                        <p:tgtEl>
                                          <p:spTgt spid="27"/>
                                        </p:tgtEl>
                                        <p:attrNameLst>
                                          <p:attrName>style.visibility</p:attrName>
                                        </p:attrNameLst>
                                      </p:cBhvr>
                                      <p:to>
                                        <p:strVal val="visible"/>
                                      </p:to>
                                    </p:set>
                                    <p:anim calcmode="lin" valueType="num">
                                      <p:cBhvr additive="base">
                                        <p:cTn id="287" dur="4200" fill="hold"/>
                                        <p:tgtEl>
                                          <p:spTgt spid="27"/>
                                        </p:tgtEl>
                                        <p:attrNameLst>
                                          <p:attrName>ppt_x</p:attrName>
                                        </p:attrNameLst>
                                      </p:cBhvr>
                                      <p:tavLst>
                                        <p:tav tm="0">
                                          <p:val>
                                            <p:strVal val="0-#ppt_w/2"/>
                                          </p:val>
                                        </p:tav>
                                        <p:tav tm="100000">
                                          <p:val>
                                            <p:strVal val="#ppt_x"/>
                                          </p:val>
                                        </p:tav>
                                      </p:tavLst>
                                    </p:anim>
                                    <p:anim calcmode="lin" valueType="num">
                                      <p:cBhvr additive="base">
                                        <p:cTn id="288" dur="4200" fill="hold"/>
                                        <p:tgtEl>
                                          <p:spTgt spid="27"/>
                                        </p:tgtEl>
                                        <p:attrNameLst>
                                          <p:attrName>ppt_y</p:attrName>
                                        </p:attrNameLst>
                                      </p:cBhvr>
                                      <p:tavLst>
                                        <p:tav tm="0">
                                          <p:val>
                                            <p:strVal val="#ppt_y"/>
                                          </p:val>
                                        </p:tav>
                                        <p:tav tm="100000">
                                          <p:val>
                                            <p:strVal val="#ppt_y"/>
                                          </p:val>
                                        </p:tav>
                                      </p:tavLst>
                                    </p:anim>
                                  </p:childTnLst>
                                </p:cTn>
                              </p:par>
                              <p:par>
                                <p:cTn id="289" presetID="2" presetClass="exit" presetSubtype="2" fill="hold" grpId="1" nodeType="withEffect">
                                  <p:stCondLst>
                                    <p:cond delay="0"/>
                                  </p:stCondLst>
                                  <p:childTnLst>
                                    <p:anim calcmode="lin" valueType="num">
                                      <p:cBhvr additive="base">
                                        <p:cTn id="290" dur="4200"/>
                                        <p:tgtEl>
                                          <p:spTgt spid="27"/>
                                        </p:tgtEl>
                                        <p:attrNameLst>
                                          <p:attrName>ppt_x</p:attrName>
                                        </p:attrNameLst>
                                      </p:cBhvr>
                                      <p:tavLst>
                                        <p:tav tm="0">
                                          <p:val>
                                            <p:strVal val="ppt_x"/>
                                          </p:val>
                                        </p:tav>
                                        <p:tav tm="100000">
                                          <p:val>
                                            <p:strVal val="1+ppt_w/2"/>
                                          </p:val>
                                        </p:tav>
                                      </p:tavLst>
                                    </p:anim>
                                    <p:anim calcmode="lin" valueType="num">
                                      <p:cBhvr additive="base">
                                        <p:cTn id="291" dur="4200"/>
                                        <p:tgtEl>
                                          <p:spTgt spid="27"/>
                                        </p:tgtEl>
                                        <p:attrNameLst>
                                          <p:attrName>ppt_y</p:attrName>
                                        </p:attrNameLst>
                                      </p:cBhvr>
                                      <p:tavLst>
                                        <p:tav tm="0">
                                          <p:val>
                                            <p:strVal val="ppt_y"/>
                                          </p:val>
                                        </p:tav>
                                        <p:tav tm="100000">
                                          <p:val>
                                            <p:strVal val="ppt_y"/>
                                          </p:val>
                                        </p:tav>
                                      </p:tavLst>
                                    </p:anim>
                                    <p:set>
                                      <p:cBhvr>
                                        <p:cTn id="292" dur="1" fill="hold">
                                          <p:stCondLst>
                                            <p:cond delay="4199"/>
                                          </p:stCondLst>
                                        </p:cTn>
                                        <p:tgtEl>
                                          <p:spTgt spid="27"/>
                                        </p:tgtEl>
                                        <p:attrNameLst>
                                          <p:attrName>style.visibility</p:attrName>
                                        </p:attrNameLst>
                                      </p:cBhvr>
                                      <p:to>
                                        <p:strVal val="hidden"/>
                                      </p:to>
                                    </p:set>
                                  </p:childTnLst>
                                </p:cTn>
                              </p:par>
                              <p:par>
                                <p:cTn id="293" presetID="8" presetClass="emph" presetSubtype="0" fill="hold" grpId="2" nodeType="withEffect">
                                  <p:stCondLst>
                                    <p:cond delay="0"/>
                                  </p:stCondLst>
                                  <p:childTnLst>
                                    <p:animRot by="21600000">
                                      <p:cBhvr>
                                        <p:cTn id="294" dur="4200" fill="hold"/>
                                        <p:tgtEl>
                                          <p:spTgt spid="27"/>
                                        </p:tgtEl>
                                        <p:attrNameLst>
                                          <p:attrName>r</p:attrName>
                                        </p:attrNameLst>
                                      </p:cBhvr>
                                    </p:animRot>
                                  </p:childTnLst>
                                </p:cTn>
                              </p:par>
                              <p:par>
                                <p:cTn id="295" presetID="2" presetClass="entr" presetSubtype="8" fill="hold" grpId="0" nodeType="withEffect">
                                  <p:stCondLst>
                                    <p:cond delay="0"/>
                                  </p:stCondLst>
                                  <p:childTnLst>
                                    <p:set>
                                      <p:cBhvr>
                                        <p:cTn id="296" dur="1" fill="hold">
                                          <p:stCondLst>
                                            <p:cond delay="0"/>
                                          </p:stCondLst>
                                        </p:cTn>
                                        <p:tgtEl>
                                          <p:spTgt spid="87"/>
                                        </p:tgtEl>
                                        <p:attrNameLst>
                                          <p:attrName>style.visibility</p:attrName>
                                        </p:attrNameLst>
                                      </p:cBhvr>
                                      <p:to>
                                        <p:strVal val="visible"/>
                                      </p:to>
                                    </p:set>
                                    <p:anim calcmode="lin" valueType="num">
                                      <p:cBhvr additive="base">
                                        <p:cTn id="297" dur="4100" fill="hold"/>
                                        <p:tgtEl>
                                          <p:spTgt spid="87"/>
                                        </p:tgtEl>
                                        <p:attrNameLst>
                                          <p:attrName>ppt_x</p:attrName>
                                        </p:attrNameLst>
                                      </p:cBhvr>
                                      <p:tavLst>
                                        <p:tav tm="0">
                                          <p:val>
                                            <p:strVal val="0-#ppt_w/2"/>
                                          </p:val>
                                        </p:tav>
                                        <p:tav tm="100000">
                                          <p:val>
                                            <p:strVal val="#ppt_x"/>
                                          </p:val>
                                        </p:tav>
                                      </p:tavLst>
                                    </p:anim>
                                    <p:anim calcmode="lin" valueType="num">
                                      <p:cBhvr additive="base">
                                        <p:cTn id="298" dur="4100" fill="hold"/>
                                        <p:tgtEl>
                                          <p:spTgt spid="87"/>
                                        </p:tgtEl>
                                        <p:attrNameLst>
                                          <p:attrName>ppt_y</p:attrName>
                                        </p:attrNameLst>
                                      </p:cBhvr>
                                      <p:tavLst>
                                        <p:tav tm="0">
                                          <p:val>
                                            <p:strVal val="#ppt_y"/>
                                          </p:val>
                                        </p:tav>
                                        <p:tav tm="100000">
                                          <p:val>
                                            <p:strVal val="#ppt_y"/>
                                          </p:val>
                                        </p:tav>
                                      </p:tavLst>
                                    </p:anim>
                                  </p:childTnLst>
                                </p:cTn>
                              </p:par>
                              <p:par>
                                <p:cTn id="299" presetID="2" presetClass="exit" presetSubtype="2" fill="hold" grpId="1" nodeType="withEffect">
                                  <p:stCondLst>
                                    <p:cond delay="0"/>
                                  </p:stCondLst>
                                  <p:childTnLst>
                                    <p:anim calcmode="lin" valueType="num">
                                      <p:cBhvr additive="base">
                                        <p:cTn id="300" dur="4100"/>
                                        <p:tgtEl>
                                          <p:spTgt spid="87"/>
                                        </p:tgtEl>
                                        <p:attrNameLst>
                                          <p:attrName>ppt_x</p:attrName>
                                        </p:attrNameLst>
                                      </p:cBhvr>
                                      <p:tavLst>
                                        <p:tav tm="0">
                                          <p:val>
                                            <p:strVal val="ppt_x"/>
                                          </p:val>
                                        </p:tav>
                                        <p:tav tm="100000">
                                          <p:val>
                                            <p:strVal val="1+ppt_w/2"/>
                                          </p:val>
                                        </p:tav>
                                      </p:tavLst>
                                    </p:anim>
                                    <p:anim calcmode="lin" valueType="num">
                                      <p:cBhvr additive="base">
                                        <p:cTn id="301" dur="4100"/>
                                        <p:tgtEl>
                                          <p:spTgt spid="87"/>
                                        </p:tgtEl>
                                        <p:attrNameLst>
                                          <p:attrName>ppt_y</p:attrName>
                                        </p:attrNameLst>
                                      </p:cBhvr>
                                      <p:tavLst>
                                        <p:tav tm="0">
                                          <p:val>
                                            <p:strVal val="ppt_y"/>
                                          </p:val>
                                        </p:tav>
                                        <p:tav tm="100000">
                                          <p:val>
                                            <p:strVal val="ppt_y"/>
                                          </p:val>
                                        </p:tav>
                                      </p:tavLst>
                                    </p:anim>
                                    <p:set>
                                      <p:cBhvr>
                                        <p:cTn id="302" dur="1" fill="hold">
                                          <p:stCondLst>
                                            <p:cond delay="4099"/>
                                          </p:stCondLst>
                                        </p:cTn>
                                        <p:tgtEl>
                                          <p:spTgt spid="87"/>
                                        </p:tgtEl>
                                        <p:attrNameLst>
                                          <p:attrName>style.visibility</p:attrName>
                                        </p:attrNameLst>
                                      </p:cBhvr>
                                      <p:to>
                                        <p:strVal val="hidden"/>
                                      </p:to>
                                    </p:set>
                                  </p:childTnLst>
                                </p:cTn>
                              </p:par>
                              <p:par>
                                <p:cTn id="303" presetID="8" presetClass="emph" presetSubtype="0" fill="hold" grpId="2" nodeType="withEffect">
                                  <p:stCondLst>
                                    <p:cond delay="0"/>
                                  </p:stCondLst>
                                  <p:childTnLst>
                                    <p:animRot by="21600000">
                                      <p:cBhvr>
                                        <p:cTn id="304" dur="4100" fill="hold"/>
                                        <p:tgtEl>
                                          <p:spTgt spid="87"/>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67"/>
                                        </p:tgtEl>
                                        <p:attrNameLst>
                                          <p:attrName>style.visibility</p:attrName>
                                        </p:attrNameLst>
                                      </p:cBhvr>
                                      <p:to>
                                        <p:strVal val="visible"/>
                                      </p:to>
                                    </p:set>
                                    <p:anim calcmode="lin" valueType="num">
                                      <p:cBhvr additive="base">
                                        <p:cTn id="307" dur="4000" fill="hold"/>
                                        <p:tgtEl>
                                          <p:spTgt spid="67"/>
                                        </p:tgtEl>
                                        <p:attrNameLst>
                                          <p:attrName>ppt_x</p:attrName>
                                        </p:attrNameLst>
                                      </p:cBhvr>
                                      <p:tavLst>
                                        <p:tav tm="0">
                                          <p:val>
                                            <p:strVal val="0-#ppt_w/2"/>
                                          </p:val>
                                        </p:tav>
                                        <p:tav tm="100000">
                                          <p:val>
                                            <p:strVal val="#ppt_x"/>
                                          </p:val>
                                        </p:tav>
                                      </p:tavLst>
                                    </p:anim>
                                    <p:anim calcmode="lin" valueType="num">
                                      <p:cBhvr additive="base">
                                        <p:cTn id="308" dur="4000" fill="hold"/>
                                        <p:tgtEl>
                                          <p:spTgt spid="67"/>
                                        </p:tgtEl>
                                        <p:attrNameLst>
                                          <p:attrName>ppt_y</p:attrName>
                                        </p:attrNameLst>
                                      </p:cBhvr>
                                      <p:tavLst>
                                        <p:tav tm="0">
                                          <p:val>
                                            <p:strVal val="#ppt_y"/>
                                          </p:val>
                                        </p:tav>
                                        <p:tav tm="100000">
                                          <p:val>
                                            <p:strVal val="#ppt_y"/>
                                          </p:val>
                                        </p:tav>
                                      </p:tavLst>
                                    </p:anim>
                                  </p:childTnLst>
                                </p:cTn>
                              </p:par>
                              <p:par>
                                <p:cTn id="309" presetID="2" presetClass="exit" presetSubtype="2" fill="hold" grpId="1" nodeType="withEffect">
                                  <p:stCondLst>
                                    <p:cond delay="0"/>
                                  </p:stCondLst>
                                  <p:childTnLst>
                                    <p:anim calcmode="lin" valueType="num">
                                      <p:cBhvr additive="base">
                                        <p:cTn id="310" dur="4000"/>
                                        <p:tgtEl>
                                          <p:spTgt spid="67"/>
                                        </p:tgtEl>
                                        <p:attrNameLst>
                                          <p:attrName>ppt_x</p:attrName>
                                        </p:attrNameLst>
                                      </p:cBhvr>
                                      <p:tavLst>
                                        <p:tav tm="0">
                                          <p:val>
                                            <p:strVal val="ppt_x"/>
                                          </p:val>
                                        </p:tav>
                                        <p:tav tm="100000">
                                          <p:val>
                                            <p:strVal val="1+ppt_w/2"/>
                                          </p:val>
                                        </p:tav>
                                      </p:tavLst>
                                    </p:anim>
                                    <p:anim calcmode="lin" valueType="num">
                                      <p:cBhvr additive="base">
                                        <p:cTn id="311" dur="4000"/>
                                        <p:tgtEl>
                                          <p:spTgt spid="67"/>
                                        </p:tgtEl>
                                        <p:attrNameLst>
                                          <p:attrName>ppt_y</p:attrName>
                                        </p:attrNameLst>
                                      </p:cBhvr>
                                      <p:tavLst>
                                        <p:tav tm="0">
                                          <p:val>
                                            <p:strVal val="ppt_y"/>
                                          </p:val>
                                        </p:tav>
                                        <p:tav tm="100000">
                                          <p:val>
                                            <p:strVal val="ppt_y"/>
                                          </p:val>
                                        </p:tav>
                                      </p:tavLst>
                                    </p:anim>
                                    <p:set>
                                      <p:cBhvr>
                                        <p:cTn id="312" dur="1" fill="hold">
                                          <p:stCondLst>
                                            <p:cond delay="3999"/>
                                          </p:stCondLst>
                                        </p:cTn>
                                        <p:tgtEl>
                                          <p:spTgt spid="67"/>
                                        </p:tgtEl>
                                        <p:attrNameLst>
                                          <p:attrName>style.visibility</p:attrName>
                                        </p:attrNameLst>
                                      </p:cBhvr>
                                      <p:to>
                                        <p:strVal val="hidden"/>
                                      </p:to>
                                    </p:set>
                                  </p:childTnLst>
                                </p:cTn>
                              </p:par>
                              <p:par>
                                <p:cTn id="313" presetID="8" presetClass="emph" presetSubtype="0" fill="hold" grpId="2" nodeType="withEffect">
                                  <p:stCondLst>
                                    <p:cond delay="0"/>
                                  </p:stCondLst>
                                  <p:childTnLst>
                                    <p:animRot by="21600000">
                                      <p:cBhvr>
                                        <p:cTn id="314" dur="4000" fill="hold"/>
                                        <p:tgtEl>
                                          <p:spTgt spid="67"/>
                                        </p:tgtEl>
                                        <p:attrNameLst>
                                          <p:attrName>r</p:attrName>
                                        </p:attrNameLst>
                                      </p:cBhvr>
                                    </p:animRot>
                                  </p:childTnLst>
                                </p:cTn>
                              </p:par>
                              <p:par>
                                <p:cTn id="315" presetID="2" presetClass="entr" presetSubtype="8" fill="hold" grpId="0" nodeType="withEffect">
                                  <p:stCondLst>
                                    <p:cond delay="0"/>
                                  </p:stCondLst>
                                  <p:childTnLst>
                                    <p:set>
                                      <p:cBhvr>
                                        <p:cTn id="316" dur="1" fill="hold">
                                          <p:stCondLst>
                                            <p:cond delay="0"/>
                                          </p:stCondLst>
                                        </p:cTn>
                                        <p:tgtEl>
                                          <p:spTgt spid="46"/>
                                        </p:tgtEl>
                                        <p:attrNameLst>
                                          <p:attrName>style.visibility</p:attrName>
                                        </p:attrNameLst>
                                      </p:cBhvr>
                                      <p:to>
                                        <p:strVal val="visible"/>
                                      </p:to>
                                    </p:set>
                                    <p:anim calcmode="lin" valueType="num">
                                      <p:cBhvr additive="base">
                                        <p:cTn id="317" dur="4300" fill="hold"/>
                                        <p:tgtEl>
                                          <p:spTgt spid="46"/>
                                        </p:tgtEl>
                                        <p:attrNameLst>
                                          <p:attrName>ppt_x</p:attrName>
                                        </p:attrNameLst>
                                      </p:cBhvr>
                                      <p:tavLst>
                                        <p:tav tm="0">
                                          <p:val>
                                            <p:strVal val="0-#ppt_w/2"/>
                                          </p:val>
                                        </p:tav>
                                        <p:tav tm="100000">
                                          <p:val>
                                            <p:strVal val="#ppt_x"/>
                                          </p:val>
                                        </p:tav>
                                      </p:tavLst>
                                    </p:anim>
                                    <p:anim calcmode="lin" valueType="num">
                                      <p:cBhvr additive="base">
                                        <p:cTn id="318" dur="4300" fill="hold"/>
                                        <p:tgtEl>
                                          <p:spTgt spid="46"/>
                                        </p:tgtEl>
                                        <p:attrNameLst>
                                          <p:attrName>ppt_y</p:attrName>
                                        </p:attrNameLst>
                                      </p:cBhvr>
                                      <p:tavLst>
                                        <p:tav tm="0">
                                          <p:val>
                                            <p:strVal val="#ppt_y"/>
                                          </p:val>
                                        </p:tav>
                                        <p:tav tm="100000">
                                          <p:val>
                                            <p:strVal val="#ppt_y"/>
                                          </p:val>
                                        </p:tav>
                                      </p:tavLst>
                                    </p:anim>
                                  </p:childTnLst>
                                </p:cTn>
                              </p:par>
                              <p:par>
                                <p:cTn id="319" presetID="2" presetClass="exit" presetSubtype="2" fill="hold" grpId="1" nodeType="withEffect">
                                  <p:stCondLst>
                                    <p:cond delay="0"/>
                                  </p:stCondLst>
                                  <p:childTnLst>
                                    <p:anim calcmode="lin" valueType="num">
                                      <p:cBhvr additive="base">
                                        <p:cTn id="320" dur="4300"/>
                                        <p:tgtEl>
                                          <p:spTgt spid="46"/>
                                        </p:tgtEl>
                                        <p:attrNameLst>
                                          <p:attrName>ppt_x</p:attrName>
                                        </p:attrNameLst>
                                      </p:cBhvr>
                                      <p:tavLst>
                                        <p:tav tm="0">
                                          <p:val>
                                            <p:strVal val="ppt_x"/>
                                          </p:val>
                                        </p:tav>
                                        <p:tav tm="100000">
                                          <p:val>
                                            <p:strVal val="1+ppt_w/2"/>
                                          </p:val>
                                        </p:tav>
                                      </p:tavLst>
                                    </p:anim>
                                    <p:anim calcmode="lin" valueType="num">
                                      <p:cBhvr additive="base">
                                        <p:cTn id="321" dur="4300"/>
                                        <p:tgtEl>
                                          <p:spTgt spid="46"/>
                                        </p:tgtEl>
                                        <p:attrNameLst>
                                          <p:attrName>ppt_y</p:attrName>
                                        </p:attrNameLst>
                                      </p:cBhvr>
                                      <p:tavLst>
                                        <p:tav tm="0">
                                          <p:val>
                                            <p:strVal val="ppt_y"/>
                                          </p:val>
                                        </p:tav>
                                        <p:tav tm="100000">
                                          <p:val>
                                            <p:strVal val="ppt_y"/>
                                          </p:val>
                                        </p:tav>
                                      </p:tavLst>
                                    </p:anim>
                                    <p:set>
                                      <p:cBhvr>
                                        <p:cTn id="322" dur="1" fill="hold">
                                          <p:stCondLst>
                                            <p:cond delay="4299"/>
                                          </p:stCondLst>
                                        </p:cTn>
                                        <p:tgtEl>
                                          <p:spTgt spid="46"/>
                                        </p:tgtEl>
                                        <p:attrNameLst>
                                          <p:attrName>style.visibility</p:attrName>
                                        </p:attrNameLst>
                                      </p:cBhvr>
                                      <p:to>
                                        <p:strVal val="hidden"/>
                                      </p:to>
                                    </p:set>
                                  </p:childTnLst>
                                </p:cTn>
                              </p:par>
                              <p:par>
                                <p:cTn id="323" presetID="8" presetClass="emph" presetSubtype="0" fill="hold" grpId="2" nodeType="withEffect">
                                  <p:stCondLst>
                                    <p:cond delay="0"/>
                                  </p:stCondLst>
                                  <p:childTnLst>
                                    <p:animRot by="21600000">
                                      <p:cBhvr>
                                        <p:cTn id="324" dur="4300" fill="hold"/>
                                        <p:tgtEl>
                                          <p:spTgt spid="46"/>
                                        </p:tgtEl>
                                        <p:attrNameLst>
                                          <p:attrName>r</p:attrName>
                                        </p:attrNameLst>
                                      </p:cBhvr>
                                    </p:animRot>
                                  </p:childTnLst>
                                </p:cTn>
                              </p:par>
                              <p:par>
                                <p:cTn id="325" presetID="2" presetClass="entr" presetSubtype="8" fill="hold" grpId="0" nodeType="withEffect">
                                  <p:stCondLst>
                                    <p:cond delay="0"/>
                                  </p:stCondLst>
                                  <p:childTnLst>
                                    <p:set>
                                      <p:cBhvr>
                                        <p:cTn id="326" dur="1" fill="hold">
                                          <p:stCondLst>
                                            <p:cond delay="0"/>
                                          </p:stCondLst>
                                        </p:cTn>
                                        <p:tgtEl>
                                          <p:spTgt spid="26"/>
                                        </p:tgtEl>
                                        <p:attrNameLst>
                                          <p:attrName>style.visibility</p:attrName>
                                        </p:attrNameLst>
                                      </p:cBhvr>
                                      <p:to>
                                        <p:strVal val="visible"/>
                                      </p:to>
                                    </p:set>
                                    <p:anim calcmode="lin" valueType="num">
                                      <p:cBhvr additive="base">
                                        <p:cTn id="327" dur="4200" fill="hold"/>
                                        <p:tgtEl>
                                          <p:spTgt spid="26"/>
                                        </p:tgtEl>
                                        <p:attrNameLst>
                                          <p:attrName>ppt_x</p:attrName>
                                        </p:attrNameLst>
                                      </p:cBhvr>
                                      <p:tavLst>
                                        <p:tav tm="0">
                                          <p:val>
                                            <p:strVal val="0-#ppt_w/2"/>
                                          </p:val>
                                        </p:tav>
                                        <p:tav tm="100000">
                                          <p:val>
                                            <p:strVal val="#ppt_x"/>
                                          </p:val>
                                        </p:tav>
                                      </p:tavLst>
                                    </p:anim>
                                    <p:anim calcmode="lin" valueType="num">
                                      <p:cBhvr additive="base">
                                        <p:cTn id="328" dur="4200" fill="hold"/>
                                        <p:tgtEl>
                                          <p:spTgt spid="26"/>
                                        </p:tgtEl>
                                        <p:attrNameLst>
                                          <p:attrName>ppt_y</p:attrName>
                                        </p:attrNameLst>
                                      </p:cBhvr>
                                      <p:tavLst>
                                        <p:tav tm="0">
                                          <p:val>
                                            <p:strVal val="#ppt_y"/>
                                          </p:val>
                                        </p:tav>
                                        <p:tav tm="100000">
                                          <p:val>
                                            <p:strVal val="#ppt_y"/>
                                          </p:val>
                                        </p:tav>
                                      </p:tavLst>
                                    </p:anim>
                                  </p:childTnLst>
                                </p:cTn>
                              </p:par>
                              <p:par>
                                <p:cTn id="329" presetID="2" presetClass="exit" presetSubtype="2" fill="hold" grpId="1" nodeType="withEffect">
                                  <p:stCondLst>
                                    <p:cond delay="0"/>
                                  </p:stCondLst>
                                  <p:childTnLst>
                                    <p:anim calcmode="lin" valueType="num">
                                      <p:cBhvr additive="base">
                                        <p:cTn id="330" dur="4200"/>
                                        <p:tgtEl>
                                          <p:spTgt spid="26"/>
                                        </p:tgtEl>
                                        <p:attrNameLst>
                                          <p:attrName>ppt_x</p:attrName>
                                        </p:attrNameLst>
                                      </p:cBhvr>
                                      <p:tavLst>
                                        <p:tav tm="0">
                                          <p:val>
                                            <p:strVal val="ppt_x"/>
                                          </p:val>
                                        </p:tav>
                                        <p:tav tm="100000">
                                          <p:val>
                                            <p:strVal val="1+ppt_w/2"/>
                                          </p:val>
                                        </p:tav>
                                      </p:tavLst>
                                    </p:anim>
                                    <p:anim calcmode="lin" valueType="num">
                                      <p:cBhvr additive="base">
                                        <p:cTn id="331" dur="4200"/>
                                        <p:tgtEl>
                                          <p:spTgt spid="26"/>
                                        </p:tgtEl>
                                        <p:attrNameLst>
                                          <p:attrName>ppt_y</p:attrName>
                                        </p:attrNameLst>
                                      </p:cBhvr>
                                      <p:tavLst>
                                        <p:tav tm="0">
                                          <p:val>
                                            <p:strVal val="ppt_y"/>
                                          </p:val>
                                        </p:tav>
                                        <p:tav tm="100000">
                                          <p:val>
                                            <p:strVal val="ppt_y"/>
                                          </p:val>
                                        </p:tav>
                                      </p:tavLst>
                                    </p:anim>
                                    <p:set>
                                      <p:cBhvr>
                                        <p:cTn id="332" dur="1" fill="hold">
                                          <p:stCondLst>
                                            <p:cond delay="4199"/>
                                          </p:stCondLst>
                                        </p:cTn>
                                        <p:tgtEl>
                                          <p:spTgt spid="26"/>
                                        </p:tgtEl>
                                        <p:attrNameLst>
                                          <p:attrName>style.visibility</p:attrName>
                                        </p:attrNameLst>
                                      </p:cBhvr>
                                      <p:to>
                                        <p:strVal val="hidden"/>
                                      </p:to>
                                    </p:set>
                                  </p:childTnLst>
                                </p:cTn>
                              </p:par>
                              <p:par>
                                <p:cTn id="333" presetID="8" presetClass="emph" presetSubtype="0" fill="hold" grpId="2" nodeType="withEffect">
                                  <p:stCondLst>
                                    <p:cond delay="0"/>
                                  </p:stCondLst>
                                  <p:childTnLst>
                                    <p:animRot by="21600000">
                                      <p:cBhvr>
                                        <p:cTn id="334" dur="4200" fill="hold"/>
                                        <p:tgtEl>
                                          <p:spTgt spid="26"/>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86"/>
                                        </p:tgtEl>
                                        <p:attrNameLst>
                                          <p:attrName>style.visibility</p:attrName>
                                        </p:attrNameLst>
                                      </p:cBhvr>
                                      <p:to>
                                        <p:strVal val="visible"/>
                                      </p:to>
                                    </p:set>
                                    <p:anim calcmode="lin" valueType="num">
                                      <p:cBhvr additive="base">
                                        <p:cTn id="337" dur="4100" fill="hold"/>
                                        <p:tgtEl>
                                          <p:spTgt spid="86"/>
                                        </p:tgtEl>
                                        <p:attrNameLst>
                                          <p:attrName>ppt_x</p:attrName>
                                        </p:attrNameLst>
                                      </p:cBhvr>
                                      <p:tavLst>
                                        <p:tav tm="0">
                                          <p:val>
                                            <p:strVal val="0-#ppt_w/2"/>
                                          </p:val>
                                        </p:tav>
                                        <p:tav tm="100000">
                                          <p:val>
                                            <p:strVal val="#ppt_x"/>
                                          </p:val>
                                        </p:tav>
                                      </p:tavLst>
                                    </p:anim>
                                    <p:anim calcmode="lin" valueType="num">
                                      <p:cBhvr additive="base">
                                        <p:cTn id="338" dur="4100" fill="hold"/>
                                        <p:tgtEl>
                                          <p:spTgt spid="86"/>
                                        </p:tgtEl>
                                        <p:attrNameLst>
                                          <p:attrName>ppt_y</p:attrName>
                                        </p:attrNameLst>
                                      </p:cBhvr>
                                      <p:tavLst>
                                        <p:tav tm="0">
                                          <p:val>
                                            <p:strVal val="#ppt_y"/>
                                          </p:val>
                                        </p:tav>
                                        <p:tav tm="100000">
                                          <p:val>
                                            <p:strVal val="#ppt_y"/>
                                          </p:val>
                                        </p:tav>
                                      </p:tavLst>
                                    </p:anim>
                                  </p:childTnLst>
                                </p:cTn>
                              </p:par>
                              <p:par>
                                <p:cTn id="339" presetID="2" presetClass="exit" presetSubtype="2" fill="hold" grpId="1" nodeType="withEffect">
                                  <p:stCondLst>
                                    <p:cond delay="0"/>
                                  </p:stCondLst>
                                  <p:childTnLst>
                                    <p:anim calcmode="lin" valueType="num">
                                      <p:cBhvr additive="base">
                                        <p:cTn id="340" dur="4100"/>
                                        <p:tgtEl>
                                          <p:spTgt spid="86"/>
                                        </p:tgtEl>
                                        <p:attrNameLst>
                                          <p:attrName>ppt_x</p:attrName>
                                        </p:attrNameLst>
                                      </p:cBhvr>
                                      <p:tavLst>
                                        <p:tav tm="0">
                                          <p:val>
                                            <p:strVal val="ppt_x"/>
                                          </p:val>
                                        </p:tav>
                                        <p:tav tm="100000">
                                          <p:val>
                                            <p:strVal val="1+ppt_w/2"/>
                                          </p:val>
                                        </p:tav>
                                      </p:tavLst>
                                    </p:anim>
                                    <p:anim calcmode="lin" valueType="num">
                                      <p:cBhvr additive="base">
                                        <p:cTn id="341" dur="4100"/>
                                        <p:tgtEl>
                                          <p:spTgt spid="86"/>
                                        </p:tgtEl>
                                        <p:attrNameLst>
                                          <p:attrName>ppt_y</p:attrName>
                                        </p:attrNameLst>
                                      </p:cBhvr>
                                      <p:tavLst>
                                        <p:tav tm="0">
                                          <p:val>
                                            <p:strVal val="ppt_y"/>
                                          </p:val>
                                        </p:tav>
                                        <p:tav tm="100000">
                                          <p:val>
                                            <p:strVal val="ppt_y"/>
                                          </p:val>
                                        </p:tav>
                                      </p:tavLst>
                                    </p:anim>
                                    <p:set>
                                      <p:cBhvr>
                                        <p:cTn id="342" dur="1" fill="hold">
                                          <p:stCondLst>
                                            <p:cond delay="4099"/>
                                          </p:stCondLst>
                                        </p:cTn>
                                        <p:tgtEl>
                                          <p:spTgt spid="86"/>
                                        </p:tgtEl>
                                        <p:attrNameLst>
                                          <p:attrName>style.visibility</p:attrName>
                                        </p:attrNameLst>
                                      </p:cBhvr>
                                      <p:to>
                                        <p:strVal val="hidden"/>
                                      </p:to>
                                    </p:set>
                                  </p:childTnLst>
                                </p:cTn>
                              </p:par>
                              <p:par>
                                <p:cTn id="343" presetID="8" presetClass="emph" presetSubtype="0" fill="hold" grpId="2" nodeType="withEffect">
                                  <p:stCondLst>
                                    <p:cond delay="0"/>
                                  </p:stCondLst>
                                  <p:childTnLst>
                                    <p:animRot by="21600000">
                                      <p:cBhvr>
                                        <p:cTn id="344" dur="4100" fill="hold"/>
                                        <p:tgtEl>
                                          <p:spTgt spid="86"/>
                                        </p:tgtEl>
                                        <p:attrNameLst>
                                          <p:attrName>r</p:attrName>
                                        </p:attrNameLst>
                                      </p:cBhvr>
                                    </p:animRot>
                                  </p:childTnLst>
                                </p:cTn>
                              </p:par>
                              <p:par>
                                <p:cTn id="345" presetID="2" presetClass="entr" presetSubtype="8" fill="hold" grpId="0" nodeType="withEffect">
                                  <p:stCondLst>
                                    <p:cond delay="0"/>
                                  </p:stCondLst>
                                  <p:childTnLst>
                                    <p:set>
                                      <p:cBhvr>
                                        <p:cTn id="346" dur="1" fill="hold">
                                          <p:stCondLst>
                                            <p:cond delay="0"/>
                                          </p:stCondLst>
                                        </p:cTn>
                                        <p:tgtEl>
                                          <p:spTgt spid="66"/>
                                        </p:tgtEl>
                                        <p:attrNameLst>
                                          <p:attrName>style.visibility</p:attrName>
                                        </p:attrNameLst>
                                      </p:cBhvr>
                                      <p:to>
                                        <p:strVal val="visible"/>
                                      </p:to>
                                    </p:set>
                                    <p:anim calcmode="lin" valueType="num">
                                      <p:cBhvr additive="base">
                                        <p:cTn id="347" dur="4000" fill="hold"/>
                                        <p:tgtEl>
                                          <p:spTgt spid="66"/>
                                        </p:tgtEl>
                                        <p:attrNameLst>
                                          <p:attrName>ppt_x</p:attrName>
                                        </p:attrNameLst>
                                      </p:cBhvr>
                                      <p:tavLst>
                                        <p:tav tm="0">
                                          <p:val>
                                            <p:strVal val="0-#ppt_w/2"/>
                                          </p:val>
                                        </p:tav>
                                        <p:tav tm="100000">
                                          <p:val>
                                            <p:strVal val="#ppt_x"/>
                                          </p:val>
                                        </p:tav>
                                      </p:tavLst>
                                    </p:anim>
                                    <p:anim calcmode="lin" valueType="num">
                                      <p:cBhvr additive="base">
                                        <p:cTn id="348" dur="4000" fill="hold"/>
                                        <p:tgtEl>
                                          <p:spTgt spid="66"/>
                                        </p:tgtEl>
                                        <p:attrNameLst>
                                          <p:attrName>ppt_y</p:attrName>
                                        </p:attrNameLst>
                                      </p:cBhvr>
                                      <p:tavLst>
                                        <p:tav tm="0">
                                          <p:val>
                                            <p:strVal val="#ppt_y"/>
                                          </p:val>
                                        </p:tav>
                                        <p:tav tm="100000">
                                          <p:val>
                                            <p:strVal val="#ppt_y"/>
                                          </p:val>
                                        </p:tav>
                                      </p:tavLst>
                                    </p:anim>
                                  </p:childTnLst>
                                </p:cTn>
                              </p:par>
                              <p:par>
                                <p:cTn id="349" presetID="2" presetClass="exit" presetSubtype="2" fill="hold" grpId="1" nodeType="withEffect">
                                  <p:stCondLst>
                                    <p:cond delay="0"/>
                                  </p:stCondLst>
                                  <p:childTnLst>
                                    <p:anim calcmode="lin" valueType="num">
                                      <p:cBhvr additive="base">
                                        <p:cTn id="350" dur="4000"/>
                                        <p:tgtEl>
                                          <p:spTgt spid="66"/>
                                        </p:tgtEl>
                                        <p:attrNameLst>
                                          <p:attrName>ppt_x</p:attrName>
                                        </p:attrNameLst>
                                      </p:cBhvr>
                                      <p:tavLst>
                                        <p:tav tm="0">
                                          <p:val>
                                            <p:strVal val="ppt_x"/>
                                          </p:val>
                                        </p:tav>
                                        <p:tav tm="100000">
                                          <p:val>
                                            <p:strVal val="1+ppt_w/2"/>
                                          </p:val>
                                        </p:tav>
                                      </p:tavLst>
                                    </p:anim>
                                    <p:anim calcmode="lin" valueType="num">
                                      <p:cBhvr additive="base">
                                        <p:cTn id="351" dur="4000"/>
                                        <p:tgtEl>
                                          <p:spTgt spid="66"/>
                                        </p:tgtEl>
                                        <p:attrNameLst>
                                          <p:attrName>ppt_y</p:attrName>
                                        </p:attrNameLst>
                                      </p:cBhvr>
                                      <p:tavLst>
                                        <p:tav tm="0">
                                          <p:val>
                                            <p:strVal val="ppt_y"/>
                                          </p:val>
                                        </p:tav>
                                        <p:tav tm="100000">
                                          <p:val>
                                            <p:strVal val="ppt_y"/>
                                          </p:val>
                                        </p:tav>
                                      </p:tavLst>
                                    </p:anim>
                                    <p:set>
                                      <p:cBhvr>
                                        <p:cTn id="352" dur="1" fill="hold">
                                          <p:stCondLst>
                                            <p:cond delay="3999"/>
                                          </p:stCondLst>
                                        </p:cTn>
                                        <p:tgtEl>
                                          <p:spTgt spid="66"/>
                                        </p:tgtEl>
                                        <p:attrNameLst>
                                          <p:attrName>style.visibility</p:attrName>
                                        </p:attrNameLst>
                                      </p:cBhvr>
                                      <p:to>
                                        <p:strVal val="hidden"/>
                                      </p:to>
                                    </p:set>
                                  </p:childTnLst>
                                </p:cTn>
                              </p:par>
                              <p:par>
                                <p:cTn id="353" presetID="8" presetClass="emph" presetSubtype="0" fill="hold" grpId="2" nodeType="withEffect">
                                  <p:stCondLst>
                                    <p:cond delay="0"/>
                                  </p:stCondLst>
                                  <p:childTnLst>
                                    <p:animRot by="21600000">
                                      <p:cBhvr>
                                        <p:cTn id="354" dur="4000" fill="hold"/>
                                        <p:tgtEl>
                                          <p:spTgt spid="66"/>
                                        </p:tgtEl>
                                        <p:attrNameLst>
                                          <p:attrName>r</p:attrName>
                                        </p:attrNameLst>
                                      </p:cBhvr>
                                    </p:animRot>
                                  </p:childTnLst>
                                </p:cTn>
                              </p:par>
                              <p:par>
                                <p:cTn id="355" presetID="2" presetClass="entr" presetSubtype="8" fill="hold" grpId="0" nodeType="withEffect">
                                  <p:stCondLst>
                                    <p:cond delay="0"/>
                                  </p:stCondLst>
                                  <p:childTnLst>
                                    <p:set>
                                      <p:cBhvr>
                                        <p:cTn id="356" dur="1" fill="hold">
                                          <p:stCondLst>
                                            <p:cond delay="0"/>
                                          </p:stCondLst>
                                        </p:cTn>
                                        <p:tgtEl>
                                          <p:spTgt spid="34"/>
                                        </p:tgtEl>
                                        <p:attrNameLst>
                                          <p:attrName>style.visibility</p:attrName>
                                        </p:attrNameLst>
                                      </p:cBhvr>
                                      <p:to>
                                        <p:strVal val="visible"/>
                                      </p:to>
                                    </p:set>
                                    <p:anim calcmode="lin" valueType="num">
                                      <p:cBhvr additive="base">
                                        <p:cTn id="357" dur="4300" fill="hold"/>
                                        <p:tgtEl>
                                          <p:spTgt spid="34"/>
                                        </p:tgtEl>
                                        <p:attrNameLst>
                                          <p:attrName>ppt_x</p:attrName>
                                        </p:attrNameLst>
                                      </p:cBhvr>
                                      <p:tavLst>
                                        <p:tav tm="0">
                                          <p:val>
                                            <p:strVal val="0-#ppt_w/2"/>
                                          </p:val>
                                        </p:tav>
                                        <p:tav tm="100000">
                                          <p:val>
                                            <p:strVal val="#ppt_x"/>
                                          </p:val>
                                        </p:tav>
                                      </p:tavLst>
                                    </p:anim>
                                    <p:anim calcmode="lin" valueType="num">
                                      <p:cBhvr additive="base">
                                        <p:cTn id="358" dur="4300" fill="hold"/>
                                        <p:tgtEl>
                                          <p:spTgt spid="34"/>
                                        </p:tgtEl>
                                        <p:attrNameLst>
                                          <p:attrName>ppt_y</p:attrName>
                                        </p:attrNameLst>
                                      </p:cBhvr>
                                      <p:tavLst>
                                        <p:tav tm="0">
                                          <p:val>
                                            <p:strVal val="#ppt_y"/>
                                          </p:val>
                                        </p:tav>
                                        <p:tav tm="100000">
                                          <p:val>
                                            <p:strVal val="#ppt_y"/>
                                          </p:val>
                                        </p:tav>
                                      </p:tavLst>
                                    </p:anim>
                                  </p:childTnLst>
                                </p:cTn>
                              </p:par>
                              <p:par>
                                <p:cTn id="359" presetID="2" presetClass="exit" presetSubtype="2" fill="hold" grpId="1" nodeType="withEffect">
                                  <p:stCondLst>
                                    <p:cond delay="0"/>
                                  </p:stCondLst>
                                  <p:childTnLst>
                                    <p:anim calcmode="lin" valueType="num">
                                      <p:cBhvr additive="base">
                                        <p:cTn id="360" dur="4300"/>
                                        <p:tgtEl>
                                          <p:spTgt spid="34"/>
                                        </p:tgtEl>
                                        <p:attrNameLst>
                                          <p:attrName>ppt_x</p:attrName>
                                        </p:attrNameLst>
                                      </p:cBhvr>
                                      <p:tavLst>
                                        <p:tav tm="0">
                                          <p:val>
                                            <p:strVal val="ppt_x"/>
                                          </p:val>
                                        </p:tav>
                                        <p:tav tm="100000">
                                          <p:val>
                                            <p:strVal val="1+ppt_w/2"/>
                                          </p:val>
                                        </p:tav>
                                      </p:tavLst>
                                    </p:anim>
                                    <p:anim calcmode="lin" valueType="num">
                                      <p:cBhvr additive="base">
                                        <p:cTn id="361" dur="4300"/>
                                        <p:tgtEl>
                                          <p:spTgt spid="34"/>
                                        </p:tgtEl>
                                        <p:attrNameLst>
                                          <p:attrName>ppt_y</p:attrName>
                                        </p:attrNameLst>
                                      </p:cBhvr>
                                      <p:tavLst>
                                        <p:tav tm="0">
                                          <p:val>
                                            <p:strVal val="ppt_y"/>
                                          </p:val>
                                        </p:tav>
                                        <p:tav tm="100000">
                                          <p:val>
                                            <p:strVal val="ppt_y"/>
                                          </p:val>
                                        </p:tav>
                                      </p:tavLst>
                                    </p:anim>
                                    <p:set>
                                      <p:cBhvr>
                                        <p:cTn id="362" dur="1" fill="hold">
                                          <p:stCondLst>
                                            <p:cond delay="4299"/>
                                          </p:stCondLst>
                                        </p:cTn>
                                        <p:tgtEl>
                                          <p:spTgt spid="34"/>
                                        </p:tgtEl>
                                        <p:attrNameLst>
                                          <p:attrName>style.visibility</p:attrName>
                                        </p:attrNameLst>
                                      </p:cBhvr>
                                      <p:to>
                                        <p:strVal val="hidden"/>
                                      </p:to>
                                    </p:set>
                                  </p:childTnLst>
                                </p:cTn>
                              </p:par>
                              <p:par>
                                <p:cTn id="363" presetID="8" presetClass="emph" presetSubtype="0" fill="hold" grpId="2" nodeType="withEffect">
                                  <p:stCondLst>
                                    <p:cond delay="0"/>
                                  </p:stCondLst>
                                  <p:childTnLst>
                                    <p:animRot by="21600000">
                                      <p:cBhvr>
                                        <p:cTn id="364" dur="4300" fill="hold"/>
                                        <p:tgtEl>
                                          <p:spTgt spid="34"/>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4"/>
                                        </p:tgtEl>
                                        <p:attrNameLst>
                                          <p:attrName>style.visibility</p:attrName>
                                        </p:attrNameLst>
                                      </p:cBhvr>
                                      <p:to>
                                        <p:strVal val="visible"/>
                                      </p:to>
                                    </p:set>
                                    <p:anim calcmode="lin" valueType="num">
                                      <p:cBhvr additive="base">
                                        <p:cTn id="367" dur="4200" fill="hold"/>
                                        <p:tgtEl>
                                          <p:spTgt spid="14"/>
                                        </p:tgtEl>
                                        <p:attrNameLst>
                                          <p:attrName>ppt_x</p:attrName>
                                        </p:attrNameLst>
                                      </p:cBhvr>
                                      <p:tavLst>
                                        <p:tav tm="0">
                                          <p:val>
                                            <p:strVal val="0-#ppt_w/2"/>
                                          </p:val>
                                        </p:tav>
                                        <p:tav tm="100000">
                                          <p:val>
                                            <p:strVal val="#ppt_x"/>
                                          </p:val>
                                        </p:tav>
                                      </p:tavLst>
                                    </p:anim>
                                    <p:anim calcmode="lin" valueType="num">
                                      <p:cBhvr additive="base">
                                        <p:cTn id="368" dur="4200" fill="hold"/>
                                        <p:tgtEl>
                                          <p:spTgt spid="14"/>
                                        </p:tgtEl>
                                        <p:attrNameLst>
                                          <p:attrName>ppt_y</p:attrName>
                                        </p:attrNameLst>
                                      </p:cBhvr>
                                      <p:tavLst>
                                        <p:tav tm="0">
                                          <p:val>
                                            <p:strVal val="#ppt_y"/>
                                          </p:val>
                                        </p:tav>
                                        <p:tav tm="100000">
                                          <p:val>
                                            <p:strVal val="#ppt_y"/>
                                          </p:val>
                                        </p:tav>
                                      </p:tavLst>
                                    </p:anim>
                                  </p:childTnLst>
                                </p:cTn>
                              </p:par>
                              <p:par>
                                <p:cTn id="369" presetID="2" presetClass="exit" presetSubtype="2" fill="hold" grpId="1" nodeType="withEffect">
                                  <p:stCondLst>
                                    <p:cond delay="0"/>
                                  </p:stCondLst>
                                  <p:childTnLst>
                                    <p:anim calcmode="lin" valueType="num">
                                      <p:cBhvr additive="base">
                                        <p:cTn id="370" dur="4200"/>
                                        <p:tgtEl>
                                          <p:spTgt spid="14"/>
                                        </p:tgtEl>
                                        <p:attrNameLst>
                                          <p:attrName>ppt_x</p:attrName>
                                        </p:attrNameLst>
                                      </p:cBhvr>
                                      <p:tavLst>
                                        <p:tav tm="0">
                                          <p:val>
                                            <p:strVal val="ppt_x"/>
                                          </p:val>
                                        </p:tav>
                                        <p:tav tm="100000">
                                          <p:val>
                                            <p:strVal val="1+ppt_w/2"/>
                                          </p:val>
                                        </p:tav>
                                      </p:tavLst>
                                    </p:anim>
                                    <p:anim calcmode="lin" valueType="num">
                                      <p:cBhvr additive="base">
                                        <p:cTn id="371" dur="4200"/>
                                        <p:tgtEl>
                                          <p:spTgt spid="14"/>
                                        </p:tgtEl>
                                        <p:attrNameLst>
                                          <p:attrName>ppt_y</p:attrName>
                                        </p:attrNameLst>
                                      </p:cBhvr>
                                      <p:tavLst>
                                        <p:tav tm="0">
                                          <p:val>
                                            <p:strVal val="ppt_y"/>
                                          </p:val>
                                        </p:tav>
                                        <p:tav tm="100000">
                                          <p:val>
                                            <p:strVal val="ppt_y"/>
                                          </p:val>
                                        </p:tav>
                                      </p:tavLst>
                                    </p:anim>
                                    <p:set>
                                      <p:cBhvr>
                                        <p:cTn id="372" dur="1" fill="hold">
                                          <p:stCondLst>
                                            <p:cond delay="4199"/>
                                          </p:stCondLst>
                                        </p:cTn>
                                        <p:tgtEl>
                                          <p:spTgt spid="14"/>
                                        </p:tgtEl>
                                        <p:attrNameLst>
                                          <p:attrName>style.visibility</p:attrName>
                                        </p:attrNameLst>
                                      </p:cBhvr>
                                      <p:to>
                                        <p:strVal val="hidden"/>
                                      </p:to>
                                    </p:set>
                                  </p:childTnLst>
                                </p:cTn>
                              </p:par>
                              <p:par>
                                <p:cTn id="373" presetID="8" presetClass="emph" presetSubtype="0" fill="hold" grpId="2" nodeType="withEffect">
                                  <p:stCondLst>
                                    <p:cond delay="0"/>
                                  </p:stCondLst>
                                  <p:childTnLst>
                                    <p:animRot by="21600000">
                                      <p:cBhvr>
                                        <p:cTn id="374" dur="4200" fill="hold"/>
                                        <p:tgtEl>
                                          <p:spTgt spid="14"/>
                                        </p:tgtEl>
                                        <p:attrNameLst>
                                          <p:attrName>r</p:attrName>
                                        </p:attrNameLst>
                                      </p:cBhvr>
                                    </p:animRot>
                                  </p:childTnLst>
                                </p:cTn>
                              </p:par>
                              <p:par>
                                <p:cTn id="375" presetID="2" presetClass="entr" presetSubtype="8" fill="hold" grpId="0" nodeType="withEffect">
                                  <p:stCondLst>
                                    <p:cond delay="0"/>
                                  </p:stCondLst>
                                  <p:childTnLst>
                                    <p:set>
                                      <p:cBhvr>
                                        <p:cTn id="376" dur="1" fill="hold">
                                          <p:stCondLst>
                                            <p:cond delay="0"/>
                                          </p:stCondLst>
                                        </p:cTn>
                                        <p:tgtEl>
                                          <p:spTgt spid="74"/>
                                        </p:tgtEl>
                                        <p:attrNameLst>
                                          <p:attrName>style.visibility</p:attrName>
                                        </p:attrNameLst>
                                      </p:cBhvr>
                                      <p:to>
                                        <p:strVal val="visible"/>
                                      </p:to>
                                    </p:set>
                                    <p:anim calcmode="lin" valueType="num">
                                      <p:cBhvr additive="base">
                                        <p:cTn id="377" dur="4100" fill="hold"/>
                                        <p:tgtEl>
                                          <p:spTgt spid="74"/>
                                        </p:tgtEl>
                                        <p:attrNameLst>
                                          <p:attrName>ppt_x</p:attrName>
                                        </p:attrNameLst>
                                      </p:cBhvr>
                                      <p:tavLst>
                                        <p:tav tm="0">
                                          <p:val>
                                            <p:strVal val="0-#ppt_w/2"/>
                                          </p:val>
                                        </p:tav>
                                        <p:tav tm="100000">
                                          <p:val>
                                            <p:strVal val="#ppt_x"/>
                                          </p:val>
                                        </p:tav>
                                      </p:tavLst>
                                    </p:anim>
                                    <p:anim calcmode="lin" valueType="num">
                                      <p:cBhvr additive="base">
                                        <p:cTn id="378" dur="4100" fill="hold"/>
                                        <p:tgtEl>
                                          <p:spTgt spid="74"/>
                                        </p:tgtEl>
                                        <p:attrNameLst>
                                          <p:attrName>ppt_y</p:attrName>
                                        </p:attrNameLst>
                                      </p:cBhvr>
                                      <p:tavLst>
                                        <p:tav tm="0">
                                          <p:val>
                                            <p:strVal val="#ppt_y"/>
                                          </p:val>
                                        </p:tav>
                                        <p:tav tm="100000">
                                          <p:val>
                                            <p:strVal val="#ppt_y"/>
                                          </p:val>
                                        </p:tav>
                                      </p:tavLst>
                                    </p:anim>
                                  </p:childTnLst>
                                </p:cTn>
                              </p:par>
                              <p:par>
                                <p:cTn id="379" presetID="2" presetClass="exit" presetSubtype="2" fill="hold" grpId="1" nodeType="withEffect">
                                  <p:stCondLst>
                                    <p:cond delay="0"/>
                                  </p:stCondLst>
                                  <p:childTnLst>
                                    <p:anim calcmode="lin" valueType="num">
                                      <p:cBhvr additive="base">
                                        <p:cTn id="380" dur="4100"/>
                                        <p:tgtEl>
                                          <p:spTgt spid="74"/>
                                        </p:tgtEl>
                                        <p:attrNameLst>
                                          <p:attrName>ppt_x</p:attrName>
                                        </p:attrNameLst>
                                      </p:cBhvr>
                                      <p:tavLst>
                                        <p:tav tm="0">
                                          <p:val>
                                            <p:strVal val="ppt_x"/>
                                          </p:val>
                                        </p:tav>
                                        <p:tav tm="100000">
                                          <p:val>
                                            <p:strVal val="1+ppt_w/2"/>
                                          </p:val>
                                        </p:tav>
                                      </p:tavLst>
                                    </p:anim>
                                    <p:anim calcmode="lin" valueType="num">
                                      <p:cBhvr additive="base">
                                        <p:cTn id="381" dur="4100"/>
                                        <p:tgtEl>
                                          <p:spTgt spid="74"/>
                                        </p:tgtEl>
                                        <p:attrNameLst>
                                          <p:attrName>ppt_y</p:attrName>
                                        </p:attrNameLst>
                                      </p:cBhvr>
                                      <p:tavLst>
                                        <p:tav tm="0">
                                          <p:val>
                                            <p:strVal val="ppt_y"/>
                                          </p:val>
                                        </p:tav>
                                        <p:tav tm="100000">
                                          <p:val>
                                            <p:strVal val="ppt_y"/>
                                          </p:val>
                                        </p:tav>
                                      </p:tavLst>
                                    </p:anim>
                                    <p:set>
                                      <p:cBhvr>
                                        <p:cTn id="382" dur="1" fill="hold">
                                          <p:stCondLst>
                                            <p:cond delay="4099"/>
                                          </p:stCondLst>
                                        </p:cTn>
                                        <p:tgtEl>
                                          <p:spTgt spid="74"/>
                                        </p:tgtEl>
                                        <p:attrNameLst>
                                          <p:attrName>style.visibility</p:attrName>
                                        </p:attrNameLst>
                                      </p:cBhvr>
                                      <p:to>
                                        <p:strVal val="hidden"/>
                                      </p:to>
                                    </p:set>
                                  </p:childTnLst>
                                </p:cTn>
                              </p:par>
                              <p:par>
                                <p:cTn id="383" presetID="8" presetClass="emph" presetSubtype="0" fill="hold" grpId="2" nodeType="withEffect">
                                  <p:stCondLst>
                                    <p:cond delay="0"/>
                                  </p:stCondLst>
                                  <p:childTnLst>
                                    <p:animRot by="21600000">
                                      <p:cBhvr>
                                        <p:cTn id="384" dur="4100" fill="hold"/>
                                        <p:tgtEl>
                                          <p:spTgt spid="74"/>
                                        </p:tgtEl>
                                        <p:attrNameLst>
                                          <p:attrName>r</p:attrName>
                                        </p:attrNameLst>
                                      </p:cBhvr>
                                    </p:animRot>
                                  </p:childTnLst>
                                </p:cTn>
                              </p:par>
                              <p:par>
                                <p:cTn id="385" presetID="2" presetClass="entr" presetSubtype="8" fill="hold" grpId="0" nodeType="withEffect">
                                  <p:stCondLst>
                                    <p:cond delay="0"/>
                                  </p:stCondLst>
                                  <p:childTnLst>
                                    <p:set>
                                      <p:cBhvr>
                                        <p:cTn id="386" dur="1" fill="hold">
                                          <p:stCondLst>
                                            <p:cond delay="0"/>
                                          </p:stCondLst>
                                        </p:cTn>
                                        <p:tgtEl>
                                          <p:spTgt spid="54"/>
                                        </p:tgtEl>
                                        <p:attrNameLst>
                                          <p:attrName>style.visibility</p:attrName>
                                        </p:attrNameLst>
                                      </p:cBhvr>
                                      <p:to>
                                        <p:strVal val="visible"/>
                                      </p:to>
                                    </p:set>
                                    <p:anim calcmode="lin" valueType="num">
                                      <p:cBhvr additive="base">
                                        <p:cTn id="387" dur="4000" fill="hold"/>
                                        <p:tgtEl>
                                          <p:spTgt spid="54"/>
                                        </p:tgtEl>
                                        <p:attrNameLst>
                                          <p:attrName>ppt_x</p:attrName>
                                        </p:attrNameLst>
                                      </p:cBhvr>
                                      <p:tavLst>
                                        <p:tav tm="0">
                                          <p:val>
                                            <p:strVal val="0-#ppt_w/2"/>
                                          </p:val>
                                        </p:tav>
                                        <p:tav tm="100000">
                                          <p:val>
                                            <p:strVal val="#ppt_x"/>
                                          </p:val>
                                        </p:tav>
                                      </p:tavLst>
                                    </p:anim>
                                    <p:anim calcmode="lin" valueType="num">
                                      <p:cBhvr additive="base">
                                        <p:cTn id="388" dur="4000" fill="hold"/>
                                        <p:tgtEl>
                                          <p:spTgt spid="54"/>
                                        </p:tgtEl>
                                        <p:attrNameLst>
                                          <p:attrName>ppt_y</p:attrName>
                                        </p:attrNameLst>
                                      </p:cBhvr>
                                      <p:tavLst>
                                        <p:tav tm="0">
                                          <p:val>
                                            <p:strVal val="#ppt_y"/>
                                          </p:val>
                                        </p:tav>
                                        <p:tav tm="100000">
                                          <p:val>
                                            <p:strVal val="#ppt_y"/>
                                          </p:val>
                                        </p:tav>
                                      </p:tavLst>
                                    </p:anim>
                                  </p:childTnLst>
                                </p:cTn>
                              </p:par>
                              <p:par>
                                <p:cTn id="389" presetID="2" presetClass="exit" presetSubtype="2" fill="hold" grpId="1" nodeType="withEffect">
                                  <p:stCondLst>
                                    <p:cond delay="0"/>
                                  </p:stCondLst>
                                  <p:childTnLst>
                                    <p:anim calcmode="lin" valueType="num">
                                      <p:cBhvr additive="base">
                                        <p:cTn id="390" dur="4000"/>
                                        <p:tgtEl>
                                          <p:spTgt spid="54"/>
                                        </p:tgtEl>
                                        <p:attrNameLst>
                                          <p:attrName>ppt_x</p:attrName>
                                        </p:attrNameLst>
                                      </p:cBhvr>
                                      <p:tavLst>
                                        <p:tav tm="0">
                                          <p:val>
                                            <p:strVal val="ppt_x"/>
                                          </p:val>
                                        </p:tav>
                                        <p:tav tm="100000">
                                          <p:val>
                                            <p:strVal val="1+ppt_w/2"/>
                                          </p:val>
                                        </p:tav>
                                      </p:tavLst>
                                    </p:anim>
                                    <p:anim calcmode="lin" valueType="num">
                                      <p:cBhvr additive="base">
                                        <p:cTn id="391" dur="4000"/>
                                        <p:tgtEl>
                                          <p:spTgt spid="54"/>
                                        </p:tgtEl>
                                        <p:attrNameLst>
                                          <p:attrName>ppt_y</p:attrName>
                                        </p:attrNameLst>
                                      </p:cBhvr>
                                      <p:tavLst>
                                        <p:tav tm="0">
                                          <p:val>
                                            <p:strVal val="ppt_y"/>
                                          </p:val>
                                        </p:tav>
                                        <p:tav tm="100000">
                                          <p:val>
                                            <p:strVal val="ppt_y"/>
                                          </p:val>
                                        </p:tav>
                                      </p:tavLst>
                                    </p:anim>
                                    <p:set>
                                      <p:cBhvr>
                                        <p:cTn id="392" dur="1" fill="hold">
                                          <p:stCondLst>
                                            <p:cond delay="3999"/>
                                          </p:stCondLst>
                                        </p:cTn>
                                        <p:tgtEl>
                                          <p:spTgt spid="54"/>
                                        </p:tgtEl>
                                        <p:attrNameLst>
                                          <p:attrName>style.visibility</p:attrName>
                                        </p:attrNameLst>
                                      </p:cBhvr>
                                      <p:to>
                                        <p:strVal val="hidden"/>
                                      </p:to>
                                    </p:set>
                                  </p:childTnLst>
                                </p:cTn>
                              </p:par>
                              <p:par>
                                <p:cTn id="393" presetID="8" presetClass="emph" presetSubtype="0" fill="hold" grpId="2" nodeType="withEffect">
                                  <p:stCondLst>
                                    <p:cond delay="0"/>
                                  </p:stCondLst>
                                  <p:childTnLst>
                                    <p:animRot by="21600000">
                                      <p:cBhvr>
                                        <p:cTn id="394" dur="4000" fill="hold"/>
                                        <p:tgtEl>
                                          <p:spTgt spid="54"/>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41"/>
                                        </p:tgtEl>
                                        <p:attrNameLst>
                                          <p:attrName>style.visibility</p:attrName>
                                        </p:attrNameLst>
                                      </p:cBhvr>
                                      <p:to>
                                        <p:strVal val="visible"/>
                                      </p:to>
                                    </p:set>
                                    <p:anim calcmode="lin" valueType="num">
                                      <p:cBhvr additive="base">
                                        <p:cTn id="397" dur="4300" fill="hold"/>
                                        <p:tgtEl>
                                          <p:spTgt spid="41"/>
                                        </p:tgtEl>
                                        <p:attrNameLst>
                                          <p:attrName>ppt_x</p:attrName>
                                        </p:attrNameLst>
                                      </p:cBhvr>
                                      <p:tavLst>
                                        <p:tav tm="0">
                                          <p:val>
                                            <p:strVal val="0-#ppt_w/2"/>
                                          </p:val>
                                        </p:tav>
                                        <p:tav tm="100000">
                                          <p:val>
                                            <p:strVal val="#ppt_x"/>
                                          </p:val>
                                        </p:tav>
                                      </p:tavLst>
                                    </p:anim>
                                    <p:anim calcmode="lin" valueType="num">
                                      <p:cBhvr additive="base">
                                        <p:cTn id="398" dur="4300" fill="hold"/>
                                        <p:tgtEl>
                                          <p:spTgt spid="41"/>
                                        </p:tgtEl>
                                        <p:attrNameLst>
                                          <p:attrName>ppt_y</p:attrName>
                                        </p:attrNameLst>
                                      </p:cBhvr>
                                      <p:tavLst>
                                        <p:tav tm="0">
                                          <p:val>
                                            <p:strVal val="#ppt_y"/>
                                          </p:val>
                                        </p:tav>
                                        <p:tav tm="100000">
                                          <p:val>
                                            <p:strVal val="#ppt_y"/>
                                          </p:val>
                                        </p:tav>
                                      </p:tavLst>
                                    </p:anim>
                                  </p:childTnLst>
                                </p:cTn>
                              </p:par>
                              <p:par>
                                <p:cTn id="399" presetID="2" presetClass="exit" presetSubtype="2" fill="hold" grpId="1" nodeType="withEffect">
                                  <p:stCondLst>
                                    <p:cond delay="0"/>
                                  </p:stCondLst>
                                  <p:childTnLst>
                                    <p:anim calcmode="lin" valueType="num">
                                      <p:cBhvr additive="base">
                                        <p:cTn id="400" dur="4300"/>
                                        <p:tgtEl>
                                          <p:spTgt spid="41"/>
                                        </p:tgtEl>
                                        <p:attrNameLst>
                                          <p:attrName>ppt_x</p:attrName>
                                        </p:attrNameLst>
                                      </p:cBhvr>
                                      <p:tavLst>
                                        <p:tav tm="0">
                                          <p:val>
                                            <p:strVal val="ppt_x"/>
                                          </p:val>
                                        </p:tav>
                                        <p:tav tm="100000">
                                          <p:val>
                                            <p:strVal val="1+ppt_w/2"/>
                                          </p:val>
                                        </p:tav>
                                      </p:tavLst>
                                    </p:anim>
                                    <p:anim calcmode="lin" valueType="num">
                                      <p:cBhvr additive="base">
                                        <p:cTn id="401" dur="4300"/>
                                        <p:tgtEl>
                                          <p:spTgt spid="41"/>
                                        </p:tgtEl>
                                        <p:attrNameLst>
                                          <p:attrName>ppt_y</p:attrName>
                                        </p:attrNameLst>
                                      </p:cBhvr>
                                      <p:tavLst>
                                        <p:tav tm="0">
                                          <p:val>
                                            <p:strVal val="ppt_y"/>
                                          </p:val>
                                        </p:tav>
                                        <p:tav tm="100000">
                                          <p:val>
                                            <p:strVal val="ppt_y"/>
                                          </p:val>
                                        </p:tav>
                                      </p:tavLst>
                                    </p:anim>
                                    <p:set>
                                      <p:cBhvr>
                                        <p:cTn id="402" dur="1" fill="hold">
                                          <p:stCondLst>
                                            <p:cond delay="4299"/>
                                          </p:stCondLst>
                                        </p:cTn>
                                        <p:tgtEl>
                                          <p:spTgt spid="41"/>
                                        </p:tgtEl>
                                        <p:attrNameLst>
                                          <p:attrName>style.visibility</p:attrName>
                                        </p:attrNameLst>
                                      </p:cBhvr>
                                      <p:to>
                                        <p:strVal val="hidden"/>
                                      </p:to>
                                    </p:set>
                                  </p:childTnLst>
                                </p:cTn>
                              </p:par>
                              <p:par>
                                <p:cTn id="403" presetID="8" presetClass="emph" presetSubtype="0" fill="hold" grpId="2" nodeType="withEffect">
                                  <p:stCondLst>
                                    <p:cond delay="0"/>
                                  </p:stCondLst>
                                  <p:childTnLst>
                                    <p:animRot by="21600000">
                                      <p:cBhvr>
                                        <p:cTn id="404" dur="4300" fill="hold"/>
                                        <p:tgtEl>
                                          <p:spTgt spid="41"/>
                                        </p:tgtEl>
                                        <p:attrNameLst>
                                          <p:attrName>r</p:attrName>
                                        </p:attrNameLst>
                                      </p:cBhvr>
                                    </p:animRot>
                                  </p:childTnLst>
                                </p:cTn>
                              </p:par>
                              <p:par>
                                <p:cTn id="405" presetID="2" presetClass="entr" presetSubtype="8" fill="hold" grpId="0" nodeType="withEffect">
                                  <p:stCondLst>
                                    <p:cond delay="0"/>
                                  </p:stCondLst>
                                  <p:childTnLst>
                                    <p:set>
                                      <p:cBhvr>
                                        <p:cTn id="406" dur="1" fill="hold">
                                          <p:stCondLst>
                                            <p:cond delay="0"/>
                                          </p:stCondLst>
                                        </p:cTn>
                                        <p:tgtEl>
                                          <p:spTgt spid="20"/>
                                        </p:tgtEl>
                                        <p:attrNameLst>
                                          <p:attrName>style.visibility</p:attrName>
                                        </p:attrNameLst>
                                      </p:cBhvr>
                                      <p:to>
                                        <p:strVal val="visible"/>
                                      </p:to>
                                    </p:set>
                                    <p:anim calcmode="lin" valueType="num">
                                      <p:cBhvr additive="base">
                                        <p:cTn id="407" dur="4200" fill="hold"/>
                                        <p:tgtEl>
                                          <p:spTgt spid="20"/>
                                        </p:tgtEl>
                                        <p:attrNameLst>
                                          <p:attrName>ppt_x</p:attrName>
                                        </p:attrNameLst>
                                      </p:cBhvr>
                                      <p:tavLst>
                                        <p:tav tm="0">
                                          <p:val>
                                            <p:strVal val="0-#ppt_w/2"/>
                                          </p:val>
                                        </p:tav>
                                        <p:tav tm="100000">
                                          <p:val>
                                            <p:strVal val="#ppt_x"/>
                                          </p:val>
                                        </p:tav>
                                      </p:tavLst>
                                    </p:anim>
                                    <p:anim calcmode="lin" valueType="num">
                                      <p:cBhvr additive="base">
                                        <p:cTn id="408" dur="4200" fill="hold"/>
                                        <p:tgtEl>
                                          <p:spTgt spid="20"/>
                                        </p:tgtEl>
                                        <p:attrNameLst>
                                          <p:attrName>ppt_y</p:attrName>
                                        </p:attrNameLst>
                                      </p:cBhvr>
                                      <p:tavLst>
                                        <p:tav tm="0">
                                          <p:val>
                                            <p:strVal val="#ppt_y"/>
                                          </p:val>
                                        </p:tav>
                                        <p:tav tm="100000">
                                          <p:val>
                                            <p:strVal val="#ppt_y"/>
                                          </p:val>
                                        </p:tav>
                                      </p:tavLst>
                                    </p:anim>
                                  </p:childTnLst>
                                </p:cTn>
                              </p:par>
                              <p:par>
                                <p:cTn id="409" presetID="2" presetClass="exit" presetSubtype="2" fill="hold" grpId="1" nodeType="withEffect">
                                  <p:stCondLst>
                                    <p:cond delay="0"/>
                                  </p:stCondLst>
                                  <p:childTnLst>
                                    <p:anim calcmode="lin" valueType="num">
                                      <p:cBhvr additive="base">
                                        <p:cTn id="410" dur="4200"/>
                                        <p:tgtEl>
                                          <p:spTgt spid="20"/>
                                        </p:tgtEl>
                                        <p:attrNameLst>
                                          <p:attrName>ppt_x</p:attrName>
                                        </p:attrNameLst>
                                      </p:cBhvr>
                                      <p:tavLst>
                                        <p:tav tm="0">
                                          <p:val>
                                            <p:strVal val="ppt_x"/>
                                          </p:val>
                                        </p:tav>
                                        <p:tav tm="100000">
                                          <p:val>
                                            <p:strVal val="1+ppt_w/2"/>
                                          </p:val>
                                        </p:tav>
                                      </p:tavLst>
                                    </p:anim>
                                    <p:anim calcmode="lin" valueType="num">
                                      <p:cBhvr additive="base">
                                        <p:cTn id="411" dur="4200"/>
                                        <p:tgtEl>
                                          <p:spTgt spid="20"/>
                                        </p:tgtEl>
                                        <p:attrNameLst>
                                          <p:attrName>ppt_y</p:attrName>
                                        </p:attrNameLst>
                                      </p:cBhvr>
                                      <p:tavLst>
                                        <p:tav tm="0">
                                          <p:val>
                                            <p:strVal val="ppt_y"/>
                                          </p:val>
                                        </p:tav>
                                        <p:tav tm="100000">
                                          <p:val>
                                            <p:strVal val="ppt_y"/>
                                          </p:val>
                                        </p:tav>
                                      </p:tavLst>
                                    </p:anim>
                                    <p:set>
                                      <p:cBhvr>
                                        <p:cTn id="412" dur="1" fill="hold">
                                          <p:stCondLst>
                                            <p:cond delay="4199"/>
                                          </p:stCondLst>
                                        </p:cTn>
                                        <p:tgtEl>
                                          <p:spTgt spid="20"/>
                                        </p:tgtEl>
                                        <p:attrNameLst>
                                          <p:attrName>style.visibility</p:attrName>
                                        </p:attrNameLst>
                                      </p:cBhvr>
                                      <p:to>
                                        <p:strVal val="hidden"/>
                                      </p:to>
                                    </p:set>
                                  </p:childTnLst>
                                </p:cTn>
                              </p:par>
                              <p:par>
                                <p:cTn id="413" presetID="8" presetClass="emph" presetSubtype="0" fill="hold" grpId="2" nodeType="withEffect">
                                  <p:stCondLst>
                                    <p:cond delay="0"/>
                                  </p:stCondLst>
                                  <p:childTnLst>
                                    <p:animRot by="21600000">
                                      <p:cBhvr>
                                        <p:cTn id="414" dur="4200" fill="hold"/>
                                        <p:tgtEl>
                                          <p:spTgt spid="20"/>
                                        </p:tgtEl>
                                        <p:attrNameLst>
                                          <p:attrName>r</p:attrName>
                                        </p:attrNameLst>
                                      </p:cBhvr>
                                    </p:animRot>
                                  </p:childTnLst>
                                </p:cTn>
                              </p:par>
                              <p:par>
                                <p:cTn id="415" presetID="2" presetClass="entr" presetSubtype="8" fill="hold" grpId="0" nodeType="withEffect">
                                  <p:stCondLst>
                                    <p:cond delay="0"/>
                                  </p:stCondLst>
                                  <p:childTnLst>
                                    <p:set>
                                      <p:cBhvr>
                                        <p:cTn id="416" dur="1" fill="hold">
                                          <p:stCondLst>
                                            <p:cond delay="0"/>
                                          </p:stCondLst>
                                        </p:cTn>
                                        <p:tgtEl>
                                          <p:spTgt spid="81"/>
                                        </p:tgtEl>
                                        <p:attrNameLst>
                                          <p:attrName>style.visibility</p:attrName>
                                        </p:attrNameLst>
                                      </p:cBhvr>
                                      <p:to>
                                        <p:strVal val="visible"/>
                                      </p:to>
                                    </p:set>
                                    <p:anim calcmode="lin" valueType="num">
                                      <p:cBhvr additive="base">
                                        <p:cTn id="417" dur="4100" fill="hold"/>
                                        <p:tgtEl>
                                          <p:spTgt spid="81"/>
                                        </p:tgtEl>
                                        <p:attrNameLst>
                                          <p:attrName>ppt_x</p:attrName>
                                        </p:attrNameLst>
                                      </p:cBhvr>
                                      <p:tavLst>
                                        <p:tav tm="0">
                                          <p:val>
                                            <p:strVal val="0-#ppt_w/2"/>
                                          </p:val>
                                        </p:tav>
                                        <p:tav tm="100000">
                                          <p:val>
                                            <p:strVal val="#ppt_x"/>
                                          </p:val>
                                        </p:tav>
                                      </p:tavLst>
                                    </p:anim>
                                    <p:anim calcmode="lin" valueType="num">
                                      <p:cBhvr additive="base">
                                        <p:cTn id="418" dur="4100" fill="hold"/>
                                        <p:tgtEl>
                                          <p:spTgt spid="81"/>
                                        </p:tgtEl>
                                        <p:attrNameLst>
                                          <p:attrName>ppt_y</p:attrName>
                                        </p:attrNameLst>
                                      </p:cBhvr>
                                      <p:tavLst>
                                        <p:tav tm="0">
                                          <p:val>
                                            <p:strVal val="#ppt_y"/>
                                          </p:val>
                                        </p:tav>
                                        <p:tav tm="100000">
                                          <p:val>
                                            <p:strVal val="#ppt_y"/>
                                          </p:val>
                                        </p:tav>
                                      </p:tavLst>
                                    </p:anim>
                                  </p:childTnLst>
                                </p:cTn>
                              </p:par>
                              <p:par>
                                <p:cTn id="419" presetID="2" presetClass="exit" presetSubtype="2" fill="hold" grpId="1" nodeType="withEffect">
                                  <p:stCondLst>
                                    <p:cond delay="0"/>
                                  </p:stCondLst>
                                  <p:childTnLst>
                                    <p:anim calcmode="lin" valueType="num">
                                      <p:cBhvr additive="base">
                                        <p:cTn id="420" dur="4100"/>
                                        <p:tgtEl>
                                          <p:spTgt spid="81"/>
                                        </p:tgtEl>
                                        <p:attrNameLst>
                                          <p:attrName>ppt_x</p:attrName>
                                        </p:attrNameLst>
                                      </p:cBhvr>
                                      <p:tavLst>
                                        <p:tav tm="0">
                                          <p:val>
                                            <p:strVal val="ppt_x"/>
                                          </p:val>
                                        </p:tav>
                                        <p:tav tm="100000">
                                          <p:val>
                                            <p:strVal val="1+ppt_w/2"/>
                                          </p:val>
                                        </p:tav>
                                      </p:tavLst>
                                    </p:anim>
                                    <p:anim calcmode="lin" valueType="num">
                                      <p:cBhvr additive="base">
                                        <p:cTn id="421" dur="4100"/>
                                        <p:tgtEl>
                                          <p:spTgt spid="81"/>
                                        </p:tgtEl>
                                        <p:attrNameLst>
                                          <p:attrName>ppt_y</p:attrName>
                                        </p:attrNameLst>
                                      </p:cBhvr>
                                      <p:tavLst>
                                        <p:tav tm="0">
                                          <p:val>
                                            <p:strVal val="ppt_y"/>
                                          </p:val>
                                        </p:tav>
                                        <p:tav tm="100000">
                                          <p:val>
                                            <p:strVal val="ppt_y"/>
                                          </p:val>
                                        </p:tav>
                                      </p:tavLst>
                                    </p:anim>
                                    <p:set>
                                      <p:cBhvr>
                                        <p:cTn id="422" dur="1" fill="hold">
                                          <p:stCondLst>
                                            <p:cond delay="4099"/>
                                          </p:stCondLst>
                                        </p:cTn>
                                        <p:tgtEl>
                                          <p:spTgt spid="81"/>
                                        </p:tgtEl>
                                        <p:attrNameLst>
                                          <p:attrName>style.visibility</p:attrName>
                                        </p:attrNameLst>
                                      </p:cBhvr>
                                      <p:to>
                                        <p:strVal val="hidden"/>
                                      </p:to>
                                    </p:set>
                                  </p:childTnLst>
                                </p:cTn>
                              </p:par>
                              <p:par>
                                <p:cTn id="423" presetID="8" presetClass="emph" presetSubtype="0" fill="hold" grpId="2" nodeType="withEffect">
                                  <p:stCondLst>
                                    <p:cond delay="0"/>
                                  </p:stCondLst>
                                  <p:childTnLst>
                                    <p:animRot by="21600000">
                                      <p:cBhvr>
                                        <p:cTn id="424" dur="4100" fill="hold"/>
                                        <p:tgtEl>
                                          <p:spTgt spid="81"/>
                                        </p:tgtEl>
                                        <p:attrNameLst>
                                          <p:attrName>r</p:attrName>
                                        </p:attrNameLst>
                                      </p:cBhvr>
                                    </p:animRot>
                                  </p:childTnLst>
                                </p:cTn>
                              </p:par>
                              <p:par>
                                <p:cTn id="425" presetID="2" presetClass="entr" presetSubtype="8" fill="hold" grpId="0" nodeType="withEffect">
                                  <p:stCondLst>
                                    <p:cond delay="0"/>
                                  </p:stCondLst>
                                  <p:childTnLst>
                                    <p:set>
                                      <p:cBhvr>
                                        <p:cTn id="426" dur="1" fill="hold">
                                          <p:stCondLst>
                                            <p:cond delay="0"/>
                                          </p:stCondLst>
                                        </p:cTn>
                                        <p:tgtEl>
                                          <p:spTgt spid="61"/>
                                        </p:tgtEl>
                                        <p:attrNameLst>
                                          <p:attrName>style.visibility</p:attrName>
                                        </p:attrNameLst>
                                      </p:cBhvr>
                                      <p:to>
                                        <p:strVal val="visible"/>
                                      </p:to>
                                    </p:set>
                                    <p:anim calcmode="lin" valueType="num">
                                      <p:cBhvr additive="base">
                                        <p:cTn id="427" dur="4000" fill="hold"/>
                                        <p:tgtEl>
                                          <p:spTgt spid="61"/>
                                        </p:tgtEl>
                                        <p:attrNameLst>
                                          <p:attrName>ppt_x</p:attrName>
                                        </p:attrNameLst>
                                      </p:cBhvr>
                                      <p:tavLst>
                                        <p:tav tm="0">
                                          <p:val>
                                            <p:strVal val="0-#ppt_w/2"/>
                                          </p:val>
                                        </p:tav>
                                        <p:tav tm="100000">
                                          <p:val>
                                            <p:strVal val="#ppt_x"/>
                                          </p:val>
                                        </p:tav>
                                      </p:tavLst>
                                    </p:anim>
                                    <p:anim calcmode="lin" valueType="num">
                                      <p:cBhvr additive="base">
                                        <p:cTn id="428" dur="4000" fill="hold"/>
                                        <p:tgtEl>
                                          <p:spTgt spid="61"/>
                                        </p:tgtEl>
                                        <p:attrNameLst>
                                          <p:attrName>ppt_y</p:attrName>
                                        </p:attrNameLst>
                                      </p:cBhvr>
                                      <p:tavLst>
                                        <p:tav tm="0">
                                          <p:val>
                                            <p:strVal val="#ppt_y"/>
                                          </p:val>
                                        </p:tav>
                                        <p:tav tm="100000">
                                          <p:val>
                                            <p:strVal val="#ppt_y"/>
                                          </p:val>
                                        </p:tav>
                                      </p:tavLst>
                                    </p:anim>
                                  </p:childTnLst>
                                </p:cTn>
                              </p:par>
                              <p:par>
                                <p:cTn id="429" presetID="2" presetClass="exit" presetSubtype="2" fill="hold" grpId="1" nodeType="withEffect">
                                  <p:stCondLst>
                                    <p:cond delay="0"/>
                                  </p:stCondLst>
                                  <p:childTnLst>
                                    <p:anim calcmode="lin" valueType="num">
                                      <p:cBhvr additive="base">
                                        <p:cTn id="430" dur="4000"/>
                                        <p:tgtEl>
                                          <p:spTgt spid="61"/>
                                        </p:tgtEl>
                                        <p:attrNameLst>
                                          <p:attrName>ppt_x</p:attrName>
                                        </p:attrNameLst>
                                      </p:cBhvr>
                                      <p:tavLst>
                                        <p:tav tm="0">
                                          <p:val>
                                            <p:strVal val="ppt_x"/>
                                          </p:val>
                                        </p:tav>
                                        <p:tav tm="100000">
                                          <p:val>
                                            <p:strVal val="1+ppt_w/2"/>
                                          </p:val>
                                        </p:tav>
                                      </p:tavLst>
                                    </p:anim>
                                    <p:anim calcmode="lin" valueType="num">
                                      <p:cBhvr additive="base">
                                        <p:cTn id="431" dur="4000"/>
                                        <p:tgtEl>
                                          <p:spTgt spid="61"/>
                                        </p:tgtEl>
                                        <p:attrNameLst>
                                          <p:attrName>ppt_y</p:attrName>
                                        </p:attrNameLst>
                                      </p:cBhvr>
                                      <p:tavLst>
                                        <p:tav tm="0">
                                          <p:val>
                                            <p:strVal val="ppt_y"/>
                                          </p:val>
                                        </p:tav>
                                        <p:tav tm="100000">
                                          <p:val>
                                            <p:strVal val="ppt_y"/>
                                          </p:val>
                                        </p:tav>
                                      </p:tavLst>
                                    </p:anim>
                                    <p:set>
                                      <p:cBhvr>
                                        <p:cTn id="432" dur="1" fill="hold">
                                          <p:stCondLst>
                                            <p:cond delay="3999"/>
                                          </p:stCondLst>
                                        </p:cTn>
                                        <p:tgtEl>
                                          <p:spTgt spid="61"/>
                                        </p:tgtEl>
                                        <p:attrNameLst>
                                          <p:attrName>style.visibility</p:attrName>
                                        </p:attrNameLst>
                                      </p:cBhvr>
                                      <p:to>
                                        <p:strVal val="hidden"/>
                                      </p:to>
                                    </p:set>
                                  </p:childTnLst>
                                </p:cTn>
                              </p:par>
                              <p:par>
                                <p:cTn id="433" presetID="8" presetClass="emph" presetSubtype="0" fill="hold" grpId="2" nodeType="withEffect">
                                  <p:stCondLst>
                                    <p:cond delay="0"/>
                                  </p:stCondLst>
                                  <p:childTnLst>
                                    <p:animRot by="21600000">
                                      <p:cBhvr>
                                        <p:cTn id="434" dur="4000" fill="hold"/>
                                        <p:tgtEl>
                                          <p:spTgt spid="61"/>
                                        </p:tgtEl>
                                        <p:attrNameLst>
                                          <p:attrName>r</p:attrName>
                                        </p:attrNameLst>
                                      </p:cBhvr>
                                    </p:animRot>
                                  </p:childTnLst>
                                </p:cTn>
                              </p:par>
                              <p:par>
                                <p:cTn id="435" presetID="2" presetClass="entr" presetSubtype="8" fill="hold" grpId="0" nodeType="withEffect">
                                  <p:stCondLst>
                                    <p:cond delay="0"/>
                                  </p:stCondLst>
                                  <p:childTnLst>
                                    <p:set>
                                      <p:cBhvr>
                                        <p:cTn id="436" dur="1" fill="hold">
                                          <p:stCondLst>
                                            <p:cond delay="0"/>
                                          </p:stCondLst>
                                        </p:cTn>
                                        <p:tgtEl>
                                          <p:spTgt spid="40"/>
                                        </p:tgtEl>
                                        <p:attrNameLst>
                                          <p:attrName>style.visibility</p:attrName>
                                        </p:attrNameLst>
                                      </p:cBhvr>
                                      <p:to>
                                        <p:strVal val="visible"/>
                                      </p:to>
                                    </p:set>
                                    <p:anim calcmode="lin" valueType="num">
                                      <p:cBhvr additive="base">
                                        <p:cTn id="437" dur="4300" fill="hold"/>
                                        <p:tgtEl>
                                          <p:spTgt spid="40"/>
                                        </p:tgtEl>
                                        <p:attrNameLst>
                                          <p:attrName>ppt_x</p:attrName>
                                        </p:attrNameLst>
                                      </p:cBhvr>
                                      <p:tavLst>
                                        <p:tav tm="0">
                                          <p:val>
                                            <p:strVal val="0-#ppt_w/2"/>
                                          </p:val>
                                        </p:tav>
                                        <p:tav tm="100000">
                                          <p:val>
                                            <p:strVal val="#ppt_x"/>
                                          </p:val>
                                        </p:tav>
                                      </p:tavLst>
                                    </p:anim>
                                    <p:anim calcmode="lin" valueType="num">
                                      <p:cBhvr additive="base">
                                        <p:cTn id="438" dur="4300" fill="hold"/>
                                        <p:tgtEl>
                                          <p:spTgt spid="40"/>
                                        </p:tgtEl>
                                        <p:attrNameLst>
                                          <p:attrName>ppt_y</p:attrName>
                                        </p:attrNameLst>
                                      </p:cBhvr>
                                      <p:tavLst>
                                        <p:tav tm="0">
                                          <p:val>
                                            <p:strVal val="#ppt_y"/>
                                          </p:val>
                                        </p:tav>
                                        <p:tav tm="100000">
                                          <p:val>
                                            <p:strVal val="#ppt_y"/>
                                          </p:val>
                                        </p:tav>
                                      </p:tavLst>
                                    </p:anim>
                                  </p:childTnLst>
                                </p:cTn>
                              </p:par>
                              <p:par>
                                <p:cTn id="439" presetID="2" presetClass="exit" presetSubtype="2" fill="hold" grpId="1" nodeType="withEffect">
                                  <p:stCondLst>
                                    <p:cond delay="0"/>
                                  </p:stCondLst>
                                  <p:childTnLst>
                                    <p:anim calcmode="lin" valueType="num">
                                      <p:cBhvr additive="base">
                                        <p:cTn id="440" dur="4300"/>
                                        <p:tgtEl>
                                          <p:spTgt spid="40"/>
                                        </p:tgtEl>
                                        <p:attrNameLst>
                                          <p:attrName>ppt_x</p:attrName>
                                        </p:attrNameLst>
                                      </p:cBhvr>
                                      <p:tavLst>
                                        <p:tav tm="0">
                                          <p:val>
                                            <p:strVal val="ppt_x"/>
                                          </p:val>
                                        </p:tav>
                                        <p:tav tm="100000">
                                          <p:val>
                                            <p:strVal val="1+ppt_w/2"/>
                                          </p:val>
                                        </p:tav>
                                      </p:tavLst>
                                    </p:anim>
                                    <p:anim calcmode="lin" valueType="num">
                                      <p:cBhvr additive="base">
                                        <p:cTn id="441" dur="4300"/>
                                        <p:tgtEl>
                                          <p:spTgt spid="40"/>
                                        </p:tgtEl>
                                        <p:attrNameLst>
                                          <p:attrName>ppt_y</p:attrName>
                                        </p:attrNameLst>
                                      </p:cBhvr>
                                      <p:tavLst>
                                        <p:tav tm="0">
                                          <p:val>
                                            <p:strVal val="ppt_y"/>
                                          </p:val>
                                        </p:tav>
                                        <p:tav tm="100000">
                                          <p:val>
                                            <p:strVal val="ppt_y"/>
                                          </p:val>
                                        </p:tav>
                                      </p:tavLst>
                                    </p:anim>
                                    <p:set>
                                      <p:cBhvr>
                                        <p:cTn id="442" dur="1" fill="hold">
                                          <p:stCondLst>
                                            <p:cond delay="4299"/>
                                          </p:stCondLst>
                                        </p:cTn>
                                        <p:tgtEl>
                                          <p:spTgt spid="40"/>
                                        </p:tgtEl>
                                        <p:attrNameLst>
                                          <p:attrName>style.visibility</p:attrName>
                                        </p:attrNameLst>
                                      </p:cBhvr>
                                      <p:to>
                                        <p:strVal val="hidden"/>
                                      </p:to>
                                    </p:set>
                                  </p:childTnLst>
                                </p:cTn>
                              </p:par>
                              <p:par>
                                <p:cTn id="443" presetID="8" presetClass="emph" presetSubtype="0" fill="hold" grpId="2" nodeType="withEffect">
                                  <p:stCondLst>
                                    <p:cond delay="0"/>
                                  </p:stCondLst>
                                  <p:childTnLst>
                                    <p:animRot by="21600000">
                                      <p:cBhvr>
                                        <p:cTn id="444" dur="4300" fill="hold"/>
                                        <p:tgtEl>
                                          <p:spTgt spid="40"/>
                                        </p:tgtEl>
                                        <p:attrNameLst>
                                          <p:attrName>r</p:attrName>
                                        </p:attrNameLst>
                                      </p:cBhvr>
                                    </p:animRot>
                                  </p:childTnLst>
                                </p:cTn>
                              </p:par>
                              <p:par>
                                <p:cTn id="445" presetID="2" presetClass="entr" presetSubtype="8" fill="hold" grpId="0" nodeType="withEffect">
                                  <p:stCondLst>
                                    <p:cond delay="0"/>
                                  </p:stCondLst>
                                  <p:childTnLst>
                                    <p:set>
                                      <p:cBhvr>
                                        <p:cTn id="446" dur="1" fill="hold">
                                          <p:stCondLst>
                                            <p:cond delay="0"/>
                                          </p:stCondLst>
                                        </p:cTn>
                                        <p:tgtEl>
                                          <p:spTgt spid="21"/>
                                        </p:tgtEl>
                                        <p:attrNameLst>
                                          <p:attrName>style.visibility</p:attrName>
                                        </p:attrNameLst>
                                      </p:cBhvr>
                                      <p:to>
                                        <p:strVal val="visible"/>
                                      </p:to>
                                    </p:set>
                                    <p:anim calcmode="lin" valueType="num">
                                      <p:cBhvr additive="base">
                                        <p:cTn id="447" dur="4200" fill="hold"/>
                                        <p:tgtEl>
                                          <p:spTgt spid="21"/>
                                        </p:tgtEl>
                                        <p:attrNameLst>
                                          <p:attrName>ppt_x</p:attrName>
                                        </p:attrNameLst>
                                      </p:cBhvr>
                                      <p:tavLst>
                                        <p:tav tm="0">
                                          <p:val>
                                            <p:strVal val="0-#ppt_w/2"/>
                                          </p:val>
                                        </p:tav>
                                        <p:tav tm="100000">
                                          <p:val>
                                            <p:strVal val="#ppt_x"/>
                                          </p:val>
                                        </p:tav>
                                      </p:tavLst>
                                    </p:anim>
                                    <p:anim calcmode="lin" valueType="num">
                                      <p:cBhvr additive="base">
                                        <p:cTn id="448" dur="4200" fill="hold"/>
                                        <p:tgtEl>
                                          <p:spTgt spid="21"/>
                                        </p:tgtEl>
                                        <p:attrNameLst>
                                          <p:attrName>ppt_y</p:attrName>
                                        </p:attrNameLst>
                                      </p:cBhvr>
                                      <p:tavLst>
                                        <p:tav tm="0">
                                          <p:val>
                                            <p:strVal val="#ppt_y"/>
                                          </p:val>
                                        </p:tav>
                                        <p:tav tm="100000">
                                          <p:val>
                                            <p:strVal val="#ppt_y"/>
                                          </p:val>
                                        </p:tav>
                                      </p:tavLst>
                                    </p:anim>
                                  </p:childTnLst>
                                </p:cTn>
                              </p:par>
                              <p:par>
                                <p:cTn id="449" presetID="2" presetClass="exit" presetSubtype="2" fill="hold" grpId="1" nodeType="withEffect">
                                  <p:stCondLst>
                                    <p:cond delay="0"/>
                                  </p:stCondLst>
                                  <p:childTnLst>
                                    <p:anim calcmode="lin" valueType="num">
                                      <p:cBhvr additive="base">
                                        <p:cTn id="450" dur="4200"/>
                                        <p:tgtEl>
                                          <p:spTgt spid="21"/>
                                        </p:tgtEl>
                                        <p:attrNameLst>
                                          <p:attrName>ppt_x</p:attrName>
                                        </p:attrNameLst>
                                      </p:cBhvr>
                                      <p:tavLst>
                                        <p:tav tm="0">
                                          <p:val>
                                            <p:strVal val="ppt_x"/>
                                          </p:val>
                                        </p:tav>
                                        <p:tav tm="100000">
                                          <p:val>
                                            <p:strVal val="1+ppt_w/2"/>
                                          </p:val>
                                        </p:tav>
                                      </p:tavLst>
                                    </p:anim>
                                    <p:anim calcmode="lin" valueType="num">
                                      <p:cBhvr additive="base">
                                        <p:cTn id="451" dur="4200"/>
                                        <p:tgtEl>
                                          <p:spTgt spid="21"/>
                                        </p:tgtEl>
                                        <p:attrNameLst>
                                          <p:attrName>ppt_y</p:attrName>
                                        </p:attrNameLst>
                                      </p:cBhvr>
                                      <p:tavLst>
                                        <p:tav tm="0">
                                          <p:val>
                                            <p:strVal val="ppt_y"/>
                                          </p:val>
                                        </p:tav>
                                        <p:tav tm="100000">
                                          <p:val>
                                            <p:strVal val="ppt_y"/>
                                          </p:val>
                                        </p:tav>
                                      </p:tavLst>
                                    </p:anim>
                                    <p:set>
                                      <p:cBhvr>
                                        <p:cTn id="452" dur="1" fill="hold">
                                          <p:stCondLst>
                                            <p:cond delay="4199"/>
                                          </p:stCondLst>
                                        </p:cTn>
                                        <p:tgtEl>
                                          <p:spTgt spid="21"/>
                                        </p:tgtEl>
                                        <p:attrNameLst>
                                          <p:attrName>style.visibility</p:attrName>
                                        </p:attrNameLst>
                                      </p:cBhvr>
                                      <p:to>
                                        <p:strVal val="hidden"/>
                                      </p:to>
                                    </p:set>
                                  </p:childTnLst>
                                </p:cTn>
                              </p:par>
                              <p:par>
                                <p:cTn id="453" presetID="8" presetClass="emph" presetSubtype="0" fill="hold" grpId="2" nodeType="withEffect">
                                  <p:stCondLst>
                                    <p:cond delay="0"/>
                                  </p:stCondLst>
                                  <p:childTnLst>
                                    <p:animRot by="21600000">
                                      <p:cBhvr>
                                        <p:cTn id="454" dur="4200" fill="hold"/>
                                        <p:tgtEl>
                                          <p:spTgt spid="21"/>
                                        </p:tgtEl>
                                        <p:attrNameLst>
                                          <p:attrName>r</p:attrName>
                                        </p:attrNameLst>
                                      </p:cBhvr>
                                    </p:animRot>
                                  </p:childTnLst>
                                </p:cTn>
                              </p:par>
                              <p:par>
                                <p:cTn id="455" presetID="2" presetClass="entr" presetSubtype="8" fill="hold" grpId="0" nodeType="withEffect">
                                  <p:stCondLst>
                                    <p:cond delay="0"/>
                                  </p:stCondLst>
                                  <p:childTnLst>
                                    <p:set>
                                      <p:cBhvr>
                                        <p:cTn id="456" dur="1" fill="hold">
                                          <p:stCondLst>
                                            <p:cond delay="0"/>
                                          </p:stCondLst>
                                        </p:cTn>
                                        <p:tgtEl>
                                          <p:spTgt spid="80"/>
                                        </p:tgtEl>
                                        <p:attrNameLst>
                                          <p:attrName>style.visibility</p:attrName>
                                        </p:attrNameLst>
                                      </p:cBhvr>
                                      <p:to>
                                        <p:strVal val="visible"/>
                                      </p:to>
                                    </p:set>
                                    <p:anim calcmode="lin" valueType="num">
                                      <p:cBhvr additive="base">
                                        <p:cTn id="457" dur="4100" fill="hold"/>
                                        <p:tgtEl>
                                          <p:spTgt spid="80"/>
                                        </p:tgtEl>
                                        <p:attrNameLst>
                                          <p:attrName>ppt_x</p:attrName>
                                        </p:attrNameLst>
                                      </p:cBhvr>
                                      <p:tavLst>
                                        <p:tav tm="0">
                                          <p:val>
                                            <p:strVal val="0-#ppt_w/2"/>
                                          </p:val>
                                        </p:tav>
                                        <p:tav tm="100000">
                                          <p:val>
                                            <p:strVal val="#ppt_x"/>
                                          </p:val>
                                        </p:tav>
                                      </p:tavLst>
                                    </p:anim>
                                    <p:anim calcmode="lin" valueType="num">
                                      <p:cBhvr additive="base">
                                        <p:cTn id="458" dur="4100" fill="hold"/>
                                        <p:tgtEl>
                                          <p:spTgt spid="80"/>
                                        </p:tgtEl>
                                        <p:attrNameLst>
                                          <p:attrName>ppt_y</p:attrName>
                                        </p:attrNameLst>
                                      </p:cBhvr>
                                      <p:tavLst>
                                        <p:tav tm="0">
                                          <p:val>
                                            <p:strVal val="#ppt_y"/>
                                          </p:val>
                                        </p:tav>
                                        <p:tav tm="100000">
                                          <p:val>
                                            <p:strVal val="#ppt_y"/>
                                          </p:val>
                                        </p:tav>
                                      </p:tavLst>
                                    </p:anim>
                                  </p:childTnLst>
                                </p:cTn>
                              </p:par>
                              <p:par>
                                <p:cTn id="459" presetID="2" presetClass="exit" presetSubtype="2" fill="hold" grpId="1" nodeType="withEffect">
                                  <p:stCondLst>
                                    <p:cond delay="0"/>
                                  </p:stCondLst>
                                  <p:childTnLst>
                                    <p:anim calcmode="lin" valueType="num">
                                      <p:cBhvr additive="base">
                                        <p:cTn id="460" dur="4100"/>
                                        <p:tgtEl>
                                          <p:spTgt spid="80"/>
                                        </p:tgtEl>
                                        <p:attrNameLst>
                                          <p:attrName>ppt_x</p:attrName>
                                        </p:attrNameLst>
                                      </p:cBhvr>
                                      <p:tavLst>
                                        <p:tav tm="0">
                                          <p:val>
                                            <p:strVal val="ppt_x"/>
                                          </p:val>
                                        </p:tav>
                                        <p:tav tm="100000">
                                          <p:val>
                                            <p:strVal val="1+ppt_w/2"/>
                                          </p:val>
                                        </p:tav>
                                      </p:tavLst>
                                    </p:anim>
                                    <p:anim calcmode="lin" valueType="num">
                                      <p:cBhvr additive="base">
                                        <p:cTn id="461" dur="4100"/>
                                        <p:tgtEl>
                                          <p:spTgt spid="80"/>
                                        </p:tgtEl>
                                        <p:attrNameLst>
                                          <p:attrName>ppt_y</p:attrName>
                                        </p:attrNameLst>
                                      </p:cBhvr>
                                      <p:tavLst>
                                        <p:tav tm="0">
                                          <p:val>
                                            <p:strVal val="ppt_y"/>
                                          </p:val>
                                        </p:tav>
                                        <p:tav tm="100000">
                                          <p:val>
                                            <p:strVal val="ppt_y"/>
                                          </p:val>
                                        </p:tav>
                                      </p:tavLst>
                                    </p:anim>
                                    <p:set>
                                      <p:cBhvr>
                                        <p:cTn id="462" dur="1" fill="hold">
                                          <p:stCondLst>
                                            <p:cond delay="4099"/>
                                          </p:stCondLst>
                                        </p:cTn>
                                        <p:tgtEl>
                                          <p:spTgt spid="80"/>
                                        </p:tgtEl>
                                        <p:attrNameLst>
                                          <p:attrName>style.visibility</p:attrName>
                                        </p:attrNameLst>
                                      </p:cBhvr>
                                      <p:to>
                                        <p:strVal val="hidden"/>
                                      </p:to>
                                    </p:set>
                                  </p:childTnLst>
                                </p:cTn>
                              </p:par>
                              <p:par>
                                <p:cTn id="463" presetID="8" presetClass="emph" presetSubtype="0" fill="hold" grpId="2" nodeType="withEffect">
                                  <p:stCondLst>
                                    <p:cond delay="0"/>
                                  </p:stCondLst>
                                  <p:childTnLst>
                                    <p:animRot by="21600000">
                                      <p:cBhvr>
                                        <p:cTn id="464" dur="4100" fill="hold"/>
                                        <p:tgtEl>
                                          <p:spTgt spid="80"/>
                                        </p:tgtEl>
                                        <p:attrNameLst>
                                          <p:attrName>r</p:attrName>
                                        </p:attrNameLst>
                                      </p:cBhvr>
                                    </p:animRot>
                                  </p:childTnLst>
                                </p:cTn>
                              </p:par>
                              <p:par>
                                <p:cTn id="465" presetID="2" presetClass="entr" presetSubtype="8" fill="hold" grpId="0" nodeType="withEffect">
                                  <p:stCondLst>
                                    <p:cond delay="0"/>
                                  </p:stCondLst>
                                  <p:childTnLst>
                                    <p:set>
                                      <p:cBhvr>
                                        <p:cTn id="466" dur="1" fill="hold">
                                          <p:stCondLst>
                                            <p:cond delay="0"/>
                                          </p:stCondLst>
                                        </p:cTn>
                                        <p:tgtEl>
                                          <p:spTgt spid="60"/>
                                        </p:tgtEl>
                                        <p:attrNameLst>
                                          <p:attrName>style.visibility</p:attrName>
                                        </p:attrNameLst>
                                      </p:cBhvr>
                                      <p:to>
                                        <p:strVal val="visible"/>
                                      </p:to>
                                    </p:set>
                                    <p:anim calcmode="lin" valueType="num">
                                      <p:cBhvr additive="base">
                                        <p:cTn id="467" dur="4000" fill="hold"/>
                                        <p:tgtEl>
                                          <p:spTgt spid="60"/>
                                        </p:tgtEl>
                                        <p:attrNameLst>
                                          <p:attrName>ppt_x</p:attrName>
                                        </p:attrNameLst>
                                      </p:cBhvr>
                                      <p:tavLst>
                                        <p:tav tm="0">
                                          <p:val>
                                            <p:strVal val="0-#ppt_w/2"/>
                                          </p:val>
                                        </p:tav>
                                        <p:tav tm="100000">
                                          <p:val>
                                            <p:strVal val="#ppt_x"/>
                                          </p:val>
                                        </p:tav>
                                      </p:tavLst>
                                    </p:anim>
                                    <p:anim calcmode="lin" valueType="num">
                                      <p:cBhvr additive="base">
                                        <p:cTn id="468" dur="4000" fill="hold"/>
                                        <p:tgtEl>
                                          <p:spTgt spid="60"/>
                                        </p:tgtEl>
                                        <p:attrNameLst>
                                          <p:attrName>ppt_y</p:attrName>
                                        </p:attrNameLst>
                                      </p:cBhvr>
                                      <p:tavLst>
                                        <p:tav tm="0">
                                          <p:val>
                                            <p:strVal val="#ppt_y"/>
                                          </p:val>
                                        </p:tav>
                                        <p:tav tm="100000">
                                          <p:val>
                                            <p:strVal val="#ppt_y"/>
                                          </p:val>
                                        </p:tav>
                                      </p:tavLst>
                                    </p:anim>
                                  </p:childTnLst>
                                </p:cTn>
                              </p:par>
                              <p:par>
                                <p:cTn id="469" presetID="2" presetClass="exit" presetSubtype="2" fill="hold" grpId="1" nodeType="withEffect">
                                  <p:stCondLst>
                                    <p:cond delay="0"/>
                                  </p:stCondLst>
                                  <p:childTnLst>
                                    <p:anim calcmode="lin" valueType="num">
                                      <p:cBhvr additive="base">
                                        <p:cTn id="470" dur="4000"/>
                                        <p:tgtEl>
                                          <p:spTgt spid="60"/>
                                        </p:tgtEl>
                                        <p:attrNameLst>
                                          <p:attrName>ppt_x</p:attrName>
                                        </p:attrNameLst>
                                      </p:cBhvr>
                                      <p:tavLst>
                                        <p:tav tm="0">
                                          <p:val>
                                            <p:strVal val="ppt_x"/>
                                          </p:val>
                                        </p:tav>
                                        <p:tav tm="100000">
                                          <p:val>
                                            <p:strVal val="1+ppt_w/2"/>
                                          </p:val>
                                        </p:tav>
                                      </p:tavLst>
                                    </p:anim>
                                    <p:anim calcmode="lin" valueType="num">
                                      <p:cBhvr additive="base">
                                        <p:cTn id="471" dur="4000"/>
                                        <p:tgtEl>
                                          <p:spTgt spid="60"/>
                                        </p:tgtEl>
                                        <p:attrNameLst>
                                          <p:attrName>ppt_y</p:attrName>
                                        </p:attrNameLst>
                                      </p:cBhvr>
                                      <p:tavLst>
                                        <p:tav tm="0">
                                          <p:val>
                                            <p:strVal val="ppt_y"/>
                                          </p:val>
                                        </p:tav>
                                        <p:tav tm="100000">
                                          <p:val>
                                            <p:strVal val="ppt_y"/>
                                          </p:val>
                                        </p:tav>
                                      </p:tavLst>
                                    </p:anim>
                                    <p:set>
                                      <p:cBhvr>
                                        <p:cTn id="472" dur="1" fill="hold">
                                          <p:stCondLst>
                                            <p:cond delay="3999"/>
                                          </p:stCondLst>
                                        </p:cTn>
                                        <p:tgtEl>
                                          <p:spTgt spid="60"/>
                                        </p:tgtEl>
                                        <p:attrNameLst>
                                          <p:attrName>style.visibility</p:attrName>
                                        </p:attrNameLst>
                                      </p:cBhvr>
                                      <p:to>
                                        <p:strVal val="hidden"/>
                                      </p:to>
                                    </p:set>
                                  </p:childTnLst>
                                </p:cTn>
                              </p:par>
                              <p:par>
                                <p:cTn id="473" presetID="8" presetClass="emph" presetSubtype="0" fill="hold" grpId="2" nodeType="withEffect">
                                  <p:stCondLst>
                                    <p:cond delay="0"/>
                                  </p:stCondLst>
                                  <p:childTnLst>
                                    <p:animRot by="21600000">
                                      <p:cBhvr>
                                        <p:cTn id="474" dur="4000" fill="hold"/>
                                        <p:tgtEl>
                                          <p:spTgt spid="60"/>
                                        </p:tgtEl>
                                        <p:attrNameLst>
                                          <p:attrName>r</p:attrName>
                                        </p:attrNameLst>
                                      </p:cBhvr>
                                    </p:animRot>
                                  </p:childTnLst>
                                </p:cTn>
                              </p:par>
                              <p:par>
                                <p:cTn id="475" presetID="2" presetClass="entr" presetSubtype="8" fill="hold" grpId="0" nodeType="withEffect">
                                  <p:stCondLst>
                                    <p:cond delay="0"/>
                                  </p:stCondLst>
                                  <p:childTnLst>
                                    <p:set>
                                      <p:cBhvr>
                                        <p:cTn id="476" dur="1" fill="hold">
                                          <p:stCondLst>
                                            <p:cond delay="0"/>
                                          </p:stCondLst>
                                        </p:cTn>
                                        <p:tgtEl>
                                          <p:spTgt spid="39"/>
                                        </p:tgtEl>
                                        <p:attrNameLst>
                                          <p:attrName>style.visibility</p:attrName>
                                        </p:attrNameLst>
                                      </p:cBhvr>
                                      <p:to>
                                        <p:strVal val="visible"/>
                                      </p:to>
                                    </p:set>
                                    <p:anim calcmode="lin" valueType="num">
                                      <p:cBhvr additive="base">
                                        <p:cTn id="477" dur="4300" fill="hold"/>
                                        <p:tgtEl>
                                          <p:spTgt spid="39"/>
                                        </p:tgtEl>
                                        <p:attrNameLst>
                                          <p:attrName>ppt_x</p:attrName>
                                        </p:attrNameLst>
                                      </p:cBhvr>
                                      <p:tavLst>
                                        <p:tav tm="0">
                                          <p:val>
                                            <p:strVal val="0-#ppt_w/2"/>
                                          </p:val>
                                        </p:tav>
                                        <p:tav tm="100000">
                                          <p:val>
                                            <p:strVal val="#ppt_x"/>
                                          </p:val>
                                        </p:tav>
                                      </p:tavLst>
                                    </p:anim>
                                    <p:anim calcmode="lin" valueType="num">
                                      <p:cBhvr additive="base">
                                        <p:cTn id="478" dur="4300" fill="hold"/>
                                        <p:tgtEl>
                                          <p:spTgt spid="39"/>
                                        </p:tgtEl>
                                        <p:attrNameLst>
                                          <p:attrName>ppt_y</p:attrName>
                                        </p:attrNameLst>
                                      </p:cBhvr>
                                      <p:tavLst>
                                        <p:tav tm="0">
                                          <p:val>
                                            <p:strVal val="#ppt_y"/>
                                          </p:val>
                                        </p:tav>
                                        <p:tav tm="100000">
                                          <p:val>
                                            <p:strVal val="#ppt_y"/>
                                          </p:val>
                                        </p:tav>
                                      </p:tavLst>
                                    </p:anim>
                                  </p:childTnLst>
                                </p:cTn>
                              </p:par>
                              <p:par>
                                <p:cTn id="479" presetID="2" presetClass="exit" presetSubtype="2" fill="hold" grpId="1" nodeType="withEffect">
                                  <p:stCondLst>
                                    <p:cond delay="0"/>
                                  </p:stCondLst>
                                  <p:childTnLst>
                                    <p:anim calcmode="lin" valueType="num">
                                      <p:cBhvr additive="base">
                                        <p:cTn id="480" dur="4300"/>
                                        <p:tgtEl>
                                          <p:spTgt spid="39"/>
                                        </p:tgtEl>
                                        <p:attrNameLst>
                                          <p:attrName>ppt_x</p:attrName>
                                        </p:attrNameLst>
                                      </p:cBhvr>
                                      <p:tavLst>
                                        <p:tav tm="0">
                                          <p:val>
                                            <p:strVal val="ppt_x"/>
                                          </p:val>
                                        </p:tav>
                                        <p:tav tm="100000">
                                          <p:val>
                                            <p:strVal val="1+ppt_w/2"/>
                                          </p:val>
                                        </p:tav>
                                      </p:tavLst>
                                    </p:anim>
                                    <p:anim calcmode="lin" valueType="num">
                                      <p:cBhvr additive="base">
                                        <p:cTn id="481" dur="4300"/>
                                        <p:tgtEl>
                                          <p:spTgt spid="39"/>
                                        </p:tgtEl>
                                        <p:attrNameLst>
                                          <p:attrName>ppt_y</p:attrName>
                                        </p:attrNameLst>
                                      </p:cBhvr>
                                      <p:tavLst>
                                        <p:tav tm="0">
                                          <p:val>
                                            <p:strVal val="ppt_y"/>
                                          </p:val>
                                        </p:tav>
                                        <p:tav tm="100000">
                                          <p:val>
                                            <p:strVal val="ppt_y"/>
                                          </p:val>
                                        </p:tav>
                                      </p:tavLst>
                                    </p:anim>
                                    <p:set>
                                      <p:cBhvr>
                                        <p:cTn id="482" dur="1" fill="hold">
                                          <p:stCondLst>
                                            <p:cond delay="4299"/>
                                          </p:stCondLst>
                                        </p:cTn>
                                        <p:tgtEl>
                                          <p:spTgt spid="39"/>
                                        </p:tgtEl>
                                        <p:attrNameLst>
                                          <p:attrName>style.visibility</p:attrName>
                                        </p:attrNameLst>
                                      </p:cBhvr>
                                      <p:to>
                                        <p:strVal val="hidden"/>
                                      </p:to>
                                    </p:set>
                                  </p:childTnLst>
                                </p:cTn>
                              </p:par>
                              <p:par>
                                <p:cTn id="483" presetID="8" presetClass="emph" presetSubtype="0" fill="hold" grpId="2" nodeType="withEffect">
                                  <p:stCondLst>
                                    <p:cond delay="0"/>
                                  </p:stCondLst>
                                  <p:childTnLst>
                                    <p:animRot by="21600000">
                                      <p:cBhvr>
                                        <p:cTn id="484" dur="4300" fill="hold"/>
                                        <p:tgtEl>
                                          <p:spTgt spid="39"/>
                                        </p:tgtEl>
                                        <p:attrNameLst>
                                          <p:attrName>r</p:attrName>
                                        </p:attrNameLst>
                                      </p:cBhvr>
                                    </p:animRot>
                                  </p:childTnLst>
                                </p:cTn>
                              </p:par>
                              <p:par>
                                <p:cTn id="485" presetID="2" presetClass="entr" presetSubtype="8" fill="hold" grpId="0" nodeType="withEffect">
                                  <p:stCondLst>
                                    <p:cond delay="0"/>
                                  </p:stCondLst>
                                  <p:childTnLst>
                                    <p:set>
                                      <p:cBhvr>
                                        <p:cTn id="486" dur="1" fill="hold">
                                          <p:stCondLst>
                                            <p:cond delay="0"/>
                                          </p:stCondLst>
                                        </p:cTn>
                                        <p:tgtEl>
                                          <p:spTgt spid="19"/>
                                        </p:tgtEl>
                                        <p:attrNameLst>
                                          <p:attrName>style.visibility</p:attrName>
                                        </p:attrNameLst>
                                      </p:cBhvr>
                                      <p:to>
                                        <p:strVal val="visible"/>
                                      </p:to>
                                    </p:set>
                                    <p:anim calcmode="lin" valueType="num">
                                      <p:cBhvr additive="base">
                                        <p:cTn id="487" dur="4200" fill="hold"/>
                                        <p:tgtEl>
                                          <p:spTgt spid="19"/>
                                        </p:tgtEl>
                                        <p:attrNameLst>
                                          <p:attrName>ppt_x</p:attrName>
                                        </p:attrNameLst>
                                      </p:cBhvr>
                                      <p:tavLst>
                                        <p:tav tm="0">
                                          <p:val>
                                            <p:strVal val="0-#ppt_w/2"/>
                                          </p:val>
                                        </p:tav>
                                        <p:tav tm="100000">
                                          <p:val>
                                            <p:strVal val="#ppt_x"/>
                                          </p:val>
                                        </p:tav>
                                      </p:tavLst>
                                    </p:anim>
                                    <p:anim calcmode="lin" valueType="num">
                                      <p:cBhvr additive="base">
                                        <p:cTn id="488" dur="4200" fill="hold"/>
                                        <p:tgtEl>
                                          <p:spTgt spid="19"/>
                                        </p:tgtEl>
                                        <p:attrNameLst>
                                          <p:attrName>ppt_y</p:attrName>
                                        </p:attrNameLst>
                                      </p:cBhvr>
                                      <p:tavLst>
                                        <p:tav tm="0">
                                          <p:val>
                                            <p:strVal val="#ppt_y"/>
                                          </p:val>
                                        </p:tav>
                                        <p:tav tm="100000">
                                          <p:val>
                                            <p:strVal val="#ppt_y"/>
                                          </p:val>
                                        </p:tav>
                                      </p:tavLst>
                                    </p:anim>
                                  </p:childTnLst>
                                </p:cTn>
                              </p:par>
                              <p:par>
                                <p:cTn id="489" presetID="2" presetClass="exit" presetSubtype="2" fill="hold" grpId="1" nodeType="withEffect">
                                  <p:stCondLst>
                                    <p:cond delay="0"/>
                                  </p:stCondLst>
                                  <p:childTnLst>
                                    <p:anim calcmode="lin" valueType="num">
                                      <p:cBhvr additive="base">
                                        <p:cTn id="490" dur="4200"/>
                                        <p:tgtEl>
                                          <p:spTgt spid="19"/>
                                        </p:tgtEl>
                                        <p:attrNameLst>
                                          <p:attrName>ppt_x</p:attrName>
                                        </p:attrNameLst>
                                      </p:cBhvr>
                                      <p:tavLst>
                                        <p:tav tm="0">
                                          <p:val>
                                            <p:strVal val="ppt_x"/>
                                          </p:val>
                                        </p:tav>
                                        <p:tav tm="100000">
                                          <p:val>
                                            <p:strVal val="1+ppt_w/2"/>
                                          </p:val>
                                        </p:tav>
                                      </p:tavLst>
                                    </p:anim>
                                    <p:anim calcmode="lin" valueType="num">
                                      <p:cBhvr additive="base">
                                        <p:cTn id="491" dur="4200"/>
                                        <p:tgtEl>
                                          <p:spTgt spid="19"/>
                                        </p:tgtEl>
                                        <p:attrNameLst>
                                          <p:attrName>ppt_y</p:attrName>
                                        </p:attrNameLst>
                                      </p:cBhvr>
                                      <p:tavLst>
                                        <p:tav tm="0">
                                          <p:val>
                                            <p:strVal val="ppt_y"/>
                                          </p:val>
                                        </p:tav>
                                        <p:tav tm="100000">
                                          <p:val>
                                            <p:strVal val="ppt_y"/>
                                          </p:val>
                                        </p:tav>
                                      </p:tavLst>
                                    </p:anim>
                                    <p:set>
                                      <p:cBhvr>
                                        <p:cTn id="492" dur="1" fill="hold">
                                          <p:stCondLst>
                                            <p:cond delay="4199"/>
                                          </p:stCondLst>
                                        </p:cTn>
                                        <p:tgtEl>
                                          <p:spTgt spid="19"/>
                                        </p:tgtEl>
                                        <p:attrNameLst>
                                          <p:attrName>style.visibility</p:attrName>
                                        </p:attrNameLst>
                                      </p:cBhvr>
                                      <p:to>
                                        <p:strVal val="hidden"/>
                                      </p:to>
                                    </p:set>
                                  </p:childTnLst>
                                </p:cTn>
                              </p:par>
                              <p:par>
                                <p:cTn id="493" presetID="8" presetClass="emph" presetSubtype="0" fill="hold" grpId="2" nodeType="withEffect">
                                  <p:stCondLst>
                                    <p:cond delay="0"/>
                                  </p:stCondLst>
                                  <p:childTnLst>
                                    <p:animRot by="21600000">
                                      <p:cBhvr>
                                        <p:cTn id="494" dur="4200" fill="hold"/>
                                        <p:tgtEl>
                                          <p:spTgt spid="19"/>
                                        </p:tgtEl>
                                        <p:attrNameLst>
                                          <p:attrName>r</p:attrName>
                                        </p:attrNameLst>
                                      </p:cBhvr>
                                    </p:animRot>
                                  </p:childTnLst>
                                </p:cTn>
                              </p:par>
                              <p:par>
                                <p:cTn id="495" presetID="2" presetClass="entr" presetSubtype="8" fill="hold" grpId="0" nodeType="withEffect">
                                  <p:stCondLst>
                                    <p:cond delay="0"/>
                                  </p:stCondLst>
                                  <p:childTnLst>
                                    <p:set>
                                      <p:cBhvr>
                                        <p:cTn id="496" dur="1" fill="hold">
                                          <p:stCondLst>
                                            <p:cond delay="0"/>
                                          </p:stCondLst>
                                        </p:cTn>
                                        <p:tgtEl>
                                          <p:spTgt spid="79"/>
                                        </p:tgtEl>
                                        <p:attrNameLst>
                                          <p:attrName>style.visibility</p:attrName>
                                        </p:attrNameLst>
                                      </p:cBhvr>
                                      <p:to>
                                        <p:strVal val="visible"/>
                                      </p:to>
                                    </p:set>
                                    <p:anim calcmode="lin" valueType="num">
                                      <p:cBhvr additive="base">
                                        <p:cTn id="497" dur="4100" fill="hold"/>
                                        <p:tgtEl>
                                          <p:spTgt spid="79"/>
                                        </p:tgtEl>
                                        <p:attrNameLst>
                                          <p:attrName>ppt_x</p:attrName>
                                        </p:attrNameLst>
                                      </p:cBhvr>
                                      <p:tavLst>
                                        <p:tav tm="0">
                                          <p:val>
                                            <p:strVal val="0-#ppt_w/2"/>
                                          </p:val>
                                        </p:tav>
                                        <p:tav tm="100000">
                                          <p:val>
                                            <p:strVal val="#ppt_x"/>
                                          </p:val>
                                        </p:tav>
                                      </p:tavLst>
                                    </p:anim>
                                    <p:anim calcmode="lin" valueType="num">
                                      <p:cBhvr additive="base">
                                        <p:cTn id="498" dur="4100" fill="hold"/>
                                        <p:tgtEl>
                                          <p:spTgt spid="79"/>
                                        </p:tgtEl>
                                        <p:attrNameLst>
                                          <p:attrName>ppt_y</p:attrName>
                                        </p:attrNameLst>
                                      </p:cBhvr>
                                      <p:tavLst>
                                        <p:tav tm="0">
                                          <p:val>
                                            <p:strVal val="#ppt_y"/>
                                          </p:val>
                                        </p:tav>
                                        <p:tav tm="100000">
                                          <p:val>
                                            <p:strVal val="#ppt_y"/>
                                          </p:val>
                                        </p:tav>
                                      </p:tavLst>
                                    </p:anim>
                                  </p:childTnLst>
                                </p:cTn>
                              </p:par>
                              <p:par>
                                <p:cTn id="499" presetID="2" presetClass="exit" presetSubtype="2" fill="hold" grpId="1" nodeType="withEffect">
                                  <p:stCondLst>
                                    <p:cond delay="0"/>
                                  </p:stCondLst>
                                  <p:childTnLst>
                                    <p:anim calcmode="lin" valueType="num">
                                      <p:cBhvr additive="base">
                                        <p:cTn id="500" dur="4100"/>
                                        <p:tgtEl>
                                          <p:spTgt spid="79"/>
                                        </p:tgtEl>
                                        <p:attrNameLst>
                                          <p:attrName>ppt_x</p:attrName>
                                        </p:attrNameLst>
                                      </p:cBhvr>
                                      <p:tavLst>
                                        <p:tav tm="0">
                                          <p:val>
                                            <p:strVal val="ppt_x"/>
                                          </p:val>
                                        </p:tav>
                                        <p:tav tm="100000">
                                          <p:val>
                                            <p:strVal val="1+ppt_w/2"/>
                                          </p:val>
                                        </p:tav>
                                      </p:tavLst>
                                    </p:anim>
                                    <p:anim calcmode="lin" valueType="num">
                                      <p:cBhvr additive="base">
                                        <p:cTn id="501" dur="4100"/>
                                        <p:tgtEl>
                                          <p:spTgt spid="79"/>
                                        </p:tgtEl>
                                        <p:attrNameLst>
                                          <p:attrName>ppt_y</p:attrName>
                                        </p:attrNameLst>
                                      </p:cBhvr>
                                      <p:tavLst>
                                        <p:tav tm="0">
                                          <p:val>
                                            <p:strVal val="ppt_y"/>
                                          </p:val>
                                        </p:tav>
                                        <p:tav tm="100000">
                                          <p:val>
                                            <p:strVal val="ppt_y"/>
                                          </p:val>
                                        </p:tav>
                                      </p:tavLst>
                                    </p:anim>
                                    <p:set>
                                      <p:cBhvr>
                                        <p:cTn id="502" dur="1" fill="hold">
                                          <p:stCondLst>
                                            <p:cond delay="4099"/>
                                          </p:stCondLst>
                                        </p:cTn>
                                        <p:tgtEl>
                                          <p:spTgt spid="79"/>
                                        </p:tgtEl>
                                        <p:attrNameLst>
                                          <p:attrName>style.visibility</p:attrName>
                                        </p:attrNameLst>
                                      </p:cBhvr>
                                      <p:to>
                                        <p:strVal val="hidden"/>
                                      </p:to>
                                    </p:set>
                                  </p:childTnLst>
                                </p:cTn>
                              </p:par>
                              <p:par>
                                <p:cTn id="503" presetID="8" presetClass="emph" presetSubtype="0" fill="hold" grpId="2" nodeType="withEffect">
                                  <p:stCondLst>
                                    <p:cond delay="0"/>
                                  </p:stCondLst>
                                  <p:childTnLst>
                                    <p:animRot by="21600000">
                                      <p:cBhvr>
                                        <p:cTn id="504" dur="4100" fill="hold"/>
                                        <p:tgtEl>
                                          <p:spTgt spid="79"/>
                                        </p:tgtEl>
                                        <p:attrNameLst>
                                          <p:attrName>r</p:attrName>
                                        </p:attrNameLst>
                                      </p:cBhvr>
                                    </p:animRot>
                                  </p:childTnLst>
                                </p:cTn>
                              </p:par>
                              <p:par>
                                <p:cTn id="505" presetID="2" presetClass="entr" presetSubtype="8" fill="hold" grpId="0" nodeType="withEffect">
                                  <p:stCondLst>
                                    <p:cond delay="0"/>
                                  </p:stCondLst>
                                  <p:childTnLst>
                                    <p:set>
                                      <p:cBhvr>
                                        <p:cTn id="506" dur="1" fill="hold">
                                          <p:stCondLst>
                                            <p:cond delay="0"/>
                                          </p:stCondLst>
                                        </p:cTn>
                                        <p:tgtEl>
                                          <p:spTgt spid="59"/>
                                        </p:tgtEl>
                                        <p:attrNameLst>
                                          <p:attrName>style.visibility</p:attrName>
                                        </p:attrNameLst>
                                      </p:cBhvr>
                                      <p:to>
                                        <p:strVal val="visible"/>
                                      </p:to>
                                    </p:set>
                                    <p:anim calcmode="lin" valueType="num">
                                      <p:cBhvr additive="base">
                                        <p:cTn id="507" dur="4000" fill="hold"/>
                                        <p:tgtEl>
                                          <p:spTgt spid="59"/>
                                        </p:tgtEl>
                                        <p:attrNameLst>
                                          <p:attrName>ppt_x</p:attrName>
                                        </p:attrNameLst>
                                      </p:cBhvr>
                                      <p:tavLst>
                                        <p:tav tm="0">
                                          <p:val>
                                            <p:strVal val="0-#ppt_w/2"/>
                                          </p:val>
                                        </p:tav>
                                        <p:tav tm="100000">
                                          <p:val>
                                            <p:strVal val="#ppt_x"/>
                                          </p:val>
                                        </p:tav>
                                      </p:tavLst>
                                    </p:anim>
                                    <p:anim calcmode="lin" valueType="num">
                                      <p:cBhvr additive="base">
                                        <p:cTn id="508" dur="4000" fill="hold"/>
                                        <p:tgtEl>
                                          <p:spTgt spid="59"/>
                                        </p:tgtEl>
                                        <p:attrNameLst>
                                          <p:attrName>ppt_y</p:attrName>
                                        </p:attrNameLst>
                                      </p:cBhvr>
                                      <p:tavLst>
                                        <p:tav tm="0">
                                          <p:val>
                                            <p:strVal val="#ppt_y"/>
                                          </p:val>
                                        </p:tav>
                                        <p:tav tm="100000">
                                          <p:val>
                                            <p:strVal val="#ppt_y"/>
                                          </p:val>
                                        </p:tav>
                                      </p:tavLst>
                                    </p:anim>
                                  </p:childTnLst>
                                </p:cTn>
                              </p:par>
                              <p:par>
                                <p:cTn id="509" presetID="2" presetClass="exit" presetSubtype="2" fill="hold" grpId="1" nodeType="withEffect">
                                  <p:stCondLst>
                                    <p:cond delay="0"/>
                                  </p:stCondLst>
                                  <p:childTnLst>
                                    <p:anim calcmode="lin" valueType="num">
                                      <p:cBhvr additive="base">
                                        <p:cTn id="510" dur="4000"/>
                                        <p:tgtEl>
                                          <p:spTgt spid="59"/>
                                        </p:tgtEl>
                                        <p:attrNameLst>
                                          <p:attrName>ppt_x</p:attrName>
                                        </p:attrNameLst>
                                      </p:cBhvr>
                                      <p:tavLst>
                                        <p:tav tm="0">
                                          <p:val>
                                            <p:strVal val="ppt_x"/>
                                          </p:val>
                                        </p:tav>
                                        <p:tav tm="100000">
                                          <p:val>
                                            <p:strVal val="1+ppt_w/2"/>
                                          </p:val>
                                        </p:tav>
                                      </p:tavLst>
                                    </p:anim>
                                    <p:anim calcmode="lin" valueType="num">
                                      <p:cBhvr additive="base">
                                        <p:cTn id="511" dur="4000"/>
                                        <p:tgtEl>
                                          <p:spTgt spid="59"/>
                                        </p:tgtEl>
                                        <p:attrNameLst>
                                          <p:attrName>ppt_y</p:attrName>
                                        </p:attrNameLst>
                                      </p:cBhvr>
                                      <p:tavLst>
                                        <p:tav tm="0">
                                          <p:val>
                                            <p:strVal val="ppt_y"/>
                                          </p:val>
                                        </p:tav>
                                        <p:tav tm="100000">
                                          <p:val>
                                            <p:strVal val="ppt_y"/>
                                          </p:val>
                                        </p:tav>
                                      </p:tavLst>
                                    </p:anim>
                                    <p:set>
                                      <p:cBhvr>
                                        <p:cTn id="512" dur="1" fill="hold">
                                          <p:stCondLst>
                                            <p:cond delay="3999"/>
                                          </p:stCondLst>
                                        </p:cTn>
                                        <p:tgtEl>
                                          <p:spTgt spid="59"/>
                                        </p:tgtEl>
                                        <p:attrNameLst>
                                          <p:attrName>style.visibility</p:attrName>
                                        </p:attrNameLst>
                                      </p:cBhvr>
                                      <p:to>
                                        <p:strVal val="hidden"/>
                                      </p:to>
                                    </p:set>
                                  </p:childTnLst>
                                </p:cTn>
                              </p:par>
                              <p:par>
                                <p:cTn id="513" presetID="8" presetClass="emph" presetSubtype="0" fill="hold" grpId="2" nodeType="withEffect">
                                  <p:stCondLst>
                                    <p:cond delay="0"/>
                                  </p:stCondLst>
                                  <p:childTnLst>
                                    <p:animRot by="21600000">
                                      <p:cBhvr>
                                        <p:cTn id="514" dur="4000" fill="hold"/>
                                        <p:tgtEl>
                                          <p:spTgt spid="59"/>
                                        </p:tgtEl>
                                        <p:attrNameLst>
                                          <p:attrName>r</p:attrName>
                                        </p:attrNameLst>
                                      </p:cBhvr>
                                    </p:animRot>
                                  </p:childTnLst>
                                </p:cTn>
                              </p:par>
                              <p:par>
                                <p:cTn id="515" presetID="2" presetClass="entr" presetSubtype="8" fill="hold" grpId="0" nodeType="withEffect">
                                  <p:stCondLst>
                                    <p:cond delay="0"/>
                                  </p:stCondLst>
                                  <p:childTnLst>
                                    <p:set>
                                      <p:cBhvr>
                                        <p:cTn id="516" dur="1" fill="hold">
                                          <p:stCondLst>
                                            <p:cond delay="0"/>
                                          </p:stCondLst>
                                        </p:cTn>
                                        <p:tgtEl>
                                          <p:spTgt spid="38"/>
                                        </p:tgtEl>
                                        <p:attrNameLst>
                                          <p:attrName>style.visibility</p:attrName>
                                        </p:attrNameLst>
                                      </p:cBhvr>
                                      <p:to>
                                        <p:strVal val="visible"/>
                                      </p:to>
                                    </p:set>
                                    <p:anim calcmode="lin" valueType="num">
                                      <p:cBhvr additive="base">
                                        <p:cTn id="517" dur="4300" fill="hold"/>
                                        <p:tgtEl>
                                          <p:spTgt spid="38"/>
                                        </p:tgtEl>
                                        <p:attrNameLst>
                                          <p:attrName>ppt_x</p:attrName>
                                        </p:attrNameLst>
                                      </p:cBhvr>
                                      <p:tavLst>
                                        <p:tav tm="0">
                                          <p:val>
                                            <p:strVal val="0-#ppt_w/2"/>
                                          </p:val>
                                        </p:tav>
                                        <p:tav tm="100000">
                                          <p:val>
                                            <p:strVal val="#ppt_x"/>
                                          </p:val>
                                        </p:tav>
                                      </p:tavLst>
                                    </p:anim>
                                    <p:anim calcmode="lin" valueType="num">
                                      <p:cBhvr additive="base">
                                        <p:cTn id="518" dur="4300" fill="hold"/>
                                        <p:tgtEl>
                                          <p:spTgt spid="38"/>
                                        </p:tgtEl>
                                        <p:attrNameLst>
                                          <p:attrName>ppt_y</p:attrName>
                                        </p:attrNameLst>
                                      </p:cBhvr>
                                      <p:tavLst>
                                        <p:tav tm="0">
                                          <p:val>
                                            <p:strVal val="#ppt_y"/>
                                          </p:val>
                                        </p:tav>
                                        <p:tav tm="100000">
                                          <p:val>
                                            <p:strVal val="#ppt_y"/>
                                          </p:val>
                                        </p:tav>
                                      </p:tavLst>
                                    </p:anim>
                                  </p:childTnLst>
                                </p:cTn>
                              </p:par>
                              <p:par>
                                <p:cTn id="519" presetID="2" presetClass="exit" presetSubtype="2" fill="hold" grpId="1" nodeType="withEffect">
                                  <p:stCondLst>
                                    <p:cond delay="0"/>
                                  </p:stCondLst>
                                  <p:childTnLst>
                                    <p:anim calcmode="lin" valueType="num">
                                      <p:cBhvr additive="base">
                                        <p:cTn id="520" dur="4300"/>
                                        <p:tgtEl>
                                          <p:spTgt spid="38"/>
                                        </p:tgtEl>
                                        <p:attrNameLst>
                                          <p:attrName>ppt_x</p:attrName>
                                        </p:attrNameLst>
                                      </p:cBhvr>
                                      <p:tavLst>
                                        <p:tav tm="0">
                                          <p:val>
                                            <p:strVal val="ppt_x"/>
                                          </p:val>
                                        </p:tav>
                                        <p:tav tm="100000">
                                          <p:val>
                                            <p:strVal val="1+ppt_w/2"/>
                                          </p:val>
                                        </p:tav>
                                      </p:tavLst>
                                    </p:anim>
                                    <p:anim calcmode="lin" valueType="num">
                                      <p:cBhvr additive="base">
                                        <p:cTn id="521" dur="4300"/>
                                        <p:tgtEl>
                                          <p:spTgt spid="38"/>
                                        </p:tgtEl>
                                        <p:attrNameLst>
                                          <p:attrName>ppt_y</p:attrName>
                                        </p:attrNameLst>
                                      </p:cBhvr>
                                      <p:tavLst>
                                        <p:tav tm="0">
                                          <p:val>
                                            <p:strVal val="ppt_y"/>
                                          </p:val>
                                        </p:tav>
                                        <p:tav tm="100000">
                                          <p:val>
                                            <p:strVal val="ppt_y"/>
                                          </p:val>
                                        </p:tav>
                                      </p:tavLst>
                                    </p:anim>
                                    <p:set>
                                      <p:cBhvr>
                                        <p:cTn id="522" dur="1" fill="hold">
                                          <p:stCondLst>
                                            <p:cond delay="4299"/>
                                          </p:stCondLst>
                                        </p:cTn>
                                        <p:tgtEl>
                                          <p:spTgt spid="38"/>
                                        </p:tgtEl>
                                        <p:attrNameLst>
                                          <p:attrName>style.visibility</p:attrName>
                                        </p:attrNameLst>
                                      </p:cBhvr>
                                      <p:to>
                                        <p:strVal val="hidden"/>
                                      </p:to>
                                    </p:set>
                                  </p:childTnLst>
                                </p:cTn>
                              </p:par>
                              <p:par>
                                <p:cTn id="523" presetID="8" presetClass="emph" presetSubtype="0" fill="hold" grpId="2" nodeType="withEffect">
                                  <p:stCondLst>
                                    <p:cond delay="0"/>
                                  </p:stCondLst>
                                  <p:childTnLst>
                                    <p:animRot by="21600000">
                                      <p:cBhvr>
                                        <p:cTn id="524" dur="4300" fill="hold"/>
                                        <p:tgtEl>
                                          <p:spTgt spid="38"/>
                                        </p:tgtEl>
                                        <p:attrNameLst>
                                          <p:attrName>r</p:attrName>
                                        </p:attrNameLst>
                                      </p:cBhvr>
                                    </p:animRot>
                                  </p:childTnLst>
                                </p:cTn>
                              </p:par>
                              <p:par>
                                <p:cTn id="525" presetID="2" presetClass="entr" presetSubtype="8" fill="hold" grpId="0" nodeType="withEffect">
                                  <p:stCondLst>
                                    <p:cond delay="0"/>
                                  </p:stCondLst>
                                  <p:childTnLst>
                                    <p:set>
                                      <p:cBhvr>
                                        <p:cTn id="526" dur="1" fill="hold">
                                          <p:stCondLst>
                                            <p:cond delay="0"/>
                                          </p:stCondLst>
                                        </p:cTn>
                                        <p:tgtEl>
                                          <p:spTgt spid="18"/>
                                        </p:tgtEl>
                                        <p:attrNameLst>
                                          <p:attrName>style.visibility</p:attrName>
                                        </p:attrNameLst>
                                      </p:cBhvr>
                                      <p:to>
                                        <p:strVal val="visible"/>
                                      </p:to>
                                    </p:set>
                                    <p:anim calcmode="lin" valueType="num">
                                      <p:cBhvr additive="base">
                                        <p:cTn id="527" dur="4200" fill="hold"/>
                                        <p:tgtEl>
                                          <p:spTgt spid="18"/>
                                        </p:tgtEl>
                                        <p:attrNameLst>
                                          <p:attrName>ppt_x</p:attrName>
                                        </p:attrNameLst>
                                      </p:cBhvr>
                                      <p:tavLst>
                                        <p:tav tm="0">
                                          <p:val>
                                            <p:strVal val="0-#ppt_w/2"/>
                                          </p:val>
                                        </p:tav>
                                        <p:tav tm="100000">
                                          <p:val>
                                            <p:strVal val="#ppt_x"/>
                                          </p:val>
                                        </p:tav>
                                      </p:tavLst>
                                    </p:anim>
                                    <p:anim calcmode="lin" valueType="num">
                                      <p:cBhvr additive="base">
                                        <p:cTn id="528" dur="4200" fill="hold"/>
                                        <p:tgtEl>
                                          <p:spTgt spid="18"/>
                                        </p:tgtEl>
                                        <p:attrNameLst>
                                          <p:attrName>ppt_y</p:attrName>
                                        </p:attrNameLst>
                                      </p:cBhvr>
                                      <p:tavLst>
                                        <p:tav tm="0">
                                          <p:val>
                                            <p:strVal val="#ppt_y"/>
                                          </p:val>
                                        </p:tav>
                                        <p:tav tm="100000">
                                          <p:val>
                                            <p:strVal val="#ppt_y"/>
                                          </p:val>
                                        </p:tav>
                                      </p:tavLst>
                                    </p:anim>
                                  </p:childTnLst>
                                </p:cTn>
                              </p:par>
                              <p:par>
                                <p:cTn id="529" presetID="2" presetClass="exit" presetSubtype="2" fill="hold" grpId="1" nodeType="withEffect">
                                  <p:stCondLst>
                                    <p:cond delay="0"/>
                                  </p:stCondLst>
                                  <p:childTnLst>
                                    <p:anim calcmode="lin" valueType="num">
                                      <p:cBhvr additive="base">
                                        <p:cTn id="530" dur="4200"/>
                                        <p:tgtEl>
                                          <p:spTgt spid="18"/>
                                        </p:tgtEl>
                                        <p:attrNameLst>
                                          <p:attrName>ppt_x</p:attrName>
                                        </p:attrNameLst>
                                      </p:cBhvr>
                                      <p:tavLst>
                                        <p:tav tm="0">
                                          <p:val>
                                            <p:strVal val="ppt_x"/>
                                          </p:val>
                                        </p:tav>
                                        <p:tav tm="100000">
                                          <p:val>
                                            <p:strVal val="1+ppt_w/2"/>
                                          </p:val>
                                        </p:tav>
                                      </p:tavLst>
                                    </p:anim>
                                    <p:anim calcmode="lin" valueType="num">
                                      <p:cBhvr additive="base">
                                        <p:cTn id="531" dur="4200"/>
                                        <p:tgtEl>
                                          <p:spTgt spid="18"/>
                                        </p:tgtEl>
                                        <p:attrNameLst>
                                          <p:attrName>ppt_y</p:attrName>
                                        </p:attrNameLst>
                                      </p:cBhvr>
                                      <p:tavLst>
                                        <p:tav tm="0">
                                          <p:val>
                                            <p:strVal val="ppt_y"/>
                                          </p:val>
                                        </p:tav>
                                        <p:tav tm="100000">
                                          <p:val>
                                            <p:strVal val="ppt_y"/>
                                          </p:val>
                                        </p:tav>
                                      </p:tavLst>
                                    </p:anim>
                                    <p:set>
                                      <p:cBhvr>
                                        <p:cTn id="532" dur="1" fill="hold">
                                          <p:stCondLst>
                                            <p:cond delay="4199"/>
                                          </p:stCondLst>
                                        </p:cTn>
                                        <p:tgtEl>
                                          <p:spTgt spid="18"/>
                                        </p:tgtEl>
                                        <p:attrNameLst>
                                          <p:attrName>style.visibility</p:attrName>
                                        </p:attrNameLst>
                                      </p:cBhvr>
                                      <p:to>
                                        <p:strVal val="hidden"/>
                                      </p:to>
                                    </p:set>
                                  </p:childTnLst>
                                </p:cTn>
                              </p:par>
                              <p:par>
                                <p:cTn id="533" presetID="8" presetClass="emph" presetSubtype="0" fill="hold" grpId="2" nodeType="withEffect">
                                  <p:stCondLst>
                                    <p:cond delay="0"/>
                                  </p:stCondLst>
                                  <p:childTnLst>
                                    <p:animRot by="21600000">
                                      <p:cBhvr>
                                        <p:cTn id="534" dur="4200" fill="hold"/>
                                        <p:tgtEl>
                                          <p:spTgt spid="18"/>
                                        </p:tgtEl>
                                        <p:attrNameLst>
                                          <p:attrName>r</p:attrName>
                                        </p:attrNameLst>
                                      </p:cBhvr>
                                    </p:animRot>
                                  </p:childTnLst>
                                </p:cTn>
                              </p:par>
                              <p:par>
                                <p:cTn id="535" presetID="2" presetClass="entr" presetSubtype="8" fill="hold" grpId="0" nodeType="withEffect">
                                  <p:stCondLst>
                                    <p:cond delay="0"/>
                                  </p:stCondLst>
                                  <p:childTnLst>
                                    <p:set>
                                      <p:cBhvr>
                                        <p:cTn id="536" dur="1" fill="hold">
                                          <p:stCondLst>
                                            <p:cond delay="0"/>
                                          </p:stCondLst>
                                        </p:cTn>
                                        <p:tgtEl>
                                          <p:spTgt spid="78"/>
                                        </p:tgtEl>
                                        <p:attrNameLst>
                                          <p:attrName>style.visibility</p:attrName>
                                        </p:attrNameLst>
                                      </p:cBhvr>
                                      <p:to>
                                        <p:strVal val="visible"/>
                                      </p:to>
                                    </p:set>
                                    <p:anim calcmode="lin" valueType="num">
                                      <p:cBhvr additive="base">
                                        <p:cTn id="537" dur="4100" fill="hold"/>
                                        <p:tgtEl>
                                          <p:spTgt spid="78"/>
                                        </p:tgtEl>
                                        <p:attrNameLst>
                                          <p:attrName>ppt_x</p:attrName>
                                        </p:attrNameLst>
                                      </p:cBhvr>
                                      <p:tavLst>
                                        <p:tav tm="0">
                                          <p:val>
                                            <p:strVal val="0-#ppt_w/2"/>
                                          </p:val>
                                        </p:tav>
                                        <p:tav tm="100000">
                                          <p:val>
                                            <p:strVal val="#ppt_x"/>
                                          </p:val>
                                        </p:tav>
                                      </p:tavLst>
                                    </p:anim>
                                    <p:anim calcmode="lin" valueType="num">
                                      <p:cBhvr additive="base">
                                        <p:cTn id="538" dur="4100" fill="hold"/>
                                        <p:tgtEl>
                                          <p:spTgt spid="78"/>
                                        </p:tgtEl>
                                        <p:attrNameLst>
                                          <p:attrName>ppt_y</p:attrName>
                                        </p:attrNameLst>
                                      </p:cBhvr>
                                      <p:tavLst>
                                        <p:tav tm="0">
                                          <p:val>
                                            <p:strVal val="#ppt_y"/>
                                          </p:val>
                                        </p:tav>
                                        <p:tav tm="100000">
                                          <p:val>
                                            <p:strVal val="#ppt_y"/>
                                          </p:val>
                                        </p:tav>
                                      </p:tavLst>
                                    </p:anim>
                                  </p:childTnLst>
                                </p:cTn>
                              </p:par>
                              <p:par>
                                <p:cTn id="539" presetID="2" presetClass="exit" presetSubtype="2" fill="hold" grpId="1" nodeType="withEffect">
                                  <p:stCondLst>
                                    <p:cond delay="0"/>
                                  </p:stCondLst>
                                  <p:childTnLst>
                                    <p:anim calcmode="lin" valueType="num">
                                      <p:cBhvr additive="base">
                                        <p:cTn id="540" dur="4100"/>
                                        <p:tgtEl>
                                          <p:spTgt spid="78"/>
                                        </p:tgtEl>
                                        <p:attrNameLst>
                                          <p:attrName>ppt_x</p:attrName>
                                        </p:attrNameLst>
                                      </p:cBhvr>
                                      <p:tavLst>
                                        <p:tav tm="0">
                                          <p:val>
                                            <p:strVal val="ppt_x"/>
                                          </p:val>
                                        </p:tav>
                                        <p:tav tm="100000">
                                          <p:val>
                                            <p:strVal val="1+ppt_w/2"/>
                                          </p:val>
                                        </p:tav>
                                      </p:tavLst>
                                    </p:anim>
                                    <p:anim calcmode="lin" valueType="num">
                                      <p:cBhvr additive="base">
                                        <p:cTn id="541" dur="4100"/>
                                        <p:tgtEl>
                                          <p:spTgt spid="78"/>
                                        </p:tgtEl>
                                        <p:attrNameLst>
                                          <p:attrName>ppt_y</p:attrName>
                                        </p:attrNameLst>
                                      </p:cBhvr>
                                      <p:tavLst>
                                        <p:tav tm="0">
                                          <p:val>
                                            <p:strVal val="ppt_y"/>
                                          </p:val>
                                        </p:tav>
                                        <p:tav tm="100000">
                                          <p:val>
                                            <p:strVal val="ppt_y"/>
                                          </p:val>
                                        </p:tav>
                                      </p:tavLst>
                                    </p:anim>
                                    <p:set>
                                      <p:cBhvr>
                                        <p:cTn id="542" dur="1" fill="hold">
                                          <p:stCondLst>
                                            <p:cond delay="4099"/>
                                          </p:stCondLst>
                                        </p:cTn>
                                        <p:tgtEl>
                                          <p:spTgt spid="78"/>
                                        </p:tgtEl>
                                        <p:attrNameLst>
                                          <p:attrName>style.visibility</p:attrName>
                                        </p:attrNameLst>
                                      </p:cBhvr>
                                      <p:to>
                                        <p:strVal val="hidden"/>
                                      </p:to>
                                    </p:set>
                                  </p:childTnLst>
                                </p:cTn>
                              </p:par>
                              <p:par>
                                <p:cTn id="543" presetID="8" presetClass="emph" presetSubtype="0" fill="hold" grpId="2" nodeType="withEffect">
                                  <p:stCondLst>
                                    <p:cond delay="0"/>
                                  </p:stCondLst>
                                  <p:childTnLst>
                                    <p:animRot by="21600000">
                                      <p:cBhvr>
                                        <p:cTn id="544" dur="4100" fill="hold"/>
                                        <p:tgtEl>
                                          <p:spTgt spid="78"/>
                                        </p:tgtEl>
                                        <p:attrNameLst>
                                          <p:attrName>r</p:attrName>
                                        </p:attrNameLst>
                                      </p:cBhvr>
                                    </p:animRot>
                                  </p:childTnLst>
                                </p:cTn>
                              </p:par>
                              <p:par>
                                <p:cTn id="545" presetID="2" presetClass="entr" presetSubtype="8" fill="hold" grpId="0" nodeType="withEffect">
                                  <p:stCondLst>
                                    <p:cond delay="0"/>
                                  </p:stCondLst>
                                  <p:childTnLst>
                                    <p:set>
                                      <p:cBhvr>
                                        <p:cTn id="546" dur="1" fill="hold">
                                          <p:stCondLst>
                                            <p:cond delay="0"/>
                                          </p:stCondLst>
                                        </p:cTn>
                                        <p:tgtEl>
                                          <p:spTgt spid="58"/>
                                        </p:tgtEl>
                                        <p:attrNameLst>
                                          <p:attrName>style.visibility</p:attrName>
                                        </p:attrNameLst>
                                      </p:cBhvr>
                                      <p:to>
                                        <p:strVal val="visible"/>
                                      </p:to>
                                    </p:set>
                                    <p:anim calcmode="lin" valueType="num">
                                      <p:cBhvr additive="base">
                                        <p:cTn id="547" dur="4000" fill="hold"/>
                                        <p:tgtEl>
                                          <p:spTgt spid="58"/>
                                        </p:tgtEl>
                                        <p:attrNameLst>
                                          <p:attrName>ppt_x</p:attrName>
                                        </p:attrNameLst>
                                      </p:cBhvr>
                                      <p:tavLst>
                                        <p:tav tm="0">
                                          <p:val>
                                            <p:strVal val="0-#ppt_w/2"/>
                                          </p:val>
                                        </p:tav>
                                        <p:tav tm="100000">
                                          <p:val>
                                            <p:strVal val="#ppt_x"/>
                                          </p:val>
                                        </p:tav>
                                      </p:tavLst>
                                    </p:anim>
                                    <p:anim calcmode="lin" valueType="num">
                                      <p:cBhvr additive="base">
                                        <p:cTn id="548" dur="4000" fill="hold"/>
                                        <p:tgtEl>
                                          <p:spTgt spid="58"/>
                                        </p:tgtEl>
                                        <p:attrNameLst>
                                          <p:attrName>ppt_y</p:attrName>
                                        </p:attrNameLst>
                                      </p:cBhvr>
                                      <p:tavLst>
                                        <p:tav tm="0">
                                          <p:val>
                                            <p:strVal val="#ppt_y"/>
                                          </p:val>
                                        </p:tav>
                                        <p:tav tm="100000">
                                          <p:val>
                                            <p:strVal val="#ppt_y"/>
                                          </p:val>
                                        </p:tav>
                                      </p:tavLst>
                                    </p:anim>
                                  </p:childTnLst>
                                </p:cTn>
                              </p:par>
                              <p:par>
                                <p:cTn id="549" presetID="2" presetClass="exit" presetSubtype="2" fill="hold" grpId="1" nodeType="withEffect">
                                  <p:stCondLst>
                                    <p:cond delay="0"/>
                                  </p:stCondLst>
                                  <p:childTnLst>
                                    <p:anim calcmode="lin" valueType="num">
                                      <p:cBhvr additive="base">
                                        <p:cTn id="550" dur="4000"/>
                                        <p:tgtEl>
                                          <p:spTgt spid="58"/>
                                        </p:tgtEl>
                                        <p:attrNameLst>
                                          <p:attrName>ppt_x</p:attrName>
                                        </p:attrNameLst>
                                      </p:cBhvr>
                                      <p:tavLst>
                                        <p:tav tm="0">
                                          <p:val>
                                            <p:strVal val="ppt_x"/>
                                          </p:val>
                                        </p:tav>
                                        <p:tav tm="100000">
                                          <p:val>
                                            <p:strVal val="1+ppt_w/2"/>
                                          </p:val>
                                        </p:tav>
                                      </p:tavLst>
                                    </p:anim>
                                    <p:anim calcmode="lin" valueType="num">
                                      <p:cBhvr additive="base">
                                        <p:cTn id="551" dur="4000"/>
                                        <p:tgtEl>
                                          <p:spTgt spid="58"/>
                                        </p:tgtEl>
                                        <p:attrNameLst>
                                          <p:attrName>ppt_y</p:attrName>
                                        </p:attrNameLst>
                                      </p:cBhvr>
                                      <p:tavLst>
                                        <p:tav tm="0">
                                          <p:val>
                                            <p:strVal val="ppt_y"/>
                                          </p:val>
                                        </p:tav>
                                        <p:tav tm="100000">
                                          <p:val>
                                            <p:strVal val="ppt_y"/>
                                          </p:val>
                                        </p:tav>
                                      </p:tavLst>
                                    </p:anim>
                                    <p:set>
                                      <p:cBhvr>
                                        <p:cTn id="552" dur="1" fill="hold">
                                          <p:stCondLst>
                                            <p:cond delay="3999"/>
                                          </p:stCondLst>
                                        </p:cTn>
                                        <p:tgtEl>
                                          <p:spTgt spid="58"/>
                                        </p:tgtEl>
                                        <p:attrNameLst>
                                          <p:attrName>style.visibility</p:attrName>
                                        </p:attrNameLst>
                                      </p:cBhvr>
                                      <p:to>
                                        <p:strVal val="hidden"/>
                                      </p:to>
                                    </p:set>
                                  </p:childTnLst>
                                </p:cTn>
                              </p:par>
                              <p:par>
                                <p:cTn id="553" presetID="8" presetClass="emph" presetSubtype="0" fill="hold" grpId="2" nodeType="withEffect">
                                  <p:stCondLst>
                                    <p:cond delay="0"/>
                                  </p:stCondLst>
                                  <p:childTnLst>
                                    <p:animRot by="21600000">
                                      <p:cBhvr>
                                        <p:cTn id="554" dur="4000" fill="hold"/>
                                        <p:tgtEl>
                                          <p:spTgt spid="58"/>
                                        </p:tgtEl>
                                        <p:attrNameLst>
                                          <p:attrName>r</p:attrName>
                                        </p:attrNameLst>
                                      </p:cBhvr>
                                    </p:animRot>
                                  </p:childTnLst>
                                </p:cTn>
                              </p:par>
                              <p:par>
                                <p:cTn id="555" presetID="2" presetClass="entr" presetSubtype="8" fill="hold" grpId="0" nodeType="withEffect">
                                  <p:stCondLst>
                                    <p:cond delay="0"/>
                                  </p:stCondLst>
                                  <p:childTnLst>
                                    <p:set>
                                      <p:cBhvr>
                                        <p:cTn id="556" dur="1" fill="hold">
                                          <p:stCondLst>
                                            <p:cond delay="0"/>
                                          </p:stCondLst>
                                        </p:cTn>
                                        <p:tgtEl>
                                          <p:spTgt spid="37"/>
                                        </p:tgtEl>
                                        <p:attrNameLst>
                                          <p:attrName>style.visibility</p:attrName>
                                        </p:attrNameLst>
                                      </p:cBhvr>
                                      <p:to>
                                        <p:strVal val="visible"/>
                                      </p:to>
                                    </p:set>
                                    <p:anim calcmode="lin" valueType="num">
                                      <p:cBhvr additive="base">
                                        <p:cTn id="557" dur="4300" fill="hold"/>
                                        <p:tgtEl>
                                          <p:spTgt spid="37"/>
                                        </p:tgtEl>
                                        <p:attrNameLst>
                                          <p:attrName>ppt_x</p:attrName>
                                        </p:attrNameLst>
                                      </p:cBhvr>
                                      <p:tavLst>
                                        <p:tav tm="0">
                                          <p:val>
                                            <p:strVal val="0-#ppt_w/2"/>
                                          </p:val>
                                        </p:tav>
                                        <p:tav tm="100000">
                                          <p:val>
                                            <p:strVal val="#ppt_x"/>
                                          </p:val>
                                        </p:tav>
                                      </p:tavLst>
                                    </p:anim>
                                    <p:anim calcmode="lin" valueType="num">
                                      <p:cBhvr additive="base">
                                        <p:cTn id="558" dur="4300" fill="hold"/>
                                        <p:tgtEl>
                                          <p:spTgt spid="37"/>
                                        </p:tgtEl>
                                        <p:attrNameLst>
                                          <p:attrName>ppt_y</p:attrName>
                                        </p:attrNameLst>
                                      </p:cBhvr>
                                      <p:tavLst>
                                        <p:tav tm="0">
                                          <p:val>
                                            <p:strVal val="#ppt_y"/>
                                          </p:val>
                                        </p:tav>
                                        <p:tav tm="100000">
                                          <p:val>
                                            <p:strVal val="#ppt_y"/>
                                          </p:val>
                                        </p:tav>
                                      </p:tavLst>
                                    </p:anim>
                                  </p:childTnLst>
                                </p:cTn>
                              </p:par>
                              <p:par>
                                <p:cTn id="559" presetID="2" presetClass="exit" presetSubtype="2" fill="hold" grpId="1" nodeType="withEffect">
                                  <p:stCondLst>
                                    <p:cond delay="0"/>
                                  </p:stCondLst>
                                  <p:childTnLst>
                                    <p:anim calcmode="lin" valueType="num">
                                      <p:cBhvr additive="base">
                                        <p:cTn id="560" dur="4300"/>
                                        <p:tgtEl>
                                          <p:spTgt spid="37"/>
                                        </p:tgtEl>
                                        <p:attrNameLst>
                                          <p:attrName>ppt_x</p:attrName>
                                        </p:attrNameLst>
                                      </p:cBhvr>
                                      <p:tavLst>
                                        <p:tav tm="0">
                                          <p:val>
                                            <p:strVal val="ppt_x"/>
                                          </p:val>
                                        </p:tav>
                                        <p:tav tm="100000">
                                          <p:val>
                                            <p:strVal val="1+ppt_w/2"/>
                                          </p:val>
                                        </p:tav>
                                      </p:tavLst>
                                    </p:anim>
                                    <p:anim calcmode="lin" valueType="num">
                                      <p:cBhvr additive="base">
                                        <p:cTn id="561" dur="4300"/>
                                        <p:tgtEl>
                                          <p:spTgt spid="37"/>
                                        </p:tgtEl>
                                        <p:attrNameLst>
                                          <p:attrName>ppt_y</p:attrName>
                                        </p:attrNameLst>
                                      </p:cBhvr>
                                      <p:tavLst>
                                        <p:tav tm="0">
                                          <p:val>
                                            <p:strVal val="ppt_y"/>
                                          </p:val>
                                        </p:tav>
                                        <p:tav tm="100000">
                                          <p:val>
                                            <p:strVal val="ppt_y"/>
                                          </p:val>
                                        </p:tav>
                                      </p:tavLst>
                                    </p:anim>
                                    <p:set>
                                      <p:cBhvr>
                                        <p:cTn id="562" dur="1" fill="hold">
                                          <p:stCondLst>
                                            <p:cond delay="4299"/>
                                          </p:stCondLst>
                                        </p:cTn>
                                        <p:tgtEl>
                                          <p:spTgt spid="37"/>
                                        </p:tgtEl>
                                        <p:attrNameLst>
                                          <p:attrName>style.visibility</p:attrName>
                                        </p:attrNameLst>
                                      </p:cBhvr>
                                      <p:to>
                                        <p:strVal val="hidden"/>
                                      </p:to>
                                    </p:set>
                                  </p:childTnLst>
                                </p:cTn>
                              </p:par>
                              <p:par>
                                <p:cTn id="563" presetID="8" presetClass="emph" presetSubtype="0" fill="hold" grpId="2" nodeType="withEffect">
                                  <p:stCondLst>
                                    <p:cond delay="0"/>
                                  </p:stCondLst>
                                  <p:childTnLst>
                                    <p:animRot by="21600000">
                                      <p:cBhvr>
                                        <p:cTn id="564" dur="4300" fill="hold"/>
                                        <p:tgtEl>
                                          <p:spTgt spid="37"/>
                                        </p:tgtEl>
                                        <p:attrNameLst>
                                          <p:attrName>r</p:attrName>
                                        </p:attrNameLst>
                                      </p:cBhvr>
                                    </p:animRot>
                                  </p:childTnLst>
                                </p:cTn>
                              </p:par>
                              <p:par>
                                <p:cTn id="565" presetID="2" presetClass="entr" presetSubtype="8" fill="hold" grpId="0" nodeType="withEffect">
                                  <p:stCondLst>
                                    <p:cond delay="0"/>
                                  </p:stCondLst>
                                  <p:childTnLst>
                                    <p:set>
                                      <p:cBhvr>
                                        <p:cTn id="566" dur="1" fill="hold">
                                          <p:stCondLst>
                                            <p:cond delay="0"/>
                                          </p:stCondLst>
                                        </p:cTn>
                                        <p:tgtEl>
                                          <p:spTgt spid="17"/>
                                        </p:tgtEl>
                                        <p:attrNameLst>
                                          <p:attrName>style.visibility</p:attrName>
                                        </p:attrNameLst>
                                      </p:cBhvr>
                                      <p:to>
                                        <p:strVal val="visible"/>
                                      </p:to>
                                    </p:set>
                                    <p:anim calcmode="lin" valueType="num">
                                      <p:cBhvr additive="base">
                                        <p:cTn id="567" dur="4200" fill="hold"/>
                                        <p:tgtEl>
                                          <p:spTgt spid="17"/>
                                        </p:tgtEl>
                                        <p:attrNameLst>
                                          <p:attrName>ppt_x</p:attrName>
                                        </p:attrNameLst>
                                      </p:cBhvr>
                                      <p:tavLst>
                                        <p:tav tm="0">
                                          <p:val>
                                            <p:strVal val="0-#ppt_w/2"/>
                                          </p:val>
                                        </p:tav>
                                        <p:tav tm="100000">
                                          <p:val>
                                            <p:strVal val="#ppt_x"/>
                                          </p:val>
                                        </p:tav>
                                      </p:tavLst>
                                    </p:anim>
                                    <p:anim calcmode="lin" valueType="num">
                                      <p:cBhvr additive="base">
                                        <p:cTn id="568" dur="4200" fill="hold"/>
                                        <p:tgtEl>
                                          <p:spTgt spid="17"/>
                                        </p:tgtEl>
                                        <p:attrNameLst>
                                          <p:attrName>ppt_y</p:attrName>
                                        </p:attrNameLst>
                                      </p:cBhvr>
                                      <p:tavLst>
                                        <p:tav tm="0">
                                          <p:val>
                                            <p:strVal val="#ppt_y"/>
                                          </p:val>
                                        </p:tav>
                                        <p:tav tm="100000">
                                          <p:val>
                                            <p:strVal val="#ppt_y"/>
                                          </p:val>
                                        </p:tav>
                                      </p:tavLst>
                                    </p:anim>
                                  </p:childTnLst>
                                </p:cTn>
                              </p:par>
                              <p:par>
                                <p:cTn id="569" presetID="2" presetClass="exit" presetSubtype="2" fill="hold" grpId="1" nodeType="withEffect">
                                  <p:stCondLst>
                                    <p:cond delay="0"/>
                                  </p:stCondLst>
                                  <p:childTnLst>
                                    <p:anim calcmode="lin" valueType="num">
                                      <p:cBhvr additive="base">
                                        <p:cTn id="570" dur="4200"/>
                                        <p:tgtEl>
                                          <p:spTgt spid="17"/>
                                        </p:tgtEl>
                                        <p:attrNameLst>
                                          <p:attrName>ppt_x</p:attrName>
                                        </p:attrNameLst>
                                      </p:cBhvr>
                                      <p:tavLst>
                                        <p:tav tm="0">
                                          <p:val>
                                            <p:strVal val="ppt_x"/>
                                          </p:val>
                                        </p:tav>
                                        <p:tav tm="100000">
                                          <p:val>
                                            <p:strVal val="1+ppt_w/2"/>
                                          </p:val>
                                        </p:tav>
                                      </p:tavLst>
                                    </p:anim>
                                    <p:anim calcmode="lin" valueType="num">
                                      <p:cBhvr additive="base">
                                        <p:cTn id="571" dur="4200"/>
                                        <p:tgtEl>
                                          <p:spTgt spid="17"/>
                                        </p:tgtEl>
                                        <p:attrNameLst>
                                          <p:attrName>ppt_y</p:attrName>
                                        </p:attrNameLst>
                                      </p:cBhvr>
                                      <p:tavLst>
                                        <p:tav tm="0">
                                          <p:val>
                                            <p:strVal val="ppt_y"/>
                                          </p:val>
                                        </p:tav>
                                        <p:tav tm="100000">
                                          <p:val>
                                            <p:strVal val="ppt_y"/>
                                          </p:val>
                                        </p:tav>
                                      </p:tavLst>
                                    </p:anim>
                                    <p:set>
                                      <p:cBhvr>
                                        <p:cTn id="572" dur="1" fill="hold">
                                          <p:stCondLst>
                                            <p:cond delay="4199"/>
                                          </p:stCondLst>
                                        </p:cTn>
                                        <p:tgtEl>
                                          <p:spTgt spid="17"/>
                                        </p:tgtEl>
                                        <p:attrNameLst>
                                          <p:attrName>style.visibility</p:attrName>
                                        </p:attrNameLst>
                                      </p:cBhvr>
                                      <p:to>
                                        <p:strVal val="hidden"/>
                                      </p:to>
                                    </p:set>
                                  </p:childTnLst>
                                </p:cTn>
                              </p:par>
                              <p:par>
                                <p:cTn id="573" presetID="8" presetClass="emph" presetSubtype="0" fill="hold" grpId="2" nodeType="withEffect">
                                  <p:stCondLst>
                                    <p:cond delay="0"/>
                                  </p:stCondLst>
                                  <p:childTnLst>
                                    <p:animRot by="21600000">
                                      <p:cBhvr>
                                        <p:cTn id="574" dur="4200" fill="hold"/>
                                        <p:tgtEl>
                                          <p:spTgt spid="17"/>
                                        </p:tgtEl>
                                        <p:attrNameLst>
                                          <p:attrName>r</p:attrName>
                                        </p:attrNameLst>
                                      </p:cBhvr>
                                    </p:animRot>
                                  </p:childTnLst>
                                </p:cTn>
                              </p:par>
                              <p:par>
                                <p:cTn id="575" presetID="2" presetClass="entr" presetSubtype="8" fill="hold" grpId="0" nodeType="withEffect">
                                  <p:stCondLst>
                                    <p:cond delay="0"/>
                                  </p:stCondLst>
                                  <p:childTnLst>
                                    <p:set>
                                      <p:cBhvr>
                                        <p:cTn id="576" dur="1" fill="hold">
                                          <p:stCondLst>
                                            <p:cond delay="0"/>
                                          </p:stCondLst>
                                        </p:cTn>
                                        <p:tgtEl>
                                          <p:spTgt spid="77"/>
                                        </p:tgtEl>
                                        <p:attrNameLst>
                                          <p:attrName>style.visibility</p:attrName>
                                        </p:attrNameLst>
                                      </p:cBhvr>
                                      <p:to>
                                        <p:strVal val="visible"/>
                                      </p:to>
                                    </p:set>
                                    <p:anim calcmode="lin" valueType="num">
                                      <p:cBhvr additive="base">
                                        <p:cTn id="577" dur="4100" fill="hold"/>
                                        <p:tgtEl>
                                          <p:spTgt spid="77"/>
                                        </p:tgtEl>
                                        <p:attrNameLst>
                                          <p:attrName>ppt_x</p:attrName>
                                        </p:attrNameLst>
                                      </p:cBhvr>
                                      <p:tavLst>
                                        <p:tav tm="0">
                                          <p:val>
                                            <p:strVal val="0-#ppt_w/2"/>
                                          </p:val>
                                        </p:tav>
                                        <p:tav tm="100000">
                                          <p:val>
                                            <p:strVal val="#ppt_x"/>
                                          </p:val>
                                        </p:tav>
                                      </p:tavLst>
                                    </p:anim>
                                    <p:anim calcmode="lin" valueType="num">
                                      <p:cBhvr additive="base">
                                        <p:cTn id="578" dur="4100" fill="hold"/>
                                        <p:tgtEl>
                                          <p:spTgt spid="77"/>
                                        </p:tgtEl>
                                        <p:attrNameLst>
                                          <p:attrName>ppt_y</p:attrName>
                                        </p:attrNameLst>
                                      </p:cBhvr>
                                      <p:tavLst>
                                        <p:tav tm="0">
                                          <p:val>
                                            <p:strVal val="#ppt_y"/>
                                          </p:val>
                                        </p:tav>
                                        <p:tav tm="100000">
                                          <p:val>
                                            <p:strVal val="#ppt_y"/>
                                          </p:val>
                                        </p:tav>
                                      </p:tavLst>
                                    </p:anim>
                                  </p:childTnLst>
                                </p:cTn>
                              </p:par>
                              <p:par>
                                <p:cTn id="579" presetID="2" presetClass="exit" presetSubtype="2" fill="hold" grpId="1" nodeType="withEffect">
                                  <p:stCondLst>
                                    <p:cond delay="0"/>
                                  </p:stCondLst>
                                  <p:childTnLst>
                                    <p:anim calcmode="lin" valueType="num">
                                      <p:cBhvr additive="base">
                                        <p:cTn id="580" dur="4100"/>
                                        <p:tgtEl>
                                          <p:spTgt spid="77"/>
                                        </p:tgtEl>
                                        <p:attrNameLst>
                                          <p:attrName>ppt_x</p:attrName>
                                        </p:attrNameLst>
                                      </p:cBhvr>
                                      <p:tavLst>
                                        <p:tav tm="0">
                                          <p:val>
                                            <p:strVal val="ppt_x"/>
                                          </p:val>
                                        </p:tav>
                                        <p:tav tm="100000">
                                          <p:val>
                                            <p:strVal val="1+ppt_w/2"/>
                                          </p:val>
                                        </p:tav>
                                      </p:tavLst>
                                    </p:anim>
                                    <p:anim calcmode="lin" valueType="num">
                                      <p:cBhvr additive="base">
                                        <p:cTn id="581" dur="4100"/>
                                        <p:tgtEl>
                                          <p:spTgt spid="77"/>
                                        </p:tgtEl>
                                        <p:attrNameLst>
                                          <p:attrName>ppt_y</p:attrName>
                                        </p:attrNameLst>
                                      </p:cBhvr>
                                      <p:tavLst>
                                        <p:tav tm="0">
                                          <p:val>
                                            <p:strVal val="ppt_y"/>
                                          </p:val>
                                        </p:tav>
                                        <p:tav tm="100000">
                                          <p:val>
                                            <p:strVal val="ppt_y"/>
                                          </p:val>
                                        </p:tav>
                                      </p:tavLst>
                                    </p:anim>
                                    <p:set>
                                      <p:cBhvr>
                                        <p:cTn id="582" dur="1" fill="hold">
                                          <p:stCondLst>
                                            <p:cond delay="4099"/>
                                          </p:stCondLst>
                                        </p:cTn>
                                        <p:tgtEl>
                                          <p:spTgt spid="77"/>
                                        </p:tgtEl>
                                        <p:attrNameLst>
                                          <p:attrName>style.visibility</p:attrName>
                                        </p:attrNameLst>
                                      </p:cBhvr>
                                      <p:to>
                                        <p:strVal val="hidden"/>
                                      </p:to>
                                    </p:set>
                                  </p:childTnLst>
                                </p:cTn>
                              </p:par>
                              <p:par>
                                <p:cTn id="583" presetID="8" presetClass="emph" presetSubtype="0" fill="hold" grpId="2" nodeType="withEffect">
                                  <p:stCondLst>
                                    <p:cond delay="0"/>
                                  </p:stCondLst>
                                  <p:childTnLst>
                                    <p:animRot by="21600000">
                                      <p:cBhvr>
                                        <p:cTn id="584" dur="4100" fill="hold"/>
                                        <p:tgtEl>
                                          <p:spTgt spid="77"/>
                                        </p:tgtEl>
                                        <p:attrNameLst>
                                          <p:attrName>r</p:attrName>
                                        </p:attrNameLst>
                                      </p:cBhvr>
                                    </p:animRot>
                                  </p:childTnLst>
                                </p:cTn>
                              </p:par>
                              <p:par>
                                <p:cTn id="585" presetID="2" presetClass="entr" presetSubtype="8" fill="hold" grpId="0" nodeType="withEffect">
                                  <p:stCondLst>
                                    <p:cond delay="0"/>
                                  </p:stCondLst>
                                  <p:childTnLst>
                                    <p:set>
                                      <p:cBhvr>
                                        <p:cTn id="586" dur="1" fill="hold">
                                          <p:stCondLst>
                                            <p:cond delay="0"/>
                                          </p:stCondLst>
                                        </p:cTn>
                                        <p:tgtEl>
                                          <p:spTgt spid="36"/>
                                        </p:tgtEl>
                                        <p:attrNameLst>
                                          <p:attrName>style.visibility</p:attrName>
                                        </p:attrNameLst>
                                      </p:cBhvr>
                                      <p:to>
                                        <p:strVal val="visible"/>
                                      </p:to>
                                    </p:set>
                                    <p:anim calcmode="lin" valueType="num">
                                      <p:cBhvr additive="base">
                                        <p:cTn id="587" dur="4300" fill="hold"/>
                                        <p:tgtEl>
                                          <p:spTgt spid="36"/>
                                        </p:tgtEl>
                                        <p:attrNameLst>
                                          <p:attrName>ppt_x</p:attrName>
                                        </p:attrNameLst>
                                      </p:cBhvr>
                                      <p:tavLst>
                                        <p:tav tm="0">
                                          <p:val>
                                            <p:strVal val="0-#ppt_w/2"/>
                                          </p:val>
                                        </p:tav>
                                        <p:tav tm="100000">
                                          <p:val>
                                            <p:strVal val="#ppt_x"/>
                                          </p:val>
                                        </p:tav>
                                      </p:tavLst>
                                    </p:anim>
                                    <p:anim calcmode="lin" valueType="num">
                                      <p:cBhvr additive="base">
                                        <p:cTn id="588" dur="4300" fill="hold"/>
                                        <p:tgtEl>
                                          <p:spTgt spid="36"/>
                                        </p:tgtEl>
                                        <p:attrNameLst>
                                          <p:attrName>ppt_y</p:attrName>
                                        </p:attrNameLst>
                                      </p:cBhvr>
                                      <p:tavLst>
                                        <p:tav tm="0">
                                          <p:val>
                                            <p:strVal val="#ppt_y"/>
                                          </p:val>
                                        </p:tav>
                                        <p:tav tm="100000">
                                          <p:val>
                                            <p:strVal val="#ppt_y"/>
                                          </p:val>
                                        </p:tav>
                                      </p:tavLst>
                                    </p:anim>
                                  </p:childTnLst>
                                </p:cTn>
                              </p:par>
                              <p:par>
                                <p:cTn id="589" presetID="2" presetClass="exit" presetSubtype="2" fill="hold" grpId="1" nodeType="withEffect">
                                  <p:stCondLst>
                                    <p:cond delay="0"/>
                                  </p:stCondLst>
                                  <p:childTnLst>
                                    <p:anim calcmode="lin" valueType="num">
                                      <p:cBhvr additive="base">
                                        <p:cTn id="590" dur="4300"/>
                                        <p:tgtEl>
                                          <p:spTgt spid="36"/>
                                        </p:tgtEl>
                                        <p:attrNameLst>
                                          <p:attrName>ppt_x</p:attrName>
                                        </p:attrNameLst>
                                      </p:cBhvr>
                                      <p:tavLst>
                                        <p:tav tm="0">
                                          <p:val>
                                            <p:strVal val="ppt_x"/>
                                          </p:val>
                                        </p:tav>
                                        <p:tav tm="100000">
                                          <p:val>
                                            <p:strVal val="1+ppt_w/2"/>
                                          </p:val>
                                        </p:tav>
                                      </p:tavLst>
                                    </p:anim>
                                    <p:anim calcmode="lin" valueType="num">
                                      <p:cBhvr additive="base">
                                        <p:cTn id="591" dur="4300"/>
                                        <p:tgtEl>
                                          <p:spTgt spid="36"/>
                                        </p:tgtEl>
                                        <p:attrNameLst>
                                          <p:attrName>ppt_y</p:attrName>
                                        </p:attrNameLst>
                                      </p:cBhvr>
                                      <p:tavLst>
                                        <p:tav tm="0">
                                          <p:val>
                                            <p:strVal val="ppt_y"/>
                                          </p:val>
                                        </p:tav>
                                        <p:tav tm="100000">
                                          <p:val>
                                            <p:strVal val="ppt_y"/>
                                          </p:val>
                                        </p:tav>
                                      </p:tavLst>
                                    </p:anim>
                                    <p:set>
                                      <p:cBhvr>
                                        <p:cTn id="592" dur="1" fill="hold">
                                          <p:stCondLst>
                                            <p:cond delay="4299"/>
                                          </p:stCondLst>
                                        </p:cTn>
                                        <p:tgtEl>
                                          <p:spTgt spid="36"/>
                                        </p:tgtEl>
                                        <p:attrNameLst>
                                          <p:attrName>style.visibility</p:attrName>
                                        </p:attrNameLst>
                                      </p:cBhvr>
                                      <p:to>
                                        <p:strVal val="hidden"/>
                                      </p:to>
                                    </p:set>
                                  </p:childTnLst>
                                </p:cTn>
                              </p:par>
                              <p:par>
                                <p:cTn id="593" presetID="8" presetClass="emph" presetSubtype="0" fill="hold" grpId="2" nodeType="withEffect">
                                  <p:stCondLst>
                                    <p:cond delay="0"/>
                                  </p:stCondLst>
                                  <p:childTnLst>
                                    <p:animRot by="21600000">
                                      <p:cBhvr>
                                        <p:cTn id="594" dur="4300" fill="hold"/>
                                        <p:tgtEl>
                                          <p:spTgt spid="36"/>
                                        </p:tgtEl>
                                        <p:attrNameLst>
                                          <p:attrName>r</p:attrName>
                                        </p:attrNameLst>
                                      </p:cBhvr>
                                    </p:animRot>
                                  </p:childTnLst>
                                </p:cTn>
                              </p:par>
                              <p:par>
                                <p:cTn id="595" presetID="2" presetClass="entr" presetSubtype="8" fill="hold" grpId="0" nodeType="withEffect">
                                  <p:stCondLst>
                                    <p:cond delay="0"/>
                                  </p:stCondLst>
                                  <p:childTnLst>
                                    <p:set>
                                      <p:cBhvr>
                                        <p:cTn id="596" dur="1" fill="hold">
                                          <p:stCondLst>
                                            <p:cond delay="0"/>
                                          </p:stCondLst>
                                        </p:cTn>
                                        <p:tgtEl>
                                          <p:spTgt spid="16"/>
                                        </p:tgtEl>
                                        <p:attrNameLst>
                                          <p:attrName>style.visibility</p:attrName>
                                        </p:attrNameLst>
                                      </p:cBhvr>
                                      <p:to>
                                        <p:strVal val="visible"/>
                                      </p:to>
                                    </p:set>
                                    <p:anim calcmode="lin" valueType="num">
                                      <p:cBhvr additive="base">
                                        <p:cTn id="597" dur="4200" fill="hold"/>
                                        <p:tgtEl>
                                          <p:spTgt spid="16"/>
                                        </p:tgtEl>
                                        <p:attrNameLst>
                                          <p:attrName>ppt_x</p:attrName>
                                        </p:attrNameLst>
                                      </p:cBhvr>
                                      <p:tavLst>
                                        <p:tav tm="0">
                                          <p:val>
                                            <p:strVal val="0-#ppt_w/2"/>
                                          </p:val>
                                        </p:tav>
                                        <p:tav tm="100000">
                                          <p:val>
                                            <p:strVal val="#ppt_x"/>
                                          </p:val>
                                        </p:tav>
                                      </p:tavLst>
                                    </p:anim>
                                    <p:anim calcmode="lin" valueType="num">
                                      <p:cBhvr additive="base">
                                        <p:cTn id="598" dur="4200" fill="hold"/>
                                        <p:tgtEl>
                                          <p:spTgt spid="16"/>
                                        </p:tgtEl>
                                        <p:attrNameLst>
                                          <p:attrName>ppt_y</p:attrName>
                                        </p:attrNameLst>
                                      </p:cBhvr>
                                      <p:tavLst>
                                        <p:tav tm="0">
                                          <p:val>
                                            <p:strVal val="#ppt_y"/>
                                          </p:val>
                                        </p:tav>
                                        <p:tav tm="100000">
                                          <p:val>
                                            <p:strVal val="#ppt_y"/>
                                          </p:val>
                                        </p:tav>
                                      </p:tavLst>
                                    </p:anim>
                                  </p:childTnLst>
                                </p:cTn>
                              </p:par>
                              <p:par>
                                <p:cTn id="599" presetID="2" presetClass="exit" presetSubtype="2" fill="hold" grpId="1" nodeType="withEffect">
                                  <p:stCondLst>
                                    <p:cond delay="0"/>
                                  </p:stCondLst>
                                  <p:childTnLst>
                                    <p:anim calcmode="lin" valueType="num">
                                      <p:cBhvr additive="base">
                                        <p:cTn id="600" dur="4200"/>
                                        <p:tgtEl>
                                          <p:spTgt spid="16"/>
                                        </p:tgtEl>
                                        <p:attrNameLst>
                                          <p:attrName>ppt_x</p:attrName>
                                        </p:attrNameLst>
                                      </p:cBhvr>
                                      <p:tavLst>
                                        <p:tav tm="0">
                                          <p:val>
                                            <p:strVal val="ppt_x"/>
                                          </p:val>
                                        </p:tav>
                                        <p:tav tm="100000">
                                          <p:val>
                                            <p:strVal val="1+ppt_w/2"/>
                                          </p:val>
                                        </p:tav>
                                      </p:tavLst>
                                    </p:anim>
                                    <p:anim calcmode="lin" valueType="num">
                                      <p:cBhvr additive="base">
                                        <p:cTn id="601" dur="4200"/>
                                        <p:tgtEl>
                                          <p:spTgt spid="16"/>
                                        </p:tgtEl>
                                        <p:attrNameLst>
                                          <p:attrName>ppt_y</p:attrName>
                                        </p:attrNameLst>
                                      </p:cBhvr>
                                      <p:tavLst>
                                        <p:tav tm="0">
                                          <p:val>
                                            <p:strVal val="ppt_y"/>
                                          </p:val>
                                        </p:tav>
                                        <p:tav tm="100000">
                                          <p:val>
                                            <p:strVal val="ppt_y"/>
                                          </p:val>
                                        </p:tav>
                                      </p:tavLst>
                                    </p:anim>
                                    <p:set>
                                      <p:cBhvr>
                                        <p:cTn id="602" dur="1" fill="hold">
                                          <p:stCondLst>
                                            <p:cond delay="4199"/>
                                          </p:stCondLst>
                                        </p:cTn>
                                        <p:tgtEl>
                                          <p:spTgt spid="16"/>
                                        </p:tgtEl>
                                        <p:attrNameLst>
                                          <p:attrName>style.visibility</p:attrName>
                                        </p:attrNameLst>
                                      </p:cBhvr>
                                      <p:to>
                                        <p:strVal val="hidden"/>
                                      </p:to>
                                    </p:set>
                                  </p:childTnLst>
                                </p:cTn>
                              </p:par>
                              <p:par>
                                <p:cTn id="603" presetID="8" presetClass="emph" presetSubtype="0" fill="hold" grpId="2" nodeType="withEffect">
                                  <p:stCondLst>
                                    <p:cond delay="0"/>
                                  </p:stCondLst>
                                  <p:childTnLst>
                                    <p:animRot by="21600000">
                                      <p:cBhvr>
                                        <p:cTn id="604" dur="4200" fill="hold"/>
                                        <p:tgtEl>
                                          <p:spTgt spid="16"/>
                                        </p:tgtEl>
                                        <p:attrNameLst>
                                          <p:attrName>r</p:attrName>
                                        </p:attrNameLst>
                                      </p:cBhvr>
                                    </p:animRot>
                                  </p:childTnLst>
                                </p:cTn>
                              </p:par>
                              <p:par>
                                <p:cTn id="605" presetID="2" presetClass="entr" presetSubtype="8" fill="hold" grpId="0" nodeType="withEffect">
                                  <p:stCondLst>
                                    <p:cond delay="0"/>
                                  </p:stCondLst>
                                  <p:childTnLst>
                                    <p:set>
                                      <p:cBhvr>
                                        <p:cTn id="606" dur="1" fill="hold">
                                          <p:stCondLst>
                                            <p:cond delay="0"/>
                                          </p:stCondLst>
                                        </p:cTn>
                                        <p:tgtEl>
                                          <p:spTgt spid="76"/>
                                        </p:tgtEl>
                                        <p:attrNameLst>
                                          <p:attrName>style.visibility</p:attrName>
                                        </p:attrNameLst>
                                      </p:cBhvr>
                                      <p:to>
                                        <p:strVal val="visible"/>
                                      </p:to>
                                    </p:set>
                                    <p:anim calcmode="lin" valueType="num">
                                      <p:cBhvr additive="base">
                                        <p:cTn id="607" dur="4100" fill="hold"/>
                                        <p:tgtEl>
                                          <p:spTgt spid="76"/>
                                        </p:tgtEl>
                                        <p:attrNameLst>
                                          <p:attrName>ppt_x</p:attrName>
                                        </p:attrNameLst>
                                      </p:cBhvr>
                                      <p:tavLst>
                                        <p:tav tm="0">
                                          <p:val>
                                            <p:strVal val="0-#ppt_w/2"/>
                                          </p:val>
                                        </p:tav>
                                        <p:tav tm="100000">
                                          <p:val>
                                            <p:strVal val="#ppt_x"/>
                                          </p:val>
                                        </p:tav>
                                      </p:tavLst>
                                    </p:anim>
                                    <p:anim calcmode="lin" valueType="num">
                                      <p:cBhvr additive="base">
                                        <p:cTn id="608" dur="4100" fill="hold"/>
                                        <p:tgtEl>
                                          <p:spTgt spid="76"/>
                                        </p:tgtEl>
                                        <p:attrNameLst>
                                          <p:attrName>ppt_y</p:attrName>
                                        </p:attrNameLst>
                                      </p:cBhvr>
                                      <p:tavLst>
                                        <p:tav tm="0">
                                          <p:val>
                                            <p:strVal val="#ppt_y"/>
                                          </p:val>
                                        </p:tav>
                                        <p:tav tm="100000">
                                          <p:val>
                                            <p:strVal val="#ppt_y"/>
                                          </p:val>
                                        </p:tav>
                                      </p:tavLst>
                                    </p:anim>
                                  </p:childTnLst>
                                </p:cTn>
                              </p:par>
                              <p:par>
                                <p:cTn id="609" presetID="2" presetClass="exit" presetSubtype="2" fill="hold" grpId="1" nodeType="withEffect">
                                  <p:stCondLst>
                                    <p:cond delay="0"/>
                                  </p:stCondLst>
                                  <p:childTnLst>
                                    <p:anim calcmode="lin" valueType="num">
                                      <p:cBhvr additive="base">
                                        <p:cTn id="610" dur="4100"/>
                                        <p:tgtEl>
                                          <p:spTgt spid="76"/>
                                        </p:tgtEl>
                                        <p:attrNameLst>
                                          <p:attrName>ppt_x</p:attrName>
                                        </p:attrNameLst>
                                      </p:cBhvr>
                                      <p:tavLst>
                                        <p:tav tm="0">
                                          <p:val>
                                            <p:strVal val="ppt_x"/>
                                          </p:val>
                                        </p:tav>
                                        <p:tav tm="100000">
                                          <p:val>
                                            <p:strVal val="1+ppt_w/2"/>
                                          </p:val>
                                        </p:tav>
                                      </p:tavLst>
                                    </p:anim>
                                    <p:anim calcmode="lin" valueType="num">
                                      <p:cBhvr additive="base">
                                        <p:cTn id="611" dur="4100"/>
                                        <p:tgtEl>
                                          <p:spTgt spid="76"/>
                                        </p:tgtEl>
                                        <p:attrNameLst>
                                          <p:attrName>ppt_y</p:attrName>
                                        </p:attrNameLst>
                                      </p:cBhvr>
                                      <p:tavLst>
                                        <p:tav tm="0">
                                          <p:val>
                                            <p:strVal val="ppt_y"/>
                                          </p:val>
                                        </p:tav>
                                        <p:tav tm="100000">
                                          <p:val>
                                            <p:strVal val="ppt_y"/>
                                          </p:val>
                                        </p:tav>
                                      </p:tavLst>
                                    </p:anim>
                                    <p:set>
                                      <p:cBhvr>
                                        <p:cTn id="612" dur="1" fill="hold">
                                          <p:stCondLst>
                                            <p:cond delay="4099"/>
                                          </p:stCondLst>
                                        </p:cTn>
                                        <p:tgtEl>
                                          <p:spTgt spid="76"/>
                                        </p:tgtEl>
                                        <p:attrNameLst>
                                          <p:attrName>style.visibility</p:attrName>
                                        </p:attrNameLst>
                                      </p:cBhvr>
                                      <p:to>
                                        <p:strVal val="hidden"/>
                                      </p:to>
                                    </p:set>
                                  </p:childTnLst>
                                </p:cTn>
                              </p:par>
                              <p:par>
                                <p:cTn id="613" presetID="8" presetClass="emph" presetSubtype="0" fill="hold" grpId="2" nodeType="withEffect">
                                  <p:stCondLst>
                                    <p:cond delay="0"/>
                                  </p:stCondLst>
                                  <p:childTnLst>
                                    <p:animRot by="21600000">
                                      <p:cBhvr>
                                        <p:cTn id="614" dur="4100" fill="hold"/>
                                        <p:tgtEl>
                                          <p:spTgt spid="76"/>
                                        </p:tgtEl>
                                        <p:attrNameLst>
                                          <p:attrName>r</p:attrName>
                                        </p:attrNameLst>
                                      </p:cBhvr>
                                    </p:animRot>
                                  </p:childTnLst>
                                </p:cTn>
                              </p:par>
                              <p:par>
                                <p:cTn id="615" presetID="2" presetClass="entr" presetSubtype="8" fill="hold" grpId="0" nodeType="withEffect">
                                  <p:stCondLst>
                                    <p:cond delay="0"/>
                                  </p:stCondLst>
                                  <p:childTnLst>
                                    <p:set>
                                      <p:cBhvr>
                                        <p:cTn id="616" dur="1" fill="hold">
                                          <p:stCondLst>
                                            <p:cond delay="0"/>
                                          </p:stCondLst>
                                        </p:cTn>
                                        <p:tgtEl>
                                          <p:spTgt spid="57"/>
                                        </p:tgtEl>
                                        <p:attrNameLst>
                                          <p:attrName>style.visibility</p:attrName>
                                        </p:attrNameLst>
                                      </p:cBhvr>
                                      <p:to>
                                        <p:strVal val="visible"/>
                                      </p:to>
                                    </p:set>
                                    <p:anim calcmode="lin" valueType="num">
                                      <p:cBhvr additive="base">
                                        <p:cTn id="617" dur="4000" fill="hold"/>
                                        <p:tgtEl>
                                          <p:spTgt spid="57"/>
                                        </p:tgtEl>
                                        <p:attrNameLst>
                                          <p:attrName>ppt_x</p:attrName>
                                        </p:attrNameLst>
                                      </p:cBhvr>
                                      <p:tavLst>
                                        <p:tav tm="0">
                                          <p:val>
                                            <p:strVal val="0-#ppt_w/2"/>
                                          </p:val>
                                        </p:tav>
                                        <p:tav tm="100000">
                                          <p:val>
                                            <p:strVal val="#ppt_x"/>
                                          </p:val>
                                        </p:tav>
                                      </p:tavLst>
                                    </p:anim>
                                    <p:anim calcmode="lin" valueType="num">
                                      <p:cBhvr additive="base">
                                        <p:cTn id="618" dur="4000" fill="hold"/>
                                        <p:tgtEl>
                                          <p:spTgt spid="57"/>
                                        </p:tgtEl>
                                        <p:attrNameLst>
                                          <p:attrName>ppt_y</p:attrName>
                                        </p:attrNameLst>
                                      </p:cBhvr>
                                      <p:tavLst>
                                        <p:tav tm="0">
                                          <p:val>
                                            <p:strVal val="#ppt_y"/>
                                          </p:val>
                                        </p:tav>
                                        <p:tav tm="100000">
                                          <p:val>
                                            <p:strVal val="#ppt_y"/>
                                          </p:val>
                                        </p:tav>
                                      </p:tavLst>
                                    </p:anim>
                                  </p:childTnLst>
                                </p:cTn>
                              </p:par>
                              <p:par>
                                <p:cTn id="619" presetID="2" presetClass="exit" presetSubtype="2" fill="hold" grpId="1" nodeType="withEffect">
                                  <p:stCondLst>
                                    <p:cond delay="0"/>
                                  </p:stCondLst>
                                  <p:childTnLst>
                                    <p:anim calcmode="lin" valueType="num">
                                      <p:cBhvr additive="base">
                                        <p:cTn id="620" dur="4000"/>
                                        <p:tgtEl>
                                          <p:spTgt spid="57"/>
                                        </p:tgtEl>
                                        <p:attrNameLst>
                                          <p:attrName>ppt_x</p:attrName>
                                        </p:attrNameLst>
                                      </p:cBhvr>
                                      <p:tavLst>
                                        <p:tav tm="0">
                                          <p:val>
                                            <p:strVal val="ppt_x"/>
                                          </p:val>
                                        </p:tav>
                                        <p:tav tm="100000">
                                          <p:val>
                                            <p:strVal val="1+ppt_w/2"/>
                                          </p:val>
                                        </p:tav>
                                      </p:tavLst>
                                    </p:anim>
                                    <p:anim calcmode="lin" valueType="num">
                                      <p:cBhvr additive="base">
                                        <p:cTn id="621" dur="4000"/>
                                        <p:tgtEl>
                                          <p:spTgt spid="57"/>
                                        </p:tgtEl>
                                        <p:attrNameLst>
                                          <p:attrName>ppt_y</p:attrName>
                                        </p:attrNameLst>
                                      </p:cBhvr>
                                      <p:tavLst>
                                        <p:tav tm="0">
                                          <p:val>
                                            <p:strVal val="ppt_y"/>
                                          </p:val>
                                        </p:tav>
                                        <p:tav tm="100000">
                                          <p:val>
                                            <p:strVal val="ppt_y"/>
                                          </p:val>
                                        </p:tav>
                                      </p:tavLst>
                                    </p:anim>
                                    <p:set>
                                      <p:cBhvr>
                                        <p:cTn id="622" dur="1" fill="hold">
                                          <p:stCondLst>
                                            <p:cond delay="3999"/>
                                          </p:stCondLst>
                                        </p:cTn>
                                        <p:tgtEl>
                                          <p:spTgt spid="57"/>
                                        </p:tgtEl>
                                        <p:attrNameLst>
                                          <p:attrName>style.visibility</p:attrName>
                                        </p:attrNameLst>
                                      </p:cBhvr>
                                      <p:to>
                                        <p:strVal val="hidden"/>
                                      </p:to>
                                    </p:set>
                                  </p:childTnLst>
                                </p:cTn>
                              </p:par>
                              <p:par>
                                <p:cTn id="623" presetID="8" presetClass="emph" presetSubtype="0" fill="hold" grpId="2" nodeType="withEffect">
                                  <p:stCondLst>
                                    <p:cond delay="0"/>
                                  </p:stCondLst>
                                  <p:childTnLst>
                                    <p:animRot by="21600000">
                                      <p:cBhvr>
                                        <p:cTn id="624" dur="4000" fill="hold"/>
                                        <p:tgtEl>
                                          <p:spTgt spid="57"/>
                                        </p:tgtEl>
                                        <p:attrNameLst>
                                          <p:attrName>r</p:attrName>
                                        </p:attrNameLst>
                                      </p:cBhvr>
                                    </p:animRot>
                                  </p:childTnLst>
                                </p:cTn>
                              </p:par>
                              <p:par>
                                <p:cTn id="625" presetID="2" presetClass="entr" presetSubtype="8" fill="hold" grpId="0" nodeType="withEffect">
                                  <p:stCondLst>
                                    <p:cond delay="0"/>
                                  </p:stCondLst>
                                  <p:childTnLst>
                                    <p:set>
                                      <p:cBhvr>
                                        <p:cTn id="626" dur="1" fill="hold">
                                          <p:stCondLst>
                                            <p:cond delay="0"/>
                                          </p:stCondLst>
                                        </p:cTn>
                                        <p:tgtEl>
                                          <p:spTgt spid="35"/>
                                        </p:tgtEl>
                                        <p:attrNameLst>
                                          <p:attrName>style.visibility</p:attrName>
                                        </p:attrNameLst>
                                      </p:cBhvr>
                                      <p:to>
                                        <p:strVal val="visible"/>
                                      </p:to>
                                    </p:set>
                                    <p:anim calcmode="lin" valueType="num">
                                      <p:cBhvr additive="base">
                                        <p:cTn id="627" dur="4300" fill="hold"/>
                                        <p:tgtEl>
                                          <p:spTgt spid="35"/>
                                        </p:tgtEl>
                                        <p:attrNameLst>
                                          <p:attrName>ppt_x</p:attrName>
                                        </p:attrNameLst>
                                      </p:cBhvr>
                                      <p:tavLst>
                                        <p:tav tm="0">
                                          <p:val>
                                            <p:strVal val="0-#ppt_w/2"/>
                                          </p:val>
                                        </p:tav>
                                        <p:tav tm="100000">
                                          <p:val>
                                            <p:strVal val="#ppt_x"/>
                                          </p:val>
                                        </p:tav>
                                      </p:tavLst>
                                    </p:anim>
                                    <p:anim calcmode="lin" valueType="num">
                                      <p:cBhvr additive="base">
                                        <p:cTn id="628" dur="4300" fill="hold"/>
                                        <p:tgtEl>
                                          <p:spTgt spid="35"/>
                                        </p:tgtEl>
                                        <p:attrNameLst>
                                          <p:attrName>ppt_y</p:attrName>
                                        </p:attrNameLst>
                                      </p:cBhvr>
                                      <p:tavLst>
                                        <p:tav tm="0">
                                          <p:val>
                                            <p:strVal val="#ppt_y"/>
                                          </p:val>
                                        </p:tav>
                                        <p:tav tm="100000">
                                          <p:val>
                                            <p:strVal val="#ppt_y"/>
                                          </p:val>
                                        </p:tav>
                                      </p:tavLst>
                                    </p:anim>
                                  </p:childTnLst>
                                </p:cTn>
                              </p:par>
                              <p:par>
                                <p:cTn id="629" presetID="2" presetClass="exit" presetSubtype="2" fill="hold" grpId="1" nodeType="withEffect">
                                  <p:stCondLst>
                                    <p:cond delay="0"/>
                                  </p:stCondLst>
                                  <p:childTnLst>
                                    <p:anim calcmode="lin" valueType="num">
                                      <p:cBhvr additive="base">
                                        <p:cTn id="630" dur="4300"/>
                                        <p:tgtEl>
                                          <p:spTgt spid="35"/>
                                        </p:tgtEl>
                                        <p:attrNameLst>
                                          <p:attrName>ppt_x</p:attrName>
                                        </p:attrNameLst>
                                      </p:cBhvr>
                                      <p:tavLst>
                                        <p:tav tm="0">
                                          <p:val>
                                            <p:strVal val="ppt_x"/>
                                          </p:val>
                                        </p:tav>
                                        <p:tav tm="100000">
                                          <p:val>
                                            <p:strVal val="1+ppt_w/2"/>
                                          </p:val>
                                        </p:tav>
                                      </p:tavLst>
                                    </p:anim>
                                    <p:anim calcmode="lin" valueType="num">
                                      <p:cBhvr additive="base">
                                        <p:cTn id="631" dur="4300"/>
                                        <p:tgtEl>
                                          <p:spTgt spid="35"/>
                                        </p:tgtEl>
                                        <p:attrNameLst>
                                          <p:attrName>ppt_y</p:attrName>
                                        </p:attrNameLst>
                                      </p:cBhvr>
                                      <p:tavLst>
                                        <p:tav tm="0">
                                          <p:val>
                                            <p:strVal val="ppt_y"/>
                                          </p:val>
                                        </p:tav>
                                        <p:tav tm="100000">
                                          <p:val>
                                            <p:strVal val="ppt_y"/>
                                          </p:val>
                                        </p:tav>
                                      </p:tavLst>
                                    </p:anim>
                                    <p:set>
                                      <p:cBhvr>
                                        <p:cTn id="632" dur="1" fill="hold">
                                          <p:stCondLst>
                                            <p:cond delay="4299"/>
                                          </p:stCondLst>
                                        </p:cTn>
                                        <p:tgtEl>
                                          <p:spTgt spid="35"/>
                                        </p:tgtEl>
                                        <p:attrNameLst>
                                          <p:attrName>style.visibility</p:attrName>
                                        </p:attrNameLst>
                                      </p:cBhvr>
                                      <p:to>
                                        <p:strVal val="hidden"/>
                                      </p:to>
                                    </p:set>
                                  </p:childTnLst>
                                </p:cTn>
                              </p:par>
                              <p:par>
                                <p:cTn id="633" presetID="8" presetClass="emph" presetSubtype="0" fill="hold" grpId="2" nodeType="withEffect">
                                  <p:stCondLst>
                                    <p:cond delay="0"/>
                                  </p:stCondLst>
                                  <p:childTnLst>
                                    <p:animRot by="21600000">
                                      <p:cBhvr>
                                        <p:cTn id="634" dur="4300" fill="hold"/>
                                        <p:tgtEl>
                                          <p:spTgt spid="35"/>
                                        </p:tgtEl>
                                        <p:attrNameLst>
                                          <p:attrName>r</p:attrName>
                                        </p:attrNameLst>
                                      </p:cBhvr>
                                    </p:animRot>
                                  </p:childTnLst>
                                </p:cTn>
                              </p:par>
                              <p:par>
                                <p:cTn id="635" presetID="2" presetClass="entr" presetSubtype="8" fill="hold" grpId="0" nodeType="withEffect">
                                  <p:stCondLst>
                                    <p:cond delay="0"/>
                                  </p:stCondLst>
                                  <p:childTnLst>
                                    <p:set>
                                      <p:cBhvr>
                                        <p:cTn id="636" dur="1" fill="hold">
                                          <p:stCondLst>
                                            <p:cond delay="0"/>
                                          </p:stCondLst>
                                        </p:cTn>
                                        <p:tgtEl>
                                          <p:spTgt spid="15"/>
                                        </p:tgtEl>
                                        <p:attrNameLst>
                                          <p:attrName>style.visibility</p:attrName>
                                        </p:attrNameLst>
                                      </p:cBhvr>
                                      <p:to>
                                        <p:strVal val="visible"/>
                                      </p:to>
                                    </p:set>
                                    <p:anim calcmode="lin" valueType="num">
                                      <p:cBhvr additive="base">
                                        <p:cTn id="637" dur="4200" fill="hold"/>
                                        <p:tgtEl>
                                          <p:spTgt spid="15"/>
                                        </p:tgtEl>
                                        <p:attrNameLst>
                                          <p:attrName>ppt_x</p:attrName>
                                        </p:attrNameLst>
                                      </p:cBhvr>
                                      <p:tavLst>
                                        <p:tav tm="0">
                                          <p:val>
                                            <p:strVal val="0-#ppt_w/2"/>
                                          </p:val>
                                        </p:tav>
                                        <p:tav tm="100000">
                                          <p:val>
                                            <p:strVal val="#ppt_x"/>
                                          </p:val>
                                        </p:tav>
                                      </p:tavLst>
                                    </p:anim>
                                    <p:anim calcmode="lin" valueType="num">
                                      <p:cBhvr additive="base">
                                        <p:cTn id="638" dur="4200" fill="hold"/>
                                        <p:tgtEl>
                                          <p:spTgt spid="15"/>
                                        </p:tgtEl>
                                        <p:attrNameLst>
                                          <p:attrName>ppt_y</p:attrName>
                                        </p:attrNameLst>
                                      </p:cBhvr>
                                      <p:tavLst>
                                        <p:tav tm="0">
                                          <p:val>
                                            <p:strVal val="#ppt_y"/>
                                          </p:val>
                                        </p:tav>
                                        <p:tav tm="100000">
                                          <p:val>
                                            <p:strVal val="#ppt_y"/>
                                          </p:val>
                                        </p:tav>
                                      </p:tavLst>
                                    </p:anim>
                                  </p:childTnLst>
                                </p:cTn>
                              </p:par>
                              <p:par>
                                <p:cTn id="639" presetID="2" presetClass="exit" presetSubtype="2" fill="hold" grpId="1" nodeType="withEffect">
                                  <p:stCondLst>
                                    <p:cond delay="0"/>
                                  </p:stCondLst>
                                  <p:childTnLst>
                                    <p:anim calcmode="lin" valueType="num">
                                      <p:cBhvr additive="base">
                                        <p:cTn id="640" dur="4200"/>
                                        <p:tgtEl>
                                          <p:spTgt spid="15"/>
                                        </p:tgtEl>
                                        <p:attrNameLst>
                                          <p:attrName>ppt_x</p:attrName>
                                        </p:attrNameLst>
                                      </p:cBhvr>
                                      <p:tavLst>
                                        <p:tav tm="0">
                                          <p:val>
                                            <p:strVal val="ppt_x"/>
                                          </p:val>
                                        </p:tav>
                                        <p:tav tm="100000">
                                          <p:val>
                                            <p:strVal val="1+ppt_w/2"/>
                                          </p:val>
                                        </p:tav>
                                      </p:tavLst>
                                    </p:anim>
                                    <p:anim calcmode="lin" valueType="num">
                                      <p:cBhvr additive="base">
                                        <p:cTn id="641" dur="4200"/>
                                        <p:tgtEl>
                                          <p:spTgt spid="15"/>
                                        </p:tgtEl>
                                        <p:attrNameLst>
                                          <p:attrName>ppt_y</p:attrName>
                                        </p:attrNameLst>
                                      </p:cBhvr>
                                      <p:tavLst>
                                        <p:tav tm="0">
                                          <p:val>
                                            <p:strVal val="ppt_y"/>
                                          </p:val>
                                        </p:tav>
                                        <p:tav tm="100000">
                                          <p:val>
                                            <p:strVal val="ppt_y"/>
                                          </p:val>
                                        </p:tav>
                                      </p:tavLst>
                                    </p:anim>
                                    <p:set>
                                      <p:cBhvr>
                                        <p:cTn id="642" dur="1" fill="hold">
                                          <p:stCondLst>
                                            <p:cond delay="4199"/>
                                          </p:stCondLst>
                                        </p:cTn>
                                        <p:tgtEl>
                                          <p:spTgt spid="15"/>
                                        </p:tgtEl>
                                        <p:attrNameLst>
                                          <p:attrName>style.visibility</p:attrName>
                                        </p:attrNameLst>
                                      </p:cBhvr>
                                      <p:to>
                                        <p:strVal val="hidden"/>
                                      </p:to>
                                    </p:set>
                                  </p:childTnLst>
                                </p:cTn>
                              </p:par>
                              <p:par>
                                <p:cTn id="643" presetID="8" presetClass="emph" presetSubtype="0" fill="hold" grpId="2" nodeType="withEffect">
                                  <p:stCondLst>
                                    <p:cond delay="0"/>
                                  </p:stCondLst>
                                  <p:childTnLst>
                                    <p:animRot by="21600000">
                                      <p:cBhvr>
                                        <p:cTn id="644" dur="4200" fill="hold"/>
                                        <p:tgtEl>
                                          <p:spTgt spid="15"/>
                                        </p:tgtEl>
                                        <p:attrNameLst>
                                          <p:attrName>r</p:attrName>
                                        </p:attrNameLst>
                                      </p:cBhvr>
                                    </p:animRot>
                                  </p:childTnLst>
                                </p:cTn>
                              </p:par>
                              <p:par>
                                <p:cTn id="645" presetID="2" presetClass="entr" presetSubtype="8" fill="hold" grpId="0" nodeType="withEffect">
                                  <p:stCondLst>
                                    <p:cond delay="0"/>
                                  </p:stCondLst>
                                  <p:childTnLst>
                                    <p:set>
                                      <p:cBhvr>
                                        <p:cTn id="646" dur="1" fill="hold">
                                          <p:stCondLst>
                                            <p:cond delay="0"/>
                                          </p:stCondLst>
                                        </p:cTn>
                                        <p:tgtEl>
                                          <p:spTgt spid="75"/>
                                        </p:tgtEl>
                                        <p:attrNameLst>
                                          <p:attrName>style.visibility</p:attrName>
                                        </p:attrNameLst>
                                      </p:cBhvr>
                                      <p:to>
                                        <p:strVal val="visible"/>
                                      </p:to>
                                    </p:set>
                                    <p:anim calcmode="lin" valueType="num">
                                      <p:cBhvr additive="base">
                                        <p:cTn id="647" dur="4100" fill="hold"/>
                                        <p:tgtEl>
                                          <p:spTgt spid="75"/>
                                        </p:tgtEl>
                                        <p:attrNameLst>
                                          <p:attrName>ppt_x</p:attrName>
                                        </p:attrNameLst>
                                      </p:cBhvr>
                                      <p:tavLst>
                                        <p:tav tm="0">
                                          <p:val>
                                            <p:strVal val="0-#ppt_w/2"/>
                                          </p:val>
                                        </p:tav>
                                        <p:tav tm="100000">
                                          <p:val>
                                            <p:strVal val="#ppt_x"/>
                                          </p:val>
                                        </p:tav>
                                      </p:tavLst>
                                    </p:anim>
                                    <p:anim calcmode="lin" valueType="num">
                                      <p:cBhvr additive="base">
                                        <p:cTn id="648" dur="4100" fill="hold"/>
                                        <p:tgtEl>
                                          <p:spTgt spid="75"/>
                                        </p:tgtEl>
                                        <p:attrNameLst>
                                          <p:attrName>ppt_y</p:attrName>
                                        </p:attrNameLst>
                                      </p:cBhvr>
                                      <p:tavLst>
                                        <p:tav tm="0">
                                          <p:val>
                                            <p:strVal val="#ppt_y"/>
                                          </p:val>
                                        </p:tav>
                                        <p:tav tm="100000">
                                          <p:val>
                                            <p:strVal val="#ppt_y"/>
                                          </p:val>
                                        </p:tav>
                                      </p:tavLst>
                                    </p:anim>
                                  </p:childTnLst>
                                </p:cTn>
                              </p:par>
                              <p:par>
                                <p:cTn id="649" presetID="2" presetClass="exit" presetSubtype="2" fill="hold" grpId="1" nodeType="withEffect">
                                  <p:stCondLst>
                                    <p:cond delay="0"/>
                                  </p:stCondLst>
                                  <p:childTnLst>
                                    <p:anim calcmode="lin" valueType="num">
                                      <p:cBhvr additive="base">
                                        <p:cTn id="650" dur="4100"/>
                                        <p:tgtEl>
                                          <p:spTgt spid="75"/>
                                        </p:tgtEl>
                                        <p:attrNameLst>
                                          <p:attrName>ppt_x</p:attrName>
                                        </p:attrNameLst>
                                      </p:cBhvr>
                                      <p:tavLst>
                                        <p:tav tm="0">
                                          <p:val>
                                            <p:strVal val="ppt_x"/>
                                          </p:val>
                                        </p:tav>
                                        <p:tav tm="100000">
                                          <p:val>
                                            <p:strVal val="1+ppt_w/2"/>
                                          </p:val>
                                        </p:tav>
                                      </p:tavLst>
                                    </p:anim>
                                    <p:anim calcmode="lin" valueType="num">
                                      <p:cBhvr additive="base">
                                        <p:cTn id="651" dur="4100"/>
                                        <p:tgtEl>
                                          <p:spTgt spid="75"/>
                                        </p:tgtEl>
                                        <p:attrNameLst>
                                          <p:attrName>ppt_y</p:attrName>
                                        </p:attrNameLst>
                                      </p:cBhvr>
                                      <p:tavLst>
                                        <p:tav tm="0">
                                          <p:val>
                                            <p:strVal val="ppt_y"/>
                                          </p:val>
                                        </p:tav>
                                        <p:tav tm="100000">
                                          <p:val>
                                            <p:strVal val="ppt_y"/>
                                          </p:val>
                                        </p:tav>
                                      </p:tavLst>
                                    </p:anim>
                                    <p:set>
                                      <p:cBhvr>
                                        <p:cTn id="652" dur="1" fill="hold">
                                          <p:stCondLst>
                                            <p:cond delay="4099"/>
                                          </p:stCondLst>
                                        </p:cTn>
                                        <p:tgtEl>
                                          <p:spTgt spid="75"/>
                                        </p:tgtEl>
                                        <p:attrNameLst>
                                          <p:attrName>style.visibility</p:attrName>
                                        </p:attrNameLst>
                                      </p:cBhvr>
                                      <p:to>
                                        <p:strVal val="hidden"/>
                                      </p:to>
                                    </p:set>
                                  </p:childTnLst>
                                </p:cTn>
                              </p:par>
                              <p:par>
                                <p:cTn id="653" presetID="8" presetClass="emph" presetSubtype="0" fill="hold" grpId="2" nodeType="withEffect">
                                  <p:stCondLst>
                                    <p:cond delay="0"/>
                                  </p:stCondLst>
                                  <p:childTnLst>
                                    <p:animRot by="21600000">
                                      <p:cBhvr>
                                        <p:cTn id="654" dur="4100" fill="hold"/>
                                        <p:tgtEl>
                                          <p:spTgt spid="75"/>
                                        </p:tgtEl>
                                        <p:attrNameLst>
                                          <p:attrName>r</p:attrName>
                                        </p:attrNameLst>
                                      </p:cBhvr>
                                    </p:animRot>
                                  </p:childTnLst>
                                </p:cTn>
                              </p:par>
                              <p:par>
                                <p:cTn id="655" presetID="2" presetClass="entr" presetSubtype="8" fill="hold" grpId="0" nodeType="withEffect">
                                  <p:stCondLst>
                                    <p:cond delay="0"/>
                                  </p:stCondLst>
                                  <p:childTnLst>
                                    <p:set>
                                      <p:cBhvr>
                                        <p:cTn id="656" dur="1" fill="hold">
                                          <p:stCondLst>
                                            <p:cond delay="0"/>
                                          </p:stCondLst>
                                        </p:cTn>
                                        <p:tgtEl>
                                          <p:spTgt spid="56"/>
                                        </p:tgtEl>
                                        <p:attrNameLst>
                                          <p:attrName>style.visibility</p:attrName>
                                        </p:attrNameLst>
                                      </p:cBhvr>
                                      <p:to>
                                        <p:strVal val="visible"/>
                                      </p:to>
                                    </p:set>
                                    <p:anim calcmode="lin" valueType="num">
                                      <p:cBhvr additive="base">
                                        <p:cTn id="657" dur="4000" fill="hold"/>
                                        <p:tgtEl>
                                          <p:spTgt spid="56"/>
                                        </p:tgtEl>
                                        <p:attrNameLst>
                                          <p:attrName>ppt_x</p:attrName>
                                        </p:attrNameLst>
                                      </p:cBhvr>
                                      <p:tavLst>
                                        <p:tav tm="0">
                                          <p:val>
                                            <p:strVal val="0-#ppt_w/2"/>
                                          </p:val>
                                        </p:tav>
                                        <p:tav tm="100000">
                                          <p:val>
                                            <p:strVal val="#ppt_x"/>
                                          </p:val>
                                        </p:tav>
                                      </p:tavLst>
                                    </p:anim>
                                    <p:anim calcmode="lin" valueType="num">
                                      <p:cBhvr additive="base">
                                        <p:cTn id="658" dur="4000" fill="hold"/>
                                        <p:tgtEl>
                                          <p:spTgt spid="56"/>
                                        </p:tgtEl>
                                        <p:attrNameLst>
                                          <p:attrName>ppt_y</p:attrName>
                                        </p:attrNameLst>
                                      </p:cBhvr>
                                      <p:tavLst>
                                        <p:tav tm="0">
                                          <p:val>
                                            <p:strVal val="#ppt_y"/>
                                          </p:val>
                                        </p:tav>
                                        <p:tav tm="100000">
                                          <p:val>
                                            <p:strVal val="#ppt_y"/>
                                          </p:val>
                                        </p:tav>
                                      </p:tavLst>
                                    </p:anim>
                                  </p:childTnLst>
                                </p:cTn>
                              </p:par>
                              <p:par>
                                <p:cTn id="659" presetID="2" presetClass="exit" presetSubtype="2" fill="hold" grpId="1" nodeType="withEffect">
                                  <p:stCondLst>
                                    <p:cond delay="0"/>
                                  </p:stCondLst>
                                  <p:childTnLst>
                                    <p:anim calcmode="lin" valueType="num">
                                      <p:cBhvr additive="base">
                                        <p:cTn id="660" dur="4000"/>
                                        <p:tgtEl>
                                          <p:spTgt spid="56"/>
                                        </p:tgtEl>
                                        <p:attrNameLst>
                                          <p:attrName>ppt_x</p:attrName>
                                        </p:attrNameLst>
                                      </p:cBhvr>
                                      <p:tavLst>
                                        <p:tav tm="0">
                                          <p:val>
                                            <p:strVal val="ppt_x"/>
                                          </p:val>
                                        </p:tav>
                                        <p:tav tm="100000">
                                          <p:val>
                                            <p:strVal val="1+ppt_w/2"/>
                                          </p:val>
                                        </p:tav>
                                      </p:tavLst>
                                    </p:anim>
                                    <p:anim calcmode="lin" valueType="num">
                                      <p:cBhvr additive="base">
                                        <p:cTn id="661" dur="4000"/>
                                        <p:tgtEl>
                                          <p:spTgt spid="56"/>
                                        </p:tgtEl>
                                        <p:attrNameLst>
                                          <p:attrName>ppt_y</p:attrName>
                                        </p:attrNameLst>
                                      </p:cBhvr>
                                      <p:tavLst>
                                        <p:tav tm="0">
                                          <p:val>
                                            <p:strVal val="ppt_y"/>
                                          </p:val>
                                        </p:tav>
                                        <p:tav tm="100000">
                                          <p:val>
                                            <p:strVal val="ppt_y"/>
                                          </p:val>
                                        </p:tav>
                                      </p:tavLst>
                                    </p:anim>
                                    <p:set>
                                      <p:cBhvr>
                                        <p:cTn id="662" dur="1" fill="hold">
                                          <p:stCondLst>
                                            <p:cond delay="3999"/>
                                          </p:stCondLst>
                                        </p:cTn>
                                        <p:tgtEl>
                                          <p:spTgt spid="56"/>
                                        </p:tgtEl>
                                        <p:attrNameLst>
                                          <p:attrName>style.visibility</p:attrName>
                                        </p:attrNameLst>
                                      </p:cBhvr>
                                      <p:to>
                                        <p:strVal val="hidden"/>
                                      </p:to>
                                    </p:set>
                                  </p:childTnLst>
                                </p:cTn>
                              </p:par>
                              <p:par>
                                <p:cTn id="663" presetID="8" presetClass="emph" presetSubtype="0" fill="hold" grpId="2" nodeType="withEffect">
                                  <p:stCondLst>
                                    <p:cond delay="0"/>
                                  </p:stCondLst>
                                  <p:childTnLst>
                                    <p:animRot by="21600000">
                                      <p:cBhvr>
                                        <p:cTn id="664" dur="4000" fill="hold"/>
                                        <p:tgtEl>
                                          <p:spTgt spid="56"/>
                                        </p:tgtEl>
                                        <p:attrNameLst>
                                          <p:attrName>r</p:attrName>
                                        </p:attrNameLst>
                                      </p:cBhvr>
                                    </p:animRot>
                                  </p:childTnLst>
                                </p:cTn>
                              </p:par>
                              <p:par>
                                <p:cTn id="665" presetID="2" presetClass="entr" presetSubtype="8" fill="hold" grpId="0" nodeType="withEffect">
                                  <p:stCondLst>
                                    <p:cond delay="0"/>
                                  </p:stCondLst>
                                  <p:childTnLst>
                                    <p:set>
                                      <p:cBhvr>
                                        <p:cTn id="666" dur="1" fill="hold">
                                          <p:stCondLst>
                                            <p:cond delay="0"/>
                                          </p:stCondLst>
                                        </p:cTn>
                                        <p:tgtEl>
                                          <p:spTgt spid="55"/>
                                        </p:tgtEl>
                                        <p:attrNameLst>
                                          <p:attrName>style.visibility</p:attrName>
                                        </p:attrNameLst>
                                      </p:cBhvr>
                                      <p:to>
                                        <p:strVal val="visible"/>
                                      </p:to>
                                    </p:set>
                                    <p:anim calcmode="lin" valueType="num">
                                      <p:cBhvr additive="base">
                                        <p:cTn id="667" dur="4000" fill="hold"/>
                                        <p:tgtEl>
                                          <p:spTgt spid="55"/>
                                        </p:tgtEl>
                                        <p:attrNameLst>
                                          <p:attrName>ppt_x</p:attrName>
                                        </p:attrNameLst>
                                      </p:cBhvr>
                                      <p:tavLst>
                                        <p:tav tm="0">
                                          <p:val>
                                            <p:strVal val="0-#ppt_w/2"/>
                                          </p:val>
                                        </p:tav>
                                        <p:tav tm="100000">
                                          <p:val>
                                            <p:strVal val="#ppt_x"/>
                                          </p:val>
                                        </p:tav>
                                      </p:tavLst>
                                    </p:anim>
                                    <p:anim calcmode="lin" valueType="num">
                                      <p:cBhvr additive="base">
                                        <p:cTn id="668" dur="4000" fill="hold"/>
                                        <p:tgtEl>
                                          <p:spTgt spid="55"/>
                                        </p:tgtEl>
                                        <p:attrNameLst>
                                          <p:attrName>ppt_y</p:attrName>
                                        </p:attrNameLst>
                                      </p:cBhvr>
                                      <p:tavLst>
                                        <p:tav tm="0">
                                          <p:val>
                                            <p:strVal val="#ppt_y"/>
                                          </p:val>
                                        </p:tav>
                                        <p:tav tm="100000">
                                          <p:val>
                                            <p:strVal val="#ppt_y"/>
                                          </p:val>
                                        </p:tav>
                                      </p:tavLst>
                                    </p:anim>
                                  </p:childTnLst>
                                </p:cTn>
                              </p:par>
                              <p:par>
                                <p:cTn id="669" presetID="2" presetClass="exit" presetSubtype="2" fill="hold" grpId="1" nodeType="withEffect">
                                  <p:stCondLst>
                                    <p:cond delay="0"/>
                                  </p:stCondLst>
                                  <p:childTnLst>
                                    <p:anim calcmode="lin" valueType="num">
                                      <p:cBhvr additive="base">
                                        <p:cTn id="670" dur="4000"/>
                                        <p:tgtEl>
                                          <p:spTgt spid="55"/>
                                        </p:tgtEl>
                                        <p:attrNameLst>
                                          <p:attrName>ppt_x</p:attrName>
                                        </p:attrNameLst>
                                      </p:cBhvr>
                                      <p:tavLst>
                                        <p:tav tm="0">
                                          <p:val>
                                            <p:strVal val="ppt_x"/>
                                          </p:val>
                                        </p:tav>
                                        <p:tav tm="100000">
                                          <p:val>
                                            <p:strVal val="1+ppt_w/2"/>
                                          </p:val>
                                        </p:tav>
                                      </p:tavLst>
                                    </p:anim>
                                    <p:anim calcmode="lin" valueType="num">
                                      <p:cBhvr additive="base">
                                        <p:cTn id="671" dur="4000"/>
                                        <p:tgtEl>
                                          <p:spTgt spid="55"/>
                                        </p:tgtEl>
                                        <p:attrNameLst>
                                          <p:attrName>ppt_y</p:attrName>
                                        </p:attrNameLst>
                                      </p:cBhvr>
                                      <p:tavLst>
                                        <p:tav tm="0">
                                          <p:val>
                                            <p:strVal val="ppt_y"/>
                                          </p:val>
                                        </p:tav>
                                        <p:tav tm="100000">
                                          <p:val>
                                            <p:strVal val="ppt_y"/>
                                          </p:val>
                                        </p:tav>
                                      </p:tavLst>
                                    </p:anim>
                                    <p:set>
                                      <p:cBhvr>
                                        <p:cTn id="672" dur="1" fill="hold">
                                          <p:stCondLst>
                                            <p:cond delay="3999"/>
                                          </p:stCondLst>
                                        </p:cTn>
                                        <p:tgtEl>
                                          <p:spTgt spid="55"/>
                                        </p:tgtEl>
                                        <p:attrNameLst>
                                          <p:attrName>style.visibility</p:attrName>
                                        </p:attrNameLst>
                                      </p:cBhvr>
                                      <p:to>
                                        <p:strVal val="hidden"/>
                                      </p:to>
                                    </p:set>
                                  </p:childTnLst>
                                </p:cTn>
                              </p:par>
                              <p:par>
                                <p:cTn id="673" presetID="8" presetClass="emph" presetSubtype="0" fill="hold" grpId="2" nodeType="withEffect">
                                  <p:stCondLst>
                                    <p:cond delay="0"/>
                                  </p:stCondLst>
                                  <p:childTnLst>
                                    <p:animRot by="21600000">
                                      <p:cBhvr>
                                        <p:cTn id="674" dur="4000" fill="hold"/>
                                        <p:tgtEl>
                                          <p:spTgt spid="55"/>
                                        </p:tgtEl>
                                        <p:attrNameLst>
                                          <p:attrName>r</p:attrName>
                                        </p:attrNameLst>
                                      </p:cBhvr>
                                    </p:animRot>
                                  </p:childTnLst>
                                </p:cTn>
                              </p:par>
                              <p:par>
                                <p:cTn id="675" presetID="2" presetClass="entr" presetSubtype="8" fill="hold" grpId="0" nodeType="withEffect">
                                  <p:stCondLst>
                                    <p:cond delay="0"/>
                                  </p:stCondLst>
                                  <p:childTnLst>
                                    <p:set>
                                      <p:cBhvr>
                                        <p:cTn id="676" dur="1" fill="hold">
                                          <p:stCondLst>
                                            <p:cond delay="0"/>
                                          </p:stCondLst>
                                        </p:cTn>
                                        <p:tgtEl>
                                          <p:spTgt spid="89"/>
                                        </p:tgtEl>
                                        <p:attrNameLst>
                                          <p:attrName>style.visibility</p:attrName>
                                        </p:attrNameLst>
                                      </p:cBhvr>
                                      <p:to>
                                        <p:strVal val="visible"/>
                                      </p:to>
                                    </p:set>
                                    <p:anim calcmode="lin" valueType="num">
                                      <p:cBhvr additive="base">
                                        <p:cTn id="677" dur="4100" fill="hold"/>
                                        <p:tgtEl>
                                          <p:spTgt spid="89"/>
                                        </p:tgtEl>
                                        <p:attrNameLst>
                                          <p:attrName>ppt_x</p:attrName>
                                        </p:attrNameLst>
                                      </p:cBhvr>
                                      <p:tavLst>
                                        <p:tav tm="0">
                                          <p:val>
                                            <p:strVal val="0-#ppt_w/2"/>
                                          </p:val>
                                        </p:tav>
                                        <p:tav tm="100000">
                                          <p:val>
                                            <p:strVal val="#ppt_x"/>
                                          </p:val>
                                        </p:tav>
                                      </p:tavLst>
                                    </p:anim>
                                    <p:anim calcmode="lin" valueType="num">
                                      <p:cBhvr additive="base">
                                        <p:cTn id="678" dur="4100" fill="hold"/>
                                        <p:tgtEl>
                                          <p:spTgt spid="89"/>
                                        </p:tgtEl>
                                        <p:attrNameLst>
                                          <p:attrName>ppt_y</p:attrName>
                                        </p:attrNameLst>
                                      </p:cBhvr>
                                      <p:tavLst>
                                        <p:tav tm="0">
                                          <p:val>
                                            <p:strVal val="#ppt_y"/>
                                          </p:val>
                                        </p:tav>
                                        <p:tav tm="100000">
                                          <p:val>
                                            <p:strVal val="#ppt_y"/>
                                          </p:val>
                                        </p:tav>
                                      </p:tavLst>
                                    </p:anim>
                                  </p:childTnLst>
                                </p:cTn>
                              </p:par>
                              <p:par>
                                <p:cTn id="679" presetID="2" presetClass="exit" presetSubtype="2" fill="hold" grpId="1" nodeType="withEffect">
                                  <p:stCondLst>
                                    <p:cond delay="0"/>
                                  </p:stCondLst>
                                  <p:childTnLst>
                                    <p:anim calcmode="lin" valueType="num">
                                      <p:cBhvr additive="base">
                                        <p:cTn id="680" dur="4100"/>
                                        <p:tgtEl>
                                          <p:spTgt spid="89"/>
                                        </p:tgtEl>
                                        <p:attrNameLst>
                                          <p:attrName>ppt_x</p:attrName>
                                        </p:attrNameLst>
                                      </p:cBhvr>
                                      <p:tavLst>
                                        <p:tav tm="0">
                                          <p:val>
                                            <p:strVal val="ppt_x"/>
                                          </p:val>
                                        </p:tav>
                                        <p:tav tm="100000">
                                          <p:val>
                                            <p:strVal val="1+ppt_w/2"/>
                                          </p:val>
                                        </p:tav>
                                      </p:tavLst>
                                    </p:anim>
                                    <p:anim calcmode="lin" valueType="num">
                                      <p:cBhvr additive="base">
                                        <p:cTn id="681" dur="4100"/>
                                        <p:tgtEl>
                                          <p:spTgt spid="89"/>
                                        </p:tgtEl>
                                        <p:attrNameLst>
                                          <p:attrName>ppt_y</p:attrName>
                                        </p:attrNameLst>
                                      </p:cBhvr>
                                      <p:tavLst>
                                        <p:tav tm="0">
                                          <p:val>
                                            <p:strVal val="ppt_y"/>
                                          </p:val>
                                        </p:tav>
                                        <p:tav tm="100000">
                                          <p:val>
                                            <p:strVal val="ppt_y"/>
                                          </p:val>
                                        </p:tav>
                                      </p:tavLst>
                                    </p:anim>
                                    <p:set>
                                      <p:cBhvr>
                                        <p:cTn id="682" dur="1" fill="hold">
                                          <p:stCondLst>
                                            <p:cond delay="4099"/>
                                          </p:stCondLst>
                                        </p:cTn>
                                        <p:tgtEl>
                                          <p:spTgt spid="89"/>
                                        </p:tgtEl>
                                        <p:attrNameLst>
                                          <p:attrName>style.visibility</p:attrName>
                                        </p:attrNameLst>
                                      </p:cBhvr>
                                      <p:to>
                                        <p:strVal val="hidden"/>
                                      </p:to>
                                    </p:set>
                                  </p:childTnLst>
                                </p:cTn>
                              </p:par>
                              <p:par>
                                <p:cTn id="683" presetID="8" presetClass="emph" presetSubtype="0" fill="hold" grpId="2" nodeType="withEffect">
                                  <p:stCondLst>
                                    <p:cond delay="0"/>
                                  </p:stCondLst>
                                  <p:childTnLst>
                                    <p:animRot by="21600000">
                                      <p:cBhvr>
                                        <p:cTn id="684" dur="4100" fill="hold"/>
                                        <p:tgtEl>
                                          <p:spTgt spid="89"/>
                                        </p:tgtEl>
                                        <p:attrNameLst>
                                          <p:attrName>r</p:attrName>
                                        </p:attrNameLst>
                                      </p:cBhvr>
                                    </p:animRot>
                                  </p:childTnLst>
                                </p:cTn>
                              </p:par>
                              <p:par>
                                <p:cTn id="685" presetID="2" presetClass="entr" presetSubtype="8" fill="hold" grpId="0" nodeType="withEffect">
                                  <p:stCondLst>
                                    <p:cond delay="0"/>
                                  </p:stCondLst>
                                  <p:childTnLst>
                                    <p:set>
                                      <p:cBhvr>
                                        <p:cTn id="686" dur="1" fill="hold">
                                          <p:stCondLst>
                                            <p:cond delay="0"/>
                                          </p:stCondLst>
                                        </p:cTn>
                                        <p:tgtEl>
                                          <p:spTgt spid="171"/>
                                        </p:tgtEl>
                                        <p:attrNameLst>
                                          <p:attrName>style.visibility</p:attrName>
                                        </p:attrNameLst>
                                      </p:cBhvr>
                                      <p:to>
                                        <p:strVal val="visible"/>
                                      </p:to>
                                    </p:set>
                                    <p:anim calcmode="lin" valueType="num">
                                      <p:cBhvr additive="base">
                                        <p:cTn id="687" dur="4200" fill="hold"/>
                                        <p:tgtEl>
                                          <p:spTgt spid="171"/>
                                        </p:tgtEl>
                                        <p:attrNameLst>
                                          <p:attrName>ppt_x</p:attrName>
                                        </p:attrNameLst>
                                      </p:cBhvr>
                                      <p:tavLst>
                                        <p:tav tm="0">
                                          <p:val>
                                            <p:strVal val="0-#ppt_w/2"/>
                                          </p:val>
                                        </p:tav>
                                        <p:tav tm="100000">
                                          <p:val>
                                            <p:strVal val="#ppt_x"/>
                                          </p:val>
                                        </p:tav>
                                      </p:tavLst>
                                    </p:anim>
                                    <p:anim calcmode="lin" valueType="num">
                                      <p:cBhvr additive="base">
                                        <p:cTn id="688" dur="4200" fill="hold"/>
                                        <p:tgtEl>
                                          <p:spTgt spid="171"/>
                                        </p:tgtEl>
                                        <p:attrNameLst>
                                          <p:attrName>ppt_y</p:attrName>
                                        </p:attrNameLst>
                                      </p:cBhvr>
                                      <p:tavLst>
                                        <p:tav tm="0">
                                          <p:val>
                                            <p:strVal val="#ppt_y"/>
                                          </p:val>
                                        </p:tav>
                                        <p:tav tm="100000">
                                          <p:val>
                                            <p:strVal val="#ppt_y"/>
                                          </p:val>
                                        </p:tav>
                                      </p:tavLst>
                                    </p:anim>
                                  </p:childTnLst>
                                </p:cTn>
                              </p:par>
                              <p:par>
                                <p:cTn id="689" presetID="2" presetClass="exit" presetSubtype="8" fill="hold" grpId="1" nodeType="withEffect">
                                  <p:stCondLst>
                                    <p:cond delay="0"/>
                                  </p:stCondLst>
                                  <p:childTnLst>
                                    <p:anim calcmode="lin" valueType="num">
                                      <p:cBhvr additive="base">
                                        <p:cTn id="690" dur="4200"/>
                                        <p:tgtEl>
                                          <p:spTgt spid="171"/>
                                        </p:tgtEl>
                                        <p:attrNameLst>
                                          <p:attrName>ppt_x</p:attrName>
                                        </p:attrNameLst>
                                      </p:cBhvr>
                                      <p:tavLst>
                                        <p:tav tm="0">
                                          <p:val>
                                            <p:strVal val="ppt_x"/>
                                          </p:val>
                                        </p:tav>
                                        <p:tav tm="100000">
                                          <p:val>
                                            <p:strVal val="0-ppt_w/2"/>
                                          </p:val>
                                        </p:tav>
                                      </p:tavLst>
                                    </p:anim>
                                    <p:anim calcmode="lin" valueType="num">
                                      <p:cBhvr additive="base">
                                        <p:cTn id="691" dur="4200"/>
                                        <p:tgtEl>
                                          <p:spTgt spid="171"/>
                                        </p:tgtEl>
                                        <p:attrNameLst>
                                          <p:attrName>ppt_y</p:attrName>
                                        </p:attrNameLst>
                                      </p:cBhvr>
                                      <p:tavLst>
                                        <p:tav tm="0">
                                          <p:val>
                                            <p:strVal val="ppt_y"/>
                                          </p:val>
                                        </p:tav>
                                        <p:tav tm="100000">
                                          <p:val>
                                            <p:strVal val="ppt_y"/>
                                          </p:val>
                                        </p:tav>
                                      </p:tavLst>
                                    </p:anim>
                                    <p:set>
                                      <p:cBhvr>
                                        <p:cTn id="692" dur="1" fill="hold">
                                          <p:stCondLst>
                                            <p:cond delay="4199"/>
                                          </p:stCondLst>
                                        </p:cTn>
                                        <p:tgtEl>
                                          <p:spTgt spid="171"/>
                                        </p:tgtEl>
                                        <p:attrNameLst>
                                          <p:attrName>style.visibility</p:attrName>
                                        </p:attrNameLst>
                                      </p:cBhvr>
                                      <p:to>
                                        <p:strVal val="hidden"/>
                                      </p:to>
                                    </p:set>
                                  </p:childTnLst>
                                </p:cTn>
                              </p:par>
                              <p:par>
                                <p:cTn id="693" presetID="8" presetClass="emph" presetSubtype="0" fill="hold" grpId="2" nodeType="withEffect">
                                  <p:stCondLst>
                                    <p:cond delay="0"/>
                                  </p:stCondLst>
                                  <p:childTnLst>
                                    <p:animRot by="-21600000">
                                      <p:cBhvr>
                                        <p:cTn id="694" dur="4200" fill="hold"/>
                                        <p:tgtEl>
                                          <p:spTgt spid="171"/>
                                        </p:tgtEl>
                                        <p:attrNameLst>
                                          <p:attrName>r</p:attrName>
                                        </p:attrNameLst>
                                      </p:cBhvr>
                                    </p:animRot>
                                  </p:childTnLst>
                                </p:cTn>
                              </p:par>
                              <p:par>
                                <p:cTn id="695" presetID="2" presetClass="entr" presetSubtype="8" fill="hold" grpId="0" nodeType="withEffect">
                                  <p:stCondLst>
                                    <p:cond delay="0"/>
                                  </p:stCondLst>
                                  <p:childTnLst>
                                    <p:set>
                                      <p:cBhvr>
                                        <p:cTn id="696" dur="1" fill="hold">
                                          <p:stCondLst>
                                            <p:cond delay="0"/>
                                          </p:stCondLst>
                                        </p:cTn>
                                        <p:tgtEl>
                                          <p:spTgt spid="111"/>
                                        </p:tgtEl>
                                        <p:attrNameLst>
                                          <p:attrName>style.visibility</p:attrName>
                                        </p:attrNameLst>
                                      </p:cBhvr>
                                      <p:to>
                                        <p:strVal val="visible"/>
                                      </p:to>
                                    </p:set>
                                    <p:anim calcmode="lin" valueType="num">
                                      <p:cBhvr additive="base">
                                        <p:cTn id="697" dur="4100" fill="hold"/>
                                        <p:tgtEl>
                                          <p:spTgt spid="111"/>
                                        </p:tgtEl>
                                        <p:attrNameLst>
                                          <p:attrName>ppt_x</p:attrName>
                                        </p:attrNameLst>
                                      </p:cBhvr>
                                      <p:tavLst>
                                        <p:tav tm="0">
                                          <p:val>
                                            <p:strVal val="0-#ppt_w/2"/>
                                          </p:val>
                                        </p:tav>
                                        <p:tav tm="100000">
                                          <p:val>
                                            <p:strVal val="#ppt_x"/>
                                          </p:val>
                                        </p:tav>
                                      </p:tavLst>
                                    </p:anim>
                                    <p:anim calcmode="lin" valueType="num">
                                      <p:cBhvr additive="base">
                                        <p:cTn id="698" dur="4100" fill="hold"/>
                                        <p:tgtEl>
                                          <p:spTgt spid="111"/>
                                        </p:tgtEl>
                                        <p:attrNameLst>
                                          <p:attrName>ppt_y</p:attrName>
                                        </p:attrNameLst>
                                      </p:cBhvr>
                                      <p:tavLst>
                                        <p:tav tm="0">
                                          <p:val>
                                            <p:strVal val="#ppt_y"/>
                                          </p:val>
                                        </p:tav>
                                        <p:tav tm="100000">
                                          <p:val>
                                            <p:strVal val="#ppt_y"/>
                                          </p:val>
                                        </p:tav>
                                      </p:tavLst>
                                    </p:anim>
                                  </p:childTnLst>
                                </p:cTn>
                              </p:par>
                              <p:par>
                                <p:cTn id="699" presetID="2" presetClass="exit" presetSubtype="8" fill="hold" grpId="1" nodeType="withEffect">
                                  <p:stCondLst>
                                    <p:cond delay="0"/>
                                  </p:stCondLst>
                                  <p:childTnLst>
                                    <p:anim calcmode="lin" valueType="num">
                                      <p:cBhvr additive="base">
                                        <p:cTn id="700" dur="4100"/>
                                        <p:tgtEl>
                                          <p:spTgt spid="111"/>
                                        </p:tgtEl>
                                        <p:attrNameLst>
                                          <p:attrName>ppt_x</p:attrName>
                                        </p:attrNameLst>
                                      </p:cBhvr>
                                      <p:tavLst>
                                        <p:tav tm="0">
                                          <p:val>
                                            <p:strVal val="ppt_x"/>
                                          </p:val>
                                        </p:tav>
                                        <p:tav tm="100000">
                                          <p:val>
                                            <p:strVal val="0-ppt_w/2"/>
                                          </p:val>
                                        </p:tav>
                                      </p:tavLst>
                                    </p:anim>
                                    <p:anim calcmode="lin" valueType="num">
                                      <p:cBhvr additive="base">
                                        <p:cTn id="701" dur="4100"/>
                                        <p:tgtEl>
                                          <p:spTgt spid="111"/>
                                        </p:tgtEl>
                                        <p:attrNameLst>
                                          <p:attrName>ppt_y</p:attrName>
                                        </p:attrNameLst>
                                      </p:cBhvr>
                                      <p:tavLst>
                                        <p:tav tm="0">
                                          <p:val>
                                            <p:strVal val="ppt_y"/>
                                          </p:val>
                                        </p:tav>
                                        <p:tav tm="100000">
                                          <p:val>
                                            <p:strVal val="ppt_y"/>
                                          </p:val>
                                        </p:tav>
                                      </p:tavLst>
                                    </p:anim>
                                    <p:set>
                                      <p:cBhvr>
                                        <p:cTn id="702" dur="1" fill="hold">
                                          <p:stCondLst>
                                            <p:cond delay="4099"/>
                                          </p:stCondLst>
                                        </p:cTn>
                                        <p:tgtEl>
                                          <p:spTgt spid="111"/>
                                        </p:tgtEl>
                                        <p:attrNameLst>
                                          <p:attrName>style.visibility</p:attrName>
                                        </p:attrNameLst>
                                      </p:cBhvr>
                                      <p:to>
                                        <p:strVal val="hidden"/>
                                      </p:to>
                                    </p:set>
                                  </p:childTnLst>
                                </p:cTn>
                              </p:par>
                              <p:par>
                                <p:cTn id="703" presetID="8" presetClass="emph" presetSubtype="0" fill="hold" grpId="2" nodeType="withEffect">
                                  <p:stCondLst>
                                    <p:cond delay="0"/>
                                  </p:stCondLst>
                                  <p:childTnLst>
                                    <p:animRot by="-21600000">
                                      <p:cBhvr>
                                        <p:cTn id="704" dur="4100" fill="hold"/>
                                        <p:tgtEl>
                                          <p:spTgt spid="111"/>
                                        </p:tgtEl>
                                        <p:attrNameLst>
                                          <p:attrName>r</p:attrName>
                                        </p:attrNameLst>
                                      </p:cBhvr>
                                    </p:animRot>
                                  </p:childTnLst>
                                </p:cTn>
                              </p:par>
                              <p:par>
                                <p:cTn id="705" presetID="2" presetClass="entr" presetSubtype="8" fill="hold" grpId="0" nodeType="withEffect">
                                  <p:stCondLst>
                                    <p:cond delay="0"/>
                                  </p:stCondLst>
                                  <p:childTnLst>
                                    <p:set>
                                      <p:cBhvr>
                                        <p:cTn id="706" dur="1" fill="hold">
                                          <p:stCondLst>
                                            <p:cond delay="0"/>
                                          </p:stCondLst>
                                        </p:cTn>
                                        <p:tgtEl>
                                          <p:spTgt spid="131"/>
                                        </p:tgtEl>
                                        <p:attrNameLst>
                                          <p:attrName>style.visibility</p:attrName>
                                        </p:attrNameLst>
                                      </p:cBhvr>
                                      <p:to>
                                        <p:strVal val="visible"/>
                                      </p:to>
                                    </p:set>
                                    <p:anim calcmode="lin" valueType="num">
                                      <p:cBhvr additive="base">
                                        <p:cTn id="707" dur="4000" fill="hold"/>
                                        <p:tgtEl>
                                          <p:spTgt spid="131"/>
                                        </p:tgtEl>
                                        <p:attrNameLst>
                                          <p:attrName>ppt_x</p:attrName>
                                        </p:attrNameLst>
                                      </p:cBhvr>
                                      <p:tavLst>
                                        <p:tav tm="0">
                                          <p:val>
                                            <p:strVal val="0-#ppt_w/2"/>
                                          </p:val>
                                        </p:tav>
                                        <p:tav tm="100000">
                                          <p:val>
                                            <p:strVal val="#ppt_x"/>
                                          </p:val>
                                        </p:tav>
                                      </p:tavLst>
                                    </p:anim>
                                    <p:anim calcmode="lin" valueType="num">
                                      <p:cBhvr additive="base">
                                        <p:cTn id="708" dur="4000" fill="hold"/>
                                        <p:tgtEl>
                                          <p:spTgt spid="131"/>
                                        </p:tgtEl>
                                        <p:attrNameLst>
                                          <p:attrName>ppt_y</p:attrName>
                                        </p:attrNameLst>
                                      </p:cBhvr>
                                      <p:tavLst>
                                        <p:tav tm="0">
                                          <p:val>
                                            <p:strVal val="#ppt_y"/>
                                          </p:val>
                                        </p:tav>
                                        <p:tav tm="100000">
                                          <p:val>
                                            <p:strVal val="#ppt_y"/>
                                          </p:val>
                                        </p:tav>
                                      </p:tavLst>
                                    </p:anim>
                                  </p:childTnLst>
                                </p:cTn>
                              </p:par>
                              <p:par>
                                <p:cTn id="709" presetID="2" presetClass="exit" presetSubtype="8" fill="hold" grpId="1" nodeType="withEffect">
                                  <p:stCondLst>
                                    <p:cond delay="0"/>
                                  </p:stCondLst>
                                  <p:childTnLst>
                                    <p:anim calcmode="lin" valueType="num">
                                      <p:cBhvr additive="base">
                                        <p:cTn id="710" dur="4000"/>
                                        <p:tgtEl>
                                          <p:spTgt spid="131"/>
                                        </p:tgtEl>
                                        <p:attrNameLst>
                                          <p:attrName>ppt_x</p:attrName>
                                        </p:attrNameLst>
                                      </p:cBhvr>
                                      <p:tavLst>
                                        <p:tav tm="0">
                                          <p:val>
                                            <p:strVal val="ppt_x"/>
                                          </p:val>
                                        </p:tav>
                                        <p:tav tm="100000">
                                          <p:val>
                                            <p:strVal val="0-ppt_w/2"/>
                                          </p:val>
                                        </p:tav>
                                      </p:tavLst>
                                    </p:anim>
                                    <p:anim calcmode="lin" valueType="num">
                                      <p:cBhvr additive="base">
                                        <p:cTn id="711" dur="4000"/>
                                        <p:tgtEl>
                                          <p:spTgt spid="131"/>
                                        </p:tgtEl>
                                        <p:attrNameLst>
                                          <p:attrName>ppt_y</p:attrName>
                                        </p:attrNameLst>
                                      </p:cBhvr>
                                      <p:tavLst>
                                        <p:tav tm="0">
                                          <p:val>
                                            <p:strVal val="ppt_y"/>
                                          </p:val>
                                        </p:tav>
                                        <p:tav tm="100000">
                                          <p:val>
                                            <p:strVal val="ppt_y"/>
                                          </p:val>
                                        </p:tav>
                                      </p:tavLst>
                                    </p:anim>
                                    <p:set>
                                      <p:cBhvr>
                                        <p:cTn id="712" dur="1" fill="hold">
                                          <p:stCondLst>
                                            <p:cond delay="3999"/>
                                          </p:stCondLst>
                                        </p:cTn>
                                        <p:tgtEl>
                                          <p:spTgt spid="131"/>
                                        </p:tgtEl>
                                        <p:attrNameLst>
                                          <p:attrName>style.visibility</p:attrName>
                                        </p:attrNameLst>
                                      </p:cBhvr>
                                      <p:to>
                                        <p:strVal val="hidden"/>
                                      </p:to>
                                    </p:set>
                                  </p:childTnLst>
                                </p:cTn>
                              </p:par>
                              <p:par>
                                <p:cTn id="713" presetID="8" presetClass="emph" presetSubtype="0" fill="hold" grpId="2" nodeType="withEffect">
                                  <p:stCondLst>
                                    <p:cond delay="0"/>
                                  </p:stCondLst>
                                  <p:childTnLst>
                                    <p:animRot by="-21600000">
                                      <p:cBhvr>
                                        <p:cTn id="714" dur="4000" fill="hold"/>
                                        <p:tgtEl>
                                          <p:spTgt spid="131"/>
                                        </p:tgtEl>
                                        <p:attrNameLst>
                                          <p:attrName>r</p:attrName>
                                        </p:attrNameLst>
                                      </p:cBhvr>
                                    </p:animRot>
                                  </p:childTnLst>
                                </p:cTn>
                              </p:par>
                              <p:par>
                                <p:cTn id="715" presetID="2" presetClass="entr" presetSubtype="8" fill="hold" grpId="0" nodeType="withEffect">
                                  <p:stCondLst>
                                    <p:cond delay="0"/>
                                  </p:stCondLst>
                                  <p:childTnLst>
                                    <p:set>
                                      <p:cBhvr>
                                        <p:cTn id="716" dur="1" fill="hold">
                                          <p:stCondLst>
                                            <p:cond delay="0"/>
                                          </p:stCondLst>
                                        </p:cTn>
                                        <p:tgtEl>
                                          <p:spTgt spid="133"/>
                                        </p:tgtEl>
                                        <p:attrNameLst>
                                          <p:attrName>style.visibility</p:attrName>
                                        </p:attrNameLst>
                                      </p:cBhvr>
                                      <p:to>
                                        <p:strVal val="visible"/>
                                      </p:to>
                                    </p:set>
                                    <p:anim calcmode="lin" valueType="num">
                                      <p:cBhvr additive="base">
                                        <p:cTn id="717" dur="4000" fill="hold"/>
                                        <p:tgtEl>
                                          <p:spTgt spid="133"/>
                                        </p:tgtEl>
                                        <p:attrNameLst>
                                          <p:attrName>ppt_x</p:attrName>
                                        </p:attrNameLst>
                                      </p:cBhvr>
                                      <p:tavLst>
                                        <p:tav tm="0">
                                          <p:val>
                                            <p:strVal val="0-#ppt_w/2"/>
                                          </p:val>
                                        </p:tav>
                                        <p:tav tm="100000">
                                          <p:val>
                                            <p:strVal val="#ppt_x"/>
                                          </p:val>
                                        </p:tav>
                                      </p:tavLst>
                                    </p:anim>
                                    <p:anim calcmode="lin" valueType="num">
                                      <p:cBhvr additive="base">
                                        <p:cTn id="718" dur="4000" fill="hold"/>
                                        <p:tgtEl>
                                          <p:spTgt spid="133"/>
                                        </p:tgtEl>
                                        <p:attrNameLst>
                                          <p:attrName>ppt_y</p:attrName>
                                        </p:attrNameLst>
                                      </p:cBhvr>
                                      <p:tavLst>
                                        <p:tav tm="0">
                                          <p:val>
                                            <p:strVal val="#ppt_y"/>
                                          </p:val>
                                        </p:tav>
                                        <p:tav tm="100000">
                                          <p:val>
                                            <p:strVal val="#ppt_y"/>
                                          </p:val>
                                        </p:tav>
                                      </p:tavLst>
                                    </p:anim>
                                  </p:childTnLst>
                                </p:cTn>
                              </p:par>
                              <p:par>
                                <p:cTn id="719" presetID="2" presetClass="exit" presetSubtype="8" fill="hold" grpId="1" nodeType="withEffect">
                                  <p:stCondLst>
                                    <p:cond delay="0"/>
                                  </p:stCondLst>
                                  <p:childTnLst>
                                    <p:anim calcmode="lin" valueType="num">
                                      <p:cBhvr additive="base">
                                        <p:cTn id="720" dur="4000"/>
                                        <p:tgtEl>
                                          <p:spTgt spid="133"/>
                                        </p:tgtEl>
                                        <p:attrNameLst>
                                          <p:attrName>ppt_x</p:attrName>
                                        </p:attrNameLst>
                                      </p:cBhvr>
                                      <p:tavLst>
                                        <p:tav tm="0">
                                          <p:val>
                                            <p:strVal val="ppt_x"/>
                                          </p:val>
                                        </p:tav>
                                        <p:tav tm="100000">
                                          <p:val>
                                            <p:strVal val="0-ppt_w/2"/>
                                          </p:val>
                                        </p:tav>
                                      </p:tavLst>
                                    </p:anim>
                                    <p:anim calcmode="lin" valueType="num">
                                      <p:cBhvr additive="base">
                                        <p:cTn id="721" dur="4000"/>
                                        <p:tgtEl>
                                          <p:spTgt spid="133"/>
                                        </p:tgtEl>
                                        <p:attrNameLst>
                                          <p:attrName>ppt_y</p:attrName>
                                        </p:attrNameLst>
                                      </p:cBhvr>
                                      <p:tavLst>
                                        <p:tav tm="0">
                                          <p:val>
                                            <p:strVal val="ppt_y"/>
                                          </p:val>
                                        </p:tav>
                                        <p:tav tm="100000">
                                          <p:val>
                                            <p:strVal val="ppt_y"/>
                                          </p:val>
                                        </p:tav>
                                      </p:tavLst>
                                    </p:anim>
                                    <p:set>
                                      <p:cBhvr>
                                        <p:cTn id="722" dur="1" fill="hold">
                                          <p:stCondLst>
                                            <p:cond delay="3999"/>
                                          </p:stCondLst>
                                        </p:cTn>
                                        <p:tgtEl>
                                          <p:spTgt spid="133"/>
                                        </p:tgtEl>
                                        <p:attrNameLst>
                                          <p:attrName>style.visibility</p:attrName>
                                        </p:attrNameLst>
                                      </p:cBhvr>
                                      <p:to>
                                        <p:strVal val="hidden"/>
                                      </p:to>
                                    </p:set>
                                  </p:childTnLst>
                                </p:cTn>
                              </p:par>
                              <p:par>
                                <p:cTn id="723" presetID="8" presetClass="emph" presetSubtype="0" fill="hold" grpId="2" nodeType="withEffect">
                                  <p:stCondLst>
                                    <p:cond delay="0"/>
                                  </p:stCondLst>
                                  <p:childTnLst>
                                    <p:animRot by="-21600000">
                                      <p:cBhvr>
                                        <p:cTn id="724" dur="4000" fill="hold"/>
                                        <p:tgtEl>
                                          <p:spTgt spid="133"/>
                                        </p:tgtEl>
                                        <p:attrNameLst>
                                          <p:attrName>r</p:attrName>
                                        </p:attrNameLst>
                                      </p:cBhvr>
                                    </p:animRot>
                                  </p:childTnLst>
                                </p:cTn>
                              </p:par>
                              <p:par>
                                <p:cTn id="725" presetID="2" presetClass="entr" presetSubtype="8" fill="hold" grpId="0" nodeType="withEffect">
                                  <p:stCondLst>
                                    <p:cond delay="0"/>
                                  </p:stCondLst>
                                  <p:childTnLst>
                                    <p:set>
                                      <p:cBhvr>
                                        <p:cTn id="726" dur="1" fill="hold">
                                          <p:stCondLst>
                                            <p:cond delay="0"/>
                                          </p:stCondLst>
                                        </p:cTn>
                                        <p:tgtEl>
                                          <p:spTgt spid="113"/>
                                        </p:tgtEl>
                                        <p:attrNameLst>
                                          <p:attrName>style.visibility</p:attrName>
                                        </p:attrNameLst>
                                      </p:cBhvr>
                                      <p:to>
                                        <p:strVal val="visible"/>
                                      </p:to>
                                    </p:set>
                                    <p:anim calcmode="lin" valueType="num">
                                      <p:cBhvr additive="base">
                                        <p:cTn id="727" dur="4100" fill="hold"/>
                                        <p:tgtEl>
                                          <p:spTgt spid="113"/>
                                        </p:tgtEl>
                                        <p:attrNameLst>
                                          <p:attrName>ppt_x</p:attrName>
                                        </p:attrNameLst>
                                      </p:cBhvr>
                                      <p:tavLst>
                                        <p:tav tm="0">
                                          <p:val>
                                            <p:strVal val="0-#ppt_w/2"/>
                                          </p:val>
                                        </p:tav>
                                        <p:tav tm="100000">
                                          <p:val>
                                            <p:strVal val="#ppt_x"/>
                                          </p:val>
                                        </p:tav>
                                      </p:tavLst>
                                    </p:anim>
                                    <p:anim calcmode="lin" valueType="num">
                                      <p:cBhvr additive="base">
                                        <p:cTn id="728" dur="4100" fill="hold"/>
                                        <p:tgtEl>
                                          <p:spTgt spid="113"/>
                                        </p:tgtEl>
                                        <p:attrNameLst>
                                          <p:attrName>ppt_y</p:attrName>
                                        </p:attrNameLst>
                                      </p:cBhvr>
                                      <p:tavLst>
                                        <p:tav tm="0">
                                          <p:val>
                                            <p:strVal val="#ppt_y"/>
                                          </p:val>
                                        </p:tav>
                                        <p:tav tm="100000">
                                          <p:val>
                                            <p:strVal val="#ppt_y"/>
                                          </p:val>
                                        </p:tav>
                                      </p:tavLst>
                                    </p:anim>
                                  </p:childTnLst>
                                </p:cTn>
                              </p:par>
                              <p:par>
                                <p:cTn id="729" presetID="2" presetClass="exit" presetSubtype="8" fill="hold" grpId="1" nodeType="withEffect">
                                  <p:stCondLst>
                                    <p:cond delay="0"/>
                                  </p:stCondLst>
                                  <p:childTnLst>
                                    <p:anim calcmode="lin" valueType="num">
                                      <p:cBhvr additive="base">
                                        <p:cTn id="730" dur="4100"/>
                                        <p:tgtEl>
                                          <p:spTgt spid="113"/>
                                        </p:tgtEl>
                                        <p:attrNameLst>
                                          <p:attrName>ppt_x</p:attrName>
                                        </p:attrNameLst>
                                      </p:cBhvr>
                                      <p:tavLst>
                                        <p:tav tm="0">
                                          <p:val>
                                            <p:strVal val="ppt_x"/>
                                          </p:val>
                                        </p:tav>
                                        <p:tav tm="100000">
                                          <p:val>
                                            <p:strVal val="0-ppt_w/2"/>
                                          </p:val>
                                        </p:tav>
                                      </p:tavLst>
                                    </p:anim>
                                    <p:anim calcmode="lin" valueType="num">
                                      <p:cBhvr additive="base">
                                        <p:cTn id="731" dur="4100"/>
                                        <p:tgtEl>
                                          <p:spTgt spid="113"/>
                                        </p:tgtEl>
                                        <p:attrNameLst>
                                          <p:attrName>ppt_y</p:attrName>
                                        </p:attrNameLst>
                                      </p:cBhvr>
                                      <p:tavLst>
                                        <p:tav tm="0">
                                          <p:val>
                                            <p:strVal val="ppt_y"/>
                                          </p:val>
                                        </p:tav>
                                        <p:tav tm="100000">
                                          <p:val>
                                            <p:strVal val="ppt_y"/>
                                          </p:val>
                                        </p:tav>
                                      </p:tavLst>
                                    </p:anim>
                                    <p:set>
                                      <p:cBhvr>
                                        <p:cTn id="732" dur="1" fill="hold">
                                          <p:stCondLst>
                                            <p:cond delay="4099"/>
                                          </p:stCondLst>
                                        </p:cTn>
                                        <p:tgtEl>
                                          <p:spTgt spid="113"/>
                                        </p:tgtEl>
                                        <p:attrNameLst>
                                          <p:attrName>style.visibility</p:attrName>
                                        </p:attrNameLst>
                                      </p:cBhvr>
                                      <p:to>
                                        <p:strVal val="hidden"/>
                                      </p:to>
                                    </p:set>
                                  </p:childTnLst>
                                </p:cTn>
                              </p:par>
                              <p:par>
                                <p:cTn id="733" presetID="8" presetClass="emph" presetSubtype="0" fill="hold" grpId="2" nodeType="withEffect">
                                  <p:stCondLst>
                                    <p:cond delay="0"/>
                                  </p:stCondLst>
                                  <p:childTnLst>
                                    <p:animRot by="-21600000">
                                      <p:cBhvr>
                                        <p:cTn id="734" dur="4100" fill="hold"/>
                                        <p:tgtEl>
                                          <p:spTgt spid="113"/>
                                        </p:tgtEl>
                                        <p:attrNameLst>
                                          <p:attrName>r</p:attrName>
                                        </p:attrNameLst>
                                      </p:cBhvr>
                                    </p:animRot>
                                  </p:childTnLst>
                                </p:cTn>
                              </p:par>
                              <p:par>
                                <p:cTn id="735" presetID="2" presetClass="entr" presetSubtype="8" fill="hold" grpId="0" nodeType="withEffect">
                                  <p:stCondLst>
                                    <p:cond delay="0"/>
                                  </p:stCondLst>
                                  <p:childTnLst>
                                    <p:set>
                                      <p:cBhvr>
                                        <p:cTn id="736" dur="1" fill="hold">
                                          <p:stCondLst>
                                            <p:cond delay="0"/>
                                          </p:stCondLst>
                                        </p:cTn>
                                        <p:tgtEl>
                                          <p:spTgt spid="173"/>
                                        </p:tgtEl>
                                        <p:attrNameLst>
                                          <p:attrName>style.visibility</p:attrName>
                                        </p:attrNameLst>
                                      </p:cBhvr>
                                      <p:to>
                                        <p:strVal val="visible"/>
                                      </p:to>
                                    </p:set>
                                    <p:anim calcmode="lin" valueType="num">
                                      <p:cBhvr additive="base">
                                        <p:cTn id="737" dur="4200" fill="hold"/>
                                        <p:tgtEl>
                                          <p:spTgt spid="173"/>
                                        </p:tgtEl>
                                        <p:attrNameLst>
                                          <p:attrName>ppt_x</p:attrName>
                                        </p:attrNameLst>
                                      </p:cBhvr>
                                      <p:tavLst>
                                        <p:tav tm="0">
                                          <p:val>
                                            <p:strVal val="0-#ppt_w/2"/>
                                          </p:val>
                                        </p:tav>
                                        <p:tav tm="100000">
                                          <p:val>
                                            <p:strVal val="#ppt_x"/>
                                          </p:val>
                                        </p:tav>
                                      </p:tavLst>
                                    </p:anim>
                                    <p:anim calcmode="lin" valueType="num">
                                      <p:cBhvr additive="base">
                                        <p:cTn id="738" dur="4200" fill="hold"/>
                                        <p:tgtEl>
                                          <p:spTgt spid="173"/>
                                        </p:tgtEl>
                                        <p:attrNameLst>
                                          <p:attrName>ppt_y</p:attrName>
                                        </p:attrNameLst>
                                      </p:cBhvr>
                                      <p:tavLst>
                                        <p:tav tm="0">
                                          <p:val>
                                            <p:strVal val="#ppt_y"/>
                                          </p:val>
                                        </p:tav>
                                        <p:tav tm="100000">
                                          <p:val>
                                            <p:strVal val="#ppt_y"/>
                                          </p:val>
                                        </p:tav>
                                      </p:tavLst>
                                    </p:anim>
                                  </p:childTnLst>
                                </p:cTn>
                              </p:par>
                              <p:par>
                                <p:cTn id="739" presetID="2" presetClass="exit" presetSubtype="8" fill="hold" grpId="1" nodeType="withEffect">
                                  <p:stCondLst>
                                    <p:cond delay="0"/>
                                  </p:stCondLst>
                                  <p:childTnLst>
                                    <p:anim calcmode="lin" valueType="num">
                                      <p:cBhvr additive="base">
                                        <p:cTn id="740" dur="4200"/>
                                        <p:tgtEl>
                                          <p:spTgt spid="173"/>
                                        </p:tgtEl>
                                        <p:attrNameLst>
                                          <p:attrName>ppt_x</p:attrName>
                                        </p:attrNameLst>
                                      </p:cBhvr>
                                      <p:tavLst>
                                        <p:tav tm="0">
                                          <p:val>
                                            <p:strVal val="ppt_x"/>
                                          </p:val>
                                        </p:tav>
                                        <p:tav tm="100000">
                                          <p:val>
                                            <p:strVal val="0-ppt_w/2"/>
                                          </p:val>
                                        </p:tav>
                                      </p:tavLst>
                                    </p:anim>
                                    <p:anim calcmode="lin" valueType="num">
                                      <p:cBhvr additive="base">
                                        <p:cTn id="741" dur="4200"/>
                                        <p:tgtEl>
                                          <p:spTgt spid="173"/>
                                        </p:tgtEl>
                                        <p:attrNameLst>
                                          <p:attrName>ppt_y</p:attrName>
                                        </p:attrNameLst>
                                      </p:cBhvr>
                                      <p:tavLst>
                                        <p:tav tm="0">
                                          <p:val>
                                            <p:strVal val="ppt_y"/>
                                          </p:val>
                                        </p:tav>
                                        <p:tav tm="100000">
                                          <p:val>
                                            <p:strVal val="ppt_y"/>
                                          </p:val>
                                        </p:tav>
                                      </p:tavLst>
                                    </p:anim>
                                    <p:set>
                                      <p:cBhvr>
                                        <p:cTn id="742" dur="1" fill="hold">
                                          <p:stCondLst>
                                            <p:cond delay="4199"/>
                                          </p:stCondLst>
                                        </p:cTn>
                                        <p:tgtEl>
                                          <p:spTgt spid="173"/>
                                        </p:tgtEl>
                                        <p:attrNameLst>
                                          <p:attrName>style.visibility</p:attrName>
                                        </p:attrNameLst>
                                      </p:cBhvr>
                                      <p:to>
                                        <p:strVal val="hidden"/>
                                      </p:to>
                                    </p:set>
                                  </p:childTnLst>
                                </p:cTn>
                              </p:par>
                              <p:par>
                                <p:cTn id="743" presetID="8" presetClass="emph" presetSubtype="0" fill="hold" grpId="2" nodeType="withEffect">
                                  <p:stCondLst>
                                    <p:cond delay="0"/>
                                  </p:stCondLst>
                                  <p:childTnLst>
                                    <p:animRot by="-21600000">
                                      <p:cBhvr>
                                        <p:cTn id="744" dur="4200" fill="hold"/>
                                        <p:tgtEl>
                                          <p:spTgt spid="173"/>
                                        </p:tgtEl>
                                        <p:attrNameLst>
                                          <p:attrName>r</p:attrName>
                                        </p:attrNameLst>
                                      </p:cBhvr>
                                    </p:animRot>
                                  </p:childTnLst>
                                </p:cTn>
                              </p:par>
                              <p:par>
                                <p:cTn id="745" presetID="2" presetClass="entr" presetSubtype="8" fill="hold" grpId="0" nodeType="withEffect">
                                  <p:stCondLst>
                                    <p:cond delay="0"/>
                                  </p:stCondLst>
                                  <p:childTnLst>
                                    <p:set>
                                      <p:cBhvr>
                                        <p:cTn id="746" dur="1" fill="hold">
                                          <p:stCondLst>
                                            <p:cond delay="0"/>
                                          </p:stCondLst>
                                        </p:cTn>
                                        <p:tgtEl>
                                          <p:spTgt spid="153"/>
                                        </p:tgtEl>
                                        <p:attrNameLst>
                                          <p:attrName>style.visibility</p:attrName>
                                        </p:attrNameLst>
                                      </p:cBhvr>
                                      <p:to>
                                        <p:strVal val="visible"/>
                                      </p:to>
                                    </p:set>
                                    <p:anim calcmode="lin" valueType="num">
                                      <p:cBhvr additive="base">
                                        <p:cTn id="747" dur="4300" fill="hold"/>
                                        <p:tgtEl>
                                          <p:spTgt spid="153"/>
                                        </p:tgtEl>
                                        <p:attrNameLst>
                                          <p:attrName>ppt_x</p:attrName>
                                        </p:attrNameLst>
                                      </p:cBhvr>
                                      <p:tavLst>
                                        <p:tav tm="0">
                                          <p:val>
                                            <p:strVal val="0-#ppt_w/2"/>
                                          </p:val>
                                        </p:tav>
                                        <p:tav tm="100000">
                                          <p:val>
                                            <p:strVal val="#ppt_x"/>
                                          </p:val>
                                        </p:tav>
                                      </p:tavLst>
                                    </p:anim>
                                    <p:anim calcmode="lin" valueType="num">
                                      <p:cBhvr additive="base">
                                        <p:cTn id="748" dur="4300" fill="hold"/>
                                        <p:tgtEl>
                                          <p:spTgt spid="153"/>
                                        </p:tgtEl>
                                        <p:attrNameLst>
                                          <p:attrName>ppt_y</p:attrName>
                                        </p:attrNameLst>
                                      </p:cBhvr>
                                      <p:tavLst>
                                        <p:tav tm="0">
                                          <p:val>
                                            <p:strVal val="#ppt_y"/>
                                          </p:val>
                                        </p:tav>
                                        <p:tav tm="100000">
                                          <p:val>
                                            <p:strVal val="#ppt_y"/>
                                          </p:val>
                                        </p:tav>
                                      </p:tavLst>
                                    </p:anim>
                                  </p:childTnLst>
                                </p:cTn>
                              </p:par>
                              <p:par>
                                <p:cTn id="749" presetID="2" presetClass="exit" presetSubtype="8" fill="hold" grpId="1" nodeType="withEffect">
                                  <p:stCondLst>
                                    <p:cond delay="0"/>
                                  </p:stCondLst>
                                  <p:childTnLst>
                                    <p:anim calcmode="lin" valueType="num">
                                      <p:cBhvr additive="base">
                                        <p:cTn id="750" dur="4300"/>
                                        <p:tgtEl>
                                          <p:spTgt spid="153"/>
                                        </p:tgtEl>
                                        <p:attrNameLst>
                                          <p:attrName>ppt_x</p:attrName>
                                        </p:attrNameLst>
                                      </p:cBhvr>
                                      <p:tavLst>
                                        <p:tav tm="0">
                                          <p:val>
                                            <p:strVal val="ppt_x"/>
                                          </p:val>
                                        </p:tav>
                                        <p:tav tm="100000">
                                          <p:val>
                                            <p:strVal val="0-ppt_w/2"/>
                                          </p:val>
                                        </p:tav>
                                      </p:tavLst>
                                    </p:anim>
                                    <p:anim calcmode="lin" valueType="num">
                                      <p:cBhvr additive="base">
                                        <p:cTn id="751" dur="4300"/>
                                        <p:tgtEl>
                                          <p:spTgt spid="153"/>
                                        </p:tgtEl>
                                        <p:attrNameLst>
                                          <p:attrName>ppt_y</p:attrName>
                                        </p:attrNameLst>
                                      </p:cBhvr>
                                      <p:tavLst>
                                        <p:tav tm="0">
                                          <p:val>
                                            <p:strVal val="ppt_y"/>
                                          </p:val>
                                        </p:tav>
                                        <p:tav tm="100000">
                                          <p:val>
                                            <p:strVal val="ppt_y"/>
                                          </p:val>
                                        </p:tav>
                                      </p:tavLst>
                                    </p:anim>
                                    <p:set>
                                      <p:cBhvr>
                                        <p:cTn id="752" dur="1" fill="hold">
                                          <p:stCondLst>
                                            <p:cond delay="4299"/>
                                          </p:stCondLst>
                                        </p:cTn>
                                        <p:tgtEl>
                                          <p:spTgt spid="153"/>
                                        </p:tgtEl>
                                        <p:attrNameLst>
                                          <p:attrName>style.visibility</p:attrName>
                                        </p:attrNameLst>
                                      </p:cBhvr>
                                      <p:to>
                                        <p:strVal val="hidden"/>
                                      </p:to>
                                    </p:set>
                                  </p:childTnLst>
                                </p:cTn>
                              </p:par>
                              <p:par>
                                <p:cTn id="753" presetID="8" presetClass="emph" presetSubtype="0" fill="hold" grpId="2" nodeType="withEffect">
                                  <p:stCondLst>
                                    <p:cond delay="0"/>
                                  </p:stCondLst>
                                  <p:childTnLst>
                                    <p:animRot by="-21600000">
                                      <p:cBhvr>
                                        <p:cTn id="754" dur="4300" fill="hold"/>
                                        <p:tgtEl>
                                          <p:spTgt spid="153"/>
                                        </p:tgtEl>
                                        <p:attrNameLst>
                                          <p:attrName>r</p:attrName>
                                        </p:attrNameLst>
                                      </p:cBhvr>
                                    </p:animRot>
                                  </p:childTnLst>
                                </p:cTn>
                              </p:par>
                              <p:par>
                                <p:cTn id="755" presetID="2" presetClass="entr" presetSubtype="8" fill="hold" grpId="0" nodeType="withEffect">
                                  <p:stCondLst>
                                    <p:cond delay="0"/>
                                  </p:stCondLst>
                                  <p:childTnLst>
                                    <p:set>
                                      <p:cBhvr>
                                        <p:cTn id="756" dur="1" fill="hold">
                                          <p:stCondLst>
                                            <p:cond delay="0"/>
                                          </p:stCondLst>
                                        </p:cTn>
                                        <p:tgtEl>
                                          <p:spTgt spid="160"/>
                                        </p:tgtEl>
                                        <p:attrNameLst>
                                          <p:attrName>style.visibility</p:attrName>
                                        </p:attrNameLst>
                                      </p:cBhvr>
                                      <p:to>
                                        <p:strVal val="visible"/>
                                      </p:to>
                                    </p:set>
                                    <p:anim calcmode="lin" valueType="num">
                                      <p:cBhvr additive="base">
                                        <p:cTn id="757" dur="4300" fill="hold"/>
                                        <p:tgtEl>
                                          <p:spTgt spid="160"/>
                                        </p:tgtEl>
                                        <p:attrNameLst>
                                          <p:attrName>ppt_x</p:attrName>
                                        </p:attrNameLst>
                                      </p:cBhvr>
                                      <p:tavLst>
                                        <p:tav tm="0">
                                          <p:val>
                                            <p:strVal val="0-#ppt_w/2"/>
                                          </p:val>
                                        </p:tav>
                                        <p:tav tm="100000">
                                          <p:val>
                                            <p:strVal val="#ppt_x"/>
                                          </p:val>
                                        </p:tav>
                                      </p:tavLst>
                                    </p:anim>
                                    <p:anim calcmode="lin" valueType="num">
                                      <p:cBhvr additive="base">
                                        <p:cTn id="758" dur="4300" fill="hold"/>
                                        <p:tgtEl>
                                          <p:spTgt spid="160"/>
                                        </p:tgtEl>
                                        <p:attrNameLst>
                                          <p:attrName>ppt_y</p:attrName>
                                        </p:attrNameLst>
                                      </p:cBhvr>
                                      <p:tavLst>
                                        <p:tav tm="0">
                                          <p:val>
                                            <p:strVal val="#ppt_y"/>
                                          </p:val>
                                        </p:tav>
                                        <p:tav tm="100000">
                                          <p:val>
                                            <p:strVal val="#ppt_y"/>
                                          </p:val>
                                        </p:tav>
                                      </p:tavLst>
                                    </p:anim>
                                  </p:childTnLst>
                                </p:cTn>
                              </p:par>
                              <p:par>
                                <p:cTn id="759" presetID="2" presetClass="exit" presetSubtype="8" fill="hold" grpId="1" nodeType="withEffect">
                                  <p:stCondLst>
                                    <p:cond delay="0"/>
                                  </p:stCondLst>
                                  <p:childTnLst>
                                    <p:anim calcmode="lin" valueType="num">
                                      <p:cBhvr additive="base">
                                        <p:cTn id="760" dur="4300"/>
                                        <p:tgtEl>
                                          <p:spTgt spid="160"/>
                                        </p:tgtEl>
                                        <p:attrNameLst>
                                          <p:attrName>ppt_x</p:attrName>
                                        </p:attrNameLst>
                                      </p:cBhvr>
                                      <p:tavLst>
                                        <p:tav tm="0">
                                          <p:val>
                                            <p:strVal val="ppt_x"/>
                                          </p:val>
                                        </p:tav>
                                        <p:tav tm="100000">
                                          <p:val>
                                            <p:strVal val="0-ppt_w/2"/>
                                          </p:val>
                                        </p:tav>
                                      </p:tavLst>
                                    </p:anim>
                                    <p:anim calcmode="lin" valueType="num">
                                      <p:cBhvr additive="base">
                                        <p:cTn id="761" dur="4300"/>
                                        <p:tgtEl>
                                          <p:spTgt spid="160"/>
                                        </p:tgtEl>
                                        <p:attrNameLst>
                                          <p:attrName>ppt_y</p:attrName>
                                        </p:attrNameLst>
                                      </p:cBhvr>
                                      <p:tavLst>
                                        <p:tav tm="0">
                                          <p:val>
                                            <p:strVal val="ppt_y"/>
                                          </p:val>
                                        </p:tav>
                                        <p:tav tm="100000">
                                          <p:val>
                                            <p:strVal val="ppt_y"/>
                                          </p:val>
                                        </p:tav>
                                      </p:tavLst>
                                    </p:anim>
                                    <p:set>
                                      <p:cBhvr>
                                        <p:cTn id="762" dur="1" fill="hold">
                                          <p:stCondLst>
                                            <p:cond delay="4299"/>
                                          </p:stCondLst>
                                        </p:cTn>
                                        <p:tgtEl>
                                          <p:spTgt spid="160"/>
                                        </p:tgtEl>
                                        <p:attrNameLst>
                                          <p:attrName>style.visibility</p:attrName>
                                        </p:attrNameLst>
                                      </p:cBhvr>
                                      <p:to>
                                        <p:strVal val="hidden"/>
                                      </p:to>
                                    </p:set>
                                  </p:childTnLst>
                                </p:cTn>
                              </p:par>
                              <p:par>
                                <p:cTn id="763" presetID="8" presetClass="emph" presetSubtype="0" fill="hold" grpId="2" nodeType="withEffect">
                                  <p:stCondLst>
                                    <p:cond delay="0"/>
                                  </p:stCondLst>
                                  <p:childTnLst>
                                    <p:animRot by="-21600000">
                                      <p:cBhvr>
                                        <p:cTn id="764" dur="4300" fill="hold"/>
                                        <p:tgtEl>
                                          <p:spTgt spid="160"/>
                                        </p:tgtEl>
                                        <p:attrNameLst>
                                          <p:attrName>r</p:attrName>
                                        </p:attrNameLst>
                                      </p:cBhvr>
                                    </p:animRot>
                                  </p:childTnLst>
                                </p:cTn>
                              </p:par>
                              <p:par>
                                <p:cTn id="765" presetID="2" presetClass="entr" presetSubtype="8" fill="hold" grpId="0" nodeType="withEffect">
                                  <p:stCondLst>
                                    <p:cond delay="0"/>
                                  </p:stCondLst>
                                  <p:childTnLst>
                                    <p:set>
                                      <p:cBhvr>
                                        <p:cTn id="766" dur="1" fill="hold">
                                          <p:stCondLst>
                                            <p:cond delay="0"/>
                                          </p:stCondLst>
                                        </p:cTn>
                                        <p:tgtEl>
                                          <p:spTgt spid="180"/>
                                        </p:tgtEl>
                                        <p:attrNameLst>
                                          <p:attrName>style.visibility</p:attrName>
                                        </p:attrNameLst>
                                      </p:cBhvr>
                                      <p:to>
                                        <p:strVal val="visible"/>
                                      </p:to>
                                    </p:set>
                                    <p:anim calcmode="lin" valueType="num">
                                      <p:cBhvr additive="base">
                                        <p:cTn id="767" dur="4200" fill="hold"/>
                                        <p:tgtEl>
                                          <p:spTgt spid="180"/>
                                        </p:tgtEl>
                                        <p:attrNameLst>
                                          <p:attrName>ppt_x</p:attrName>
                                        </p:attrNameLst>
                                      </p:cBhvr>
                                      <p:tavLst>
                                        <p:tav tm="0">
                                          <p:val>
                                            <p:strVal val="0-#ppt_w/2"/>
                                          </p:val>
                                        </p:tav>
                                        <p:tav tm="100000">
                                          <p:val>
                                            <p:strVal val="#ppt_x"/>
                                          </p:val>
                                        </p:tav>
                                      </p:tavLst>
                                    </p:anim>
                                    <p:anim calcmode="lin" valueType="num">
                                      <p:cBhvr additive="base">
                                        <p:cTn id="768" dur="4200" fill="hold"/>
                                        <p:tgtEl>
                                          <p:spTgt spid="180"/>
                                        </p:tgtEl>
                                        <p:attrNameLst>
                                          <p:attrName>ppt_y</p:attrName>
                                        </p:attrNameLst>
                                      </p:cBhvr>
                                      <p:tavLst>
                                        <p:tav tm="0">
                                          <p:val>
                                            <p:strVal val="#ppt_y"/>
                                          </p:val>
                                        </p:tav>
                                        <p:tav tm="100000">
                                          <p:val>
                                            <p:strVal val="#ppt_y"/>
                                          </p:val>
                                        </p:tav>
                                      </p:tavLst>
                                    </p:anim>
                                  </p:childTnLst>
                                </p:cTn>
                              </p:par>
                              <p:par>
                                <p:cTn id="769" presetID="2" presetClass="exit" presetSubtype="8" fill="hold" grpId="1" nodeType="withEffect">
                                  <p:stCondLst>
                                    <p:cond delay="0"/>
                                  </p:stCondLst>
                                  <p:childTnLst>
                                    <p:anim calcmode="lin" valueType="num">
                                      <p:cBhvr additive="base">
                                        <p:cTn id="770" dur="4200"/>
                                        <p:tgtEl>
                                          <p:spTgt spid="180"/>
                                        </p:tgtEl>
                                        <p:attrNameLst>
                                          <p:attrName>ppt_x</p:attrName>
                                        </p:attrNameLst>
                                      </p:cBhvr>
                                      <p:tavLst>
                                        <p:tav tm="0">
                                          <p:val>
                                            <p:strVal val="ppt_x"/>
                                          </p:val>
                                        </p:tav>
                                        <p:tav tm="100000">
                                          <p:val>
                                            <p:strVal val="0-ppt_w/2"/>
                                          </p:val>
                                        </p:tav>
                                      </p:tavLst>
                                    </p:anim>
                                    <p:anim calcmode="lin" valueType="num">
                                      <p:cBhvr additive="base">
                                        <p:cTn id="771" dur="4200"/>
                                        <p:tgtEl>
                                          <p:spTgt spid="180"/>
                                        </p:tgtEl>
                                        <p:attrNameLst>
                                          <p:attrName>ppt_y</p:attrName>
                                        </p:attrNameLst>
                                      </p:cBhvr>
                                      <p:tavLst>
                                        <p:tav tm="0">
                                          <p:val>
                                            <p:strVal val="ppt_y"/>
                                          </p:val>
                                        </p:tav>
                                        <p:tav tm="100000">
                                          <p:val>
                                            <p:strVal val="ppt_y"/>
                                          </p:val>
                                        </p:tav>
                                      </p:tavLst>
                                    </p:anim>
                                    <p:set>
                                      <p:cBhvr>
                                        <p:cTn id="772" dur="1" fill="hold">
                                          <p:stCondLst>
                                            <p:cond delay="4199"/>
                                          </p:stCondLst>
                                        </p:cTn>
                                        <p:tgtEl>
                                          <p:spTgt spid="180"/>
                                        </p:tgtEl>
                                        <p:attrNameLst>
                                          <p:attrName>style.visibility</p:attrName>
                                        </p:attrNameLst>
                                      </p:cBhvr>
                                      <p:to>
                                        <p:strVal val="hidden"/>
                                      </p:to>
                                    </p:set>
                                  </p:childTnLst>
                                </p:cTn>
                              </p:par>
                              <p:par>
                                <p:cTn id="773" presetID="8" presetClass="emph" presetSubtype="0" fill="hold" grpId="2" nodeType="withEffect">
                                  <p:stCondLst>
                                    <p:cond delay="0"/>
                                  </p:stCondLst>
                                  <p:childTnLst>
                                    <p:animRot by="-21600000">
                                      <p:cBhvr>
                                        <p:cTn id="774" dur="4200" fill="hold"/>
                                        <p:tgtEl>
                                          <p:spTgt spid="180"/>
                                        </p:tgtEl>
                                        <p:attrNameLst>
                                          <p:attrName>r</p:attrName>
                                        </p:attrNameLst>
                                      </p:cBhvr>
                                    </p:animRot>
                                  </p:childTnLst>
                                </p:cTn>
                              </p:par>
                              <p:par>
                                <p:cTn id="775" presetID="2" presetClass="entr" presetSubtype="8" fill="hold" grpId="0" nodeType="withEffect">
                                  <p:stCondLst>
                                    <p:cond delay="0"/>
                                  </p:stCondLst>
                                  <p:childTnLst>
                                    <p:set>
                                      <p:cBhvr>
                                        <p:cTn id="776" dur="1" fill="hold">
                                          <p:stCondLst>
                                            <p:cond delay="0"/>
                                          </p:stCondLst>
                                        </p:cTn>
                                        <p:tgtEl>
                                          <p:spTgt spid="120"/>
                                        </p:tgtEl>
                                        <p:attrNameLst>
                                          <p:attrName>style.visibility</p:attrName>
                                        </p:attrNameLst>
                                      </p:cBhvr>
                                      <p:to>
                                        <p:strVal val="visible"/>
                                      </p:to>
                                    </p:set>
                                    <p:anim calcmode="lin" valueType="num">
                                      <p:cBhvr additive="base">
                                        <p:cTn id="777" dur="4100" fill="hold"/>
                                        <p:tgtEl>
                                          <p:spTgt spid="120"/>
                                        </p:tgtEl>
                                        <p:attrNameLst>
                                          <p:attrName>ppt_x</p:attrName>
                                        </p:attrNameLst>
                                      </p:cBhvr>
                                      <p:tavLst>
                                        <p:tav tm="0">
                                          <p:val>
                                            <p:strVal val="0-#ppt_w/2"/>
                                          </p:val>
                                        </p:tav>
                                        <p:tav tm="100000">
                                          <p:val>
                                            <p:strVal val="#ppt_x"/>
                                          </p:val>
                                        </p:tav>
                                      </p:tavLst>
                                    </p:anim>
                                    <p:anim calcmode="lin" valueType="num">
                                      <p:cBhvr additive="base">
                                        <p:cTn id="778" dur="4100" fill="hold"/>
                                        <p:tgtEl>
                                          <p:spTgt spid="120"/>
                                        </p:tgtEl>
                                        <p:attrNameLst>
                                          <p:attrName>ppt_y</p:attrName>
                                        </p:attrNameLst>
                                      </p:cBhvr>
                                      <p:tavLst>
                                        <p:tav tm="0">
                                          <p:val>
                                            <p:strVal val="#ppt_y"/>
                                          </p:val>
                                        </p:tav>
                                        <p:tav tm="100000">
                                          <p:val>
                                            <p:strVal val="#ppt_y"/>
                                          </p:val>
                                        </p:tav>
                                      </p:tavLst>
                                    </p:anim>
                                  </p:childTnLst>
                                </p:cTn>
                              </p:par>
                              <p:par>
                                <p:cTn id="779" presetID="2" presetClass="exit" presetSubtype="8" fill="hold" grpId="1" nodeType="withEffect">
                                  <p:stCondLst>
                                    <p:cond delay="0"/>
                                  </p:stCondLst>
                                  <p:childTnLst>
                                    <p:anim calcmode="lin" valueType="num">
                                      <p:cBhvr additive="base">
                                        <p:cTn id="780" dur="4100"/>
                                        <p:tgtEl>
                                          <p:spTgt spid="120"/>
                                        </p:tgtEl>
                                        <p:attrNameLst>
                                          <p:attrName>ppt_x</p:attrName>
                                        </p:attrNameLst>
                                      </p:cBhvr>
                                      <p:tavLst>
                                        <p:tav tm="0">
                                          <p:val>
                                            <p:strVal val="ppt_x"/>
                                          </p:val>
                                        </p:tav>
                                        <p:tav tm="100000">
                                          <p:val>
                                            <p:strVal val="0-ppt_w/2"/>
                                          </p:val>
                                        </p:tav>
                                      </p:tavLst>
                                    </p:anim>
                                    <p:anim calcmode="lin" valueType="num">
                                      <p:cBhvr additive="base">
                                        <p:cTn id="781" dur="4100"/>
                                        <p:tgtEl>
                                          <p:spTgt spid="120"/>
                                        </p:tgtEl>
                                        <p:attrNameLst>
                                          <p:attrName>ppt_y</p:attrName>
                                        </p:attrNameLst>
                                      </p:cBhvr>
                                      <p:tavLst>
                                        <p:tav tm="0">
                                          <p:val>
                                            <p:strVal val="ppt_y"/>
                                          </p:val>
                                        </p:tav>
                                        <p:tav tm="100000">
                                          <p:val>
                                            <p:strVal val="ppt_y"/>
                                          </p:val>
                                        </p:tav>
                                      </p:tavLst>
                                    </p:anim>
                                    <p:set>
                                      <p:cBhvr>
                                        <p:cTn id="782" dur="1" fill="hold">
                                          <p:stCondLst>
                                            <p:cond delay="4099"/>
                                          </p:stCondLst>
                                        </p:cTn>
                                        <p:tgtEl>
                                          <p:spTgt spid="120"/>
                                        </p:tgtEl>
                                        <p:attrNameLst>
                                          <p:attrName>style.visibility</p:attrName>
                                        </p:attrNameLst>
                                      </p:cBhvr>
                                      <p:to>
                                        <p:strVal val="hidden"/>
                                      </p:to>
                                    </p:set>
                                  </p:childTnLst>
                                </p:cTn>
                              </p:par>
                              <p:par>
                                <p:cTn id="783" presetID="8" presetClass="emph" presetSubtype="0" fill="hold" grpId="2" nodeType="withEffect">
                                  <p:stCondLst>
                                    <p:cond delay="0"/>
                                  </p:stCondLst>
                                  <p:childTnLst>
                                    <p:animRot by="-21600000">
                                      <p:cBhvr>
                                        <p:cTn id="784" dur="4100" fill="hold"/>
                                        <p:tgtEl>
                                          <p:spTgt spid="120"/>
                                        </p:tgtEl>
                                        <p:attrNameLst>
                                          <p:attrName>r</p:attrName>
                                        </p:attrNameLst>
                                      </p:cBhvr>
                                    </p:animRot>
                                  </p:childTnLst>
                                </p:cTn>
                              </p:par>
                              <p:par>
                                <p:cTn id="785" presetID="2" presetClass="entr" presetSubtype="8" fill="hold" grpId="0" nodeType="withEffect">
                                  <p:stCondLst>
                                    <p:cond delay="0"/>
                                  </p:stCondLst>
                                  <p:childTnLst>
                                    <p:set>
                                      <p:cBhvr>
                                        <p:cTn id="786" dur="1" fill="hold">
                                          <p:stCondLst>
                                            <p:cond delay="0"/>
                                          </p:stCondLst>
                                        </p:cTn>
                                        <p:tgtEl>
                                          <p:spTgt spid="140"/>
                                        </p:tgtEl>
                                        <p:attrNameLst>
                                          <p:attrName>style.visibility</p:attrName>
                                        </p:attrNameLst>
                                      </p:cBhvr>
                                      <p:to>
                                        <p:strVal val="visible"/>
                                      </p:to>
                                    </p:set>
                                    <p:anim calcmode="lin" valueType="num">
                                      <p:cBhvr additive="base">
                                        <p:cTn id="787" dur="4000" fill="hold"/>
                                        <p:tgtEl>
                                          <p:spTgt spid="140"/>
                                        </p:tgtEl>
                                        <p:attrNameLst>
                                          <p:attrName>ppt_x</p:attrName>
                                        </p:attrNameLst>
                                      </p:cBhvr>
                                      <p:tavLst>
                                        <p:tav tm="0">
                                          <p:val>
                                            <p:strVal val="0-#ppt_w/2"/>
                                          </p:val>
                                        </p:tav>
                                        <p:tav tm="100000">
                                          <p:val>
                                            <p:strVal val="#ppt_x"/>
                                          </p:val>
                                        </p:tav>
                                      </p:tavLst>
                                    </p:anim>
                                    <p:anim calcmode="lin" valueType="num">
                                      <p:cBhvr additive="base">
                                        <p:cTn id="788" dur="4000" fill="hold"/>
                                        <p:tgtEl>
                                          <p:spTgt spid="140"/>
                                        </p:tgtEl>
                                        <p:attrNameLst>
                                          <p:attrName>ppt_y</p:attrName>
                                        </p:attrNameLst>
                                      </p:cBhvr>
                                      <p:tavLst>
                                        <p:tav tm="0">
                                          <p:val>
                                            <p:strVal val="#ppt_y"/>
                                          </p:val>
                                        </p:tav>
                                        <p:tav tm="100000">
                                          <p:val>
                                            <p:strVal val="#ppt_y"/>
                                          </p:val>
                                        </p:tav>
                                      </p:tavLst>
                                    </p:anim>
                                  </p:childTnLst>
                                </p:cTn>
                              </p:par>
                              <p:par>
                                <p:cTn id="789" presetID="2" presetClass="exit" presetSubtype="8" fill="hold" grpId="1" nodeType="withEffect">
                                  <p:stCondLst>
                                    <p:cond delay="0"/>
                                  </p:stCondLst>
                                  <p:childTnLst>
                                    <p:anim calcmode="lin" valueType="num">
                                      <p:cBhvr additive="base">
                                        <p:cTn id="790" dur="4000"/>
                                        <p:tgtEl>
                                          <p:spTgt spid="140"/>
                                        </p:tgtEl>
                                        <p:attrNameLst>
                                          <p:attrName>ppt_x</p:attrName>
                                        </p:attrNameLst>
                                      </p:cBhvr>
                                      <p:tavLst>
                                        <p:tav tm="0">
                                          <p:val>
                                            <p:strVal val="ppt_x"/>
                                          </p:val>
                                        </p:tav>
                                        <p:tav tm="100000">
                                          <p:val>
                                            <p:strVal val="0-ppt_w/2"/>
                                          </p:val>
                                        </p:tav>
                                      </p:tavLst>
                                    </p:anim>
                                    <p:anim calcmode="lin" valueType="num">
                                      <p:cBhvr additive="base">
                                        <p:cTn id="791" dur="4000"/>
                                        <p:tgtEl>
                                          <p:spTgt spid="140"/>
                                        </p:tgtEl>
                                        <p:attrNameLst>
                                          <p:attrName>ppt_y</p:attrName>
                                        </p:attrNameLst>
                                      </p:cBhvr>
                                      <p:tavLst>
                                        <p:tav tm="0">
                                          <p:val>
                                            <p:strVal val="ppt_y"/>
                                          </p:val>
                                        </p:tav>
                                        <p:tav tm="100000">
                                          <p:val>
                                            <p:strVal val="ppt_y"/>
                                          </p:val>
                                        </p:tav>
                                      </p:tavLst>
                                    </p:anim>
                                    <p:set>
                                      <p:cBhvr>
                                        <p:cTn id="792" dur="1" fill="hold">
                                          <p:stCondLst>
                                            <p:cond delay="3999"/>
                                          </p:stCondLst>
                                        </p:cTn>
                                        <p:tgtEl>
                                          <p:spTgt spid="140"/>
                                        </p:tgtEl>
                                        <p:attrNameLst>
                                          <p:attrName>style.visibility</p:attrName>
                                        </p:attrNameLst>
                                      </p:cBhvr>
                                      <p:to>
                                        <p:strVal val="hidden"/>
                                      </p:to>
                                    </p:set>
                                  </p:childTnLst>
                                </p:cTn>
                              </p:par>
                              <p:par>
                                <p:cTn id="793" presetID="8" presetClass="emph" presetSubtype="0" fill="hold" grpId="2" nodeType="withEffect">
                                  <p:stCondLst>
                                    <p:cond delay="0"/>
                                  </p:stCondLst>
                                  <p:childTnLst>
                                    <p:animRot by="-21600000">
                                      <p:cBhvr>
                                        <p:cTn id="794" dur="4000" fill="hold"/>
                                        <p:tgtEl>
                                          <p:spTgt spid="140"/>
                                        </p:tgtEl>
                                        <p:attrNameLst>
                                          <p:attrName>r</p:attrName>
                                        </p:attrNameLst>
                                      </p:cBhvr>
                                    </p:animRot>
                                  </p:childTnLst>
                                </p:cTn>
                              </p:par>
                              <p:par>
                                <p:cTn id="795" presetID="2" presetClass="entr" presetSubtype="8" fill="hold" grpId="0" nodeType="withEffect">
                                  <p:stCondLst>
                                    <p:cond delay="0"/>
                                  </p:stCondLst>
                                  <p:childTnLst>
                                    <p:set>
                                      <p:cBhvr>
                                        <p:cTn id="796" dur="1" fill="hold">
                                          <p:stCondLst>
                                            <p:cond delay="0"/>
                                          </p:stCondLst>
                                        </p:cTn>
                                        <p:tgtEl>
                                          <p:spTgt spid="139"/>
                                        </p:tgtEl>
                                        <p:attrNameLst>
                                          <p:attrName>style.visibility</p:attrName>
                                        </p:attrNameLst>
                                      </p:cBhvr>
                                      <p:to>
                                        <p:strVal val="visible"/>
                                      </p:to>
                                    </p:set>
                                    <p:anim calcmode="lin" valueType="num">
                                      <p:cBhvr additive="base">
                                        <p:cTn id="797" dur="4000" fill="hold"/>
                                        <p:tgtEl>
                                          <p:spTgt spid="139"/>
                                        </p:tgtEl>
                                        <p:attrNameLst>
                                          <p:attrName>ppt_x</p:attrName>
                                        </p:attrNameLst>
                                      </p:cBhvr>
                                      <p:tavLst>
                                        <p:tav tm="0">
                                          <p:val>
                                            <p:strVal val="0-#ppt_w/2"/>
                                          </p:val>
                                        </p:tav>
                                        <p:tav tm="100000">
                                          <p:val>
                                            <p:strVal val="#ppt_x"/>
                                          </p:val>
                                        </p:tav>
                                      </p:tavLst>
                                    </p:anim>
                                    <p:anim calcmode="lin" valueType="num">
                                      <p:cBhvr additive="base">
                                        <p:cTn id="798" dur="4000" fill="hold"/>
                                        <p:tgtEl>
                                          <p:spTgt spid="139"/>
                                        </p:tgtEl>
                                        <p:attrNameLst>
                                          <p:attrName>ppt_y</p:attrName>
                                        </p:attrNameLst>
                                      </p:cBhvr>
                                      <p:tavLst>
                                        <p:tav tm="0">
                                          <p:val>
                                            <p:strVal val="#ppt_y"/>
                                          </p:val>
                                        </p:tav>
                                        <p:tav tm="100000">
                                          <p:val>
                                            <p:strVal val="#ppt_y"/>
                                          </p:val>
                                        </p:tav>
                                      </p:tavLst>
                                    </p:anim>
                                  </p:childTnLst>
                                </p:cTn>
                              </p:par>
                              <p:par>
                                <p:cTn id="799" presetID="2" presetClass="exit" presetSubtype="8" fill="hold" grpId="1" nodeType="withEffect">
                                  <p:stCondLst>
                                    <p:cond delay="0"/>
                                  </p:stCondLst>
                                  <p:childTnLst>
                                    <p:anim calcmode="lin" valueType="num">
                                      <p:cBhvr additive="base">
                                        <p:cTn id="800" dur="4000"/>
                                        <p:tgtEl>
                                          <p:spTgt spid="139"/>
                                        </p:tgtEl>
                                        <p:attrNameLst>
                                          <p:attrName>ppt_x</p:attrName>
                                        </p:attrNameLst>
                                      </p:cBhvr>
                                      <p:tavLst>
                                        <p:tav tm="0">
                                          <p:val>
                                            <p:strVal val="ppt_x"/>
                                          </p:val>
                                        </p:tav>
                                        <p:tav tm="100000">
                                          <p:val>
                                            <p:strVal val="0-ppt_w/2"/>
                                          </p:val>
                                        </p:tav>
                                      </p:tavLst>
                                    </p:anim>
                                    <p:anim calcmode="lin" valueType="num">
                                      <p:cBhvr additive="base">
                                        <p:cTn id="801" dur="4000"/>
                                        <p:tgtEl>
                                          <p:spTgt spid="139"/>
                                        </p:tgtEl>
                                        <p:attrNameLst>
                                          <p:attrName>ppt_y</p:attrName>
                                        </p:attrNameLst>
                                      </p:cBhvr>
                                      <p:tavLst>
                                        <p:tav tm="0">
                                          <p:val>
                                            <p:strVal val="ppt_y"/>
                                          </p:val>
                                        </p:tav>
                                        <p:tav tm="100000">
                                          <p:val>
                                            <p:strVal val="ppt_y"/>
                                          </p:val>
                                        </p:tav>
                                      </p:tavLst>
                                    </p:anim>
                                    <p:set>
                                      <p:cBhvr>
                                        <p:cTn id="802" dur="1" fill="hold">
                                          <p:stCondLst>
                                            <p:cond delay="3999"/>
                                          </p:stCondLst>
                                        </p:cTn>
                                        <p:tgtEl>
                                          <p:spTgt spid="139"/>
                                        </p:tgtEl>
                                        <p:attrNameLst>
                                          <p:attrName>style.visibility</p:attrName>
                                        </p:attrNameLst>
                                      </p:cBhvr>
                                      <p:to>
                                        <p:strVal val="hidden"/>
                                      </p:to>
                                    </p:set>
                                  </p:childTnLst>
                                </p:cTn>
                              </p:par>
                              <p:par>
                                <p:cTn id="803" presetID="8" presetClass="emph" presetSubtype="0" fill="hold" grpId="2" nodeType="withEffect">
                                  <p:stCondLst>
                                    <p:cond delay="0"/>
                                  </p:stCondLst>
                                  <p:childTnLst>
                                    <p:animRot by="-21600000">
                                      <p:cBhvr>
                                        <p:cTn id="804" dur="4000" fill="hold"/>
                                        <p:tgtEl>
                                          <p:spTgt spid="139"/>
                                        </p:tgtEl>
                                        <p:attrNameLst>
                                          <p:attrName>r</p:attrName>
                                        </p:attrNameLst>
                                      </p:cBhvr>
                                    </p:animRot>
                                  </p:childTnLst>
                                </p:cTn>
                              </p:par>
                              <p:par>
                                <p:cTn id="805" presetID="2" presetClass="entr" presetSubtype="8" fill="hold" grpId="0" nodeType="withEffect">
                                  <p:stCondLst>
                                    <p:cond delay="0"/>
                                  </p:stCondLst>
                                  <p:childTnLst>
                                    <p:set>
                                      <p:cBhvr>
                                        <p:cTn id="806" dur="1" fill="hold">
                                          <p:stCondLst>
                                            <p:cond delay="0"/>
                                          </p:stCondLst>
                                        </p:cTn>
                                        <p:tgtEl>
                                          <p:spTgt spid="119"/>
                                        </p:tgtEl>
                                        <p:attrNameLst>
                                          <p:attrName>style.visibility</p:attrName>
                                        </p:attrNameLst>
                                      </p:cBhvr>
                                      <p:to>
                                        <p:strVal val="visible"/>
                                      </p:to>
                                    </p:set>
                                    <p:anim calcmode="lin" valueType="num">
                                      <p:cBhvr additive="base">
                                        <p:cTn id="807" dur="4100" fill="hold"/>
                                        <p:tgtEl>
                                          <p:spTgt spid="119"/>
                                        </p:tgtEl>
                                        <p:attrNameLst>
                                          <p:attrName>ppt_x</p:attrName>
                                        </p:attrNameLst>
                                      </p:cBhvr>
                                      <p:tavLst>
                                        <p:tav tm="0">
                                          <p:val>
                                            <p:strVal val="0-#ppt_w/2"/>
                                          </p:val>
                                        </p:tav>
                                        <p:tav tm="100000">
                                          <p:val>
                                            <p:strVal val="#ppt_x"/>
                                          </p:val>
                                        </p:tav>
                                      </p:tavLst>
                                    </p:anim>
                                    <p:anim calcmode="lin" valueType="num">
                                      <p:cBhvr additive="base">
                                        <p:cTn id="808" dur="4100" fill="hold"/>
                                        <p:tgtEl>
                                          <p:spTgt spid="119"/>
                                        </p:tgtEl>
                                        <p:attrNameLst>
                                          <p:attrName>ppt_y</p:attrName>
                                        </p:attrNameLst>
                                      </p:cBhvr>
                                      <p:tavLst>
                                        <p:tav tm="0">
                                          <p:val>
                                            <p:strVal val="#ppt_y"/>
                                          </p:val>
                                        </p:tav>
                                        <p:tav tm="100000">
                                          <p:val>
                                            <p:strVal val="#ppt_y"/>
                                          </p:val>
                                        </p:tav>
                                      </p:tavLst>
                                    </p:anim>
                                  </p:childTnLst>
                                </p:cTn>
                              </p:par>
                              <p:par>
                                <p:cTn id="809" presetID="2" presetClass="exit" presetSubtype="8" fill="hold" grpId="1" nodeType="withEffect">
                                  <p:stCondLst>
                                    <p:cond delay="0"/>
                                  </p:stCondLst>
                                  <p:childTnLst>
                                    <p:anim calcmode="lin" valueType="num">
                                      <p:cBhvr additive="base">
                                        <p:cTn id="810" dur="4100"/>
                                        <p:tgtEl>
                                          <p:spTgt spid="119"/>
                                        </p:tgtEl>
                                        <p:attrNameLst>
                                          <p:attrName>ppt_x</p:attrName>
                                        </p:attrNameLst>
                                      </p:cBhvr>
                                      <p:tavLst>
                                        <p:tav tm="0">
                                          <p:val>
                                            <p:strVal val="ppt_x"/>
                                          </p:val>
                                        </p:tav>
                                        <p:tav tm="100000">
                                          <p:val>
                                            <p:strVal val="0-ppt_w/2"/>
                                          </p:val>
                                        </p:tav>
                                      </p:tavLst>
                                    </p:anim>
                                    <p:anim calcmode="lin" valueType="num">
                                      <p:cBhvr additive="base">
                                        <p:cTn id="811" dur="4100"/>
                                        <p:tgtEl>
                                          <p:spTgt spid="119"/>
                                        </p:tgtEl>
                                        <p:attrNameLst>
                                          <p:attrName>ppt_y</p:attrName>
                                        </p:attrNameLst>
                                      </p:cBhvr>
                                      <p:tavLst>
                                        <p:tav tm="0">
                                          <p:val>
                                            <p:strVal val="ppt_y"/>
                                          </p:val>
                                        </p:tav>
                                        <p:tav tm="100000">
                                          <p:val>
                                            <p:strVal val="ppt_y"/>
                                          </p:val>
                                        </p:tav>
                                      </p:tavLst>
                                    </p:anim>
                                    <p:set>
                                      <p:cBhvr>
                                        <p:cTn id="812" dur="1" fill="hold">
                                          <p:stCondLst>
                                            <p:cond delay="4099"/>
                                          </p:stCondLst>
                                        </p:cTn>
                                        <p:tgtEl>
                                          <p:spTgt spid="119"/>
                                        </p:tgtEl>
                                        <p:attrNameLst>
                                          <p:attrName>style.visibility</p:attrName>
                                        </p:attrNameLst>
                                      </p:cBhvr>
                                      <p:to>
                                        <p:strVal val="hidden"/>
                                      </p:to>
                                    </p:set>
                                  </p:childTnLst>
                                </p:cTn>
                              </p:par>
                              <p:par>
                                <p:cTn id="813" presetID="8" presetClass="emph" presetSubtype="0" fill="hold" grpId="2" nodeType="withEffect">
                                  <p:stCondLst>
                                    <p:cond delay="0"/>
                                  </p:stCondLst>
                                  <p:childTnLst>
                                    <p:animRot by="-21600000">
                                      <p:cBhvr>
                                        <p:cTn id="814" dur="4100" fill="hold"/>
                                        <p:tgtEl>
                                          <p:spTgt spid="119"/>
                                        </p:tgtEl>
                                        <p:attrNameLst>
                                          <p:attrName>r</p:attrName>
                                        </p:attrNameLst>
                                      </p:cBhvr>
                                    </p:animRot>
                                  </p:childTnLst>
                                </p:cTn>
                              </p:par>
                              <p:par>
                                <p:cTn id="815" presetID="2" presetClass="entr" presetSubtype="8" fill="hold" grpId="0" nodeType="withEffect">
                                  <p:stCondLst>
                                    <p:cond delay="0"/>
                                  </p:stCondLst>
                                  <p:childTnLst>
                                    <p:set>
                                      <p:cBhvr>
                                        <p:cTn id="816" dur="1" fill="hold">
                                          <p:stCondLst>
                                            <p:cond delay="0"/>
                                          </p:stCondLst>
                                        </p:cTn>
                                        <p:tgtEl>
                                          <p:spTgt spid="179"/>
                                        </p:tgtEl>
                                        <p:attrNameLst>
                                          <p:attrName>style.visibility</p:attrName>
                                        </p:attrNameLst>
                                      </p:cBhvr>
                                      <p:to>
                                        <p:strVal val="visible"/>
                                      </p:to>
                                    </p:set>
                                    <p:anim calcmode="lin" valueType="num">
                                      <p:cBhvr additive="base">
                                        <p:cTn id="817" dur="4200" fill="hold"/>
                                        <p:tgtEl>
                                          <p:spTgt spid="179"/>
                                        </p:tgtEl>
                                        <p:attrNameLst>
                                          <p:attrName>ppt_x</p:attrName>
                                        </p:attrNameLst>
                                      </p:cBhvr>
                                      <p:tavLst>
                                        <p:tav tm="0">
                                          <p:val>
                                            <p:strVal val="0-#ppt_w/2"/>
                                          </p:val>
                                        </p:tav>
                                        <p:tav tm="100000">
                                          <p:val>
                                            <p:strVal val="#ppt_x"/>
                                          </p:val>
                                        </p:tav>
                                      </p:tavLst>
                                    </p:anim>
                                    <p:anim calcmode="lin" valueType="num">
                                      <p:cBhvr additive="base">
                                        <p:cTn id="818" dur="4200" fill="hold"/>
                                        <p:tgtEl>
                                          <p:spTgt spid="179"/>
                                        </p:tgtEl>
                                        <p:attrNameLst>
                                          <p:attrName>ppt_y</p:attrName>
                                        </p:attrNameLst>
                                      </p:cBhvr>
                                      <p:tavLst>
                                        <p:tav tm="0">
                                          <p:val>
                                            <p:strVal val="#ppt_y"/>
                                          </p:val>
                                        </p:tav>
                                        <p:tav tm="100000">
                                          <p:val>
                                            <p:strVal val="#ppt_y"/>
                                          </p:val>
                                        </p:tav>
                                      </p:tavLst>
                                    </p:anim>
                                  </p:childTnLst>
                                </p:cTn>
                              </p:par>
                              <p:par>
                                <p:cTn id="819" presetID="2" presetClass="exit" presetSubtype="8" fill="hold" grpId="1" nodeType="withEffect">
                                  <p:stCondLst>
                                    <p:cond delay="0"/>
                                  </p:stCondLst>
                                  <p:childTnLst>
                                    <p:anim calcmode="lin" valueType="num">
                                      <p:cBhvr additive="base">
                                        <p:cTn id="820" dur="4200"/>
                                        <p:tgtEl>
                                          <p:spTgt spid="179"/>
                                        </p:tgtEl>
                                        <p:attrNameLst>
                                          <p:attrName>ppt_x</p:attrName>
                                        </p:attrNameLst>
                                      </p:cBhvr>
                                      <p:tavLst>
                                        <p:tav tm="0">
                                          <p:val>
                                            <p:strVal val="ppt_x"/>
                                          </p:val>
                                        </p:tav>
                                        <p:tav tm="100000">
                                          <p:val>
                                            <p:strVal val="0-ppt_w/2"/>
                                          </p:val>
                                        </p:tav>
                                      </p:tavLst>
                                    </p:anim>
                                    <p:anim calcmode="lin" valueType="num">
                                      <p:cBhvr additive="base">
                                        <p:cTn id="821" dur="4200"/>
                                        <p:tgtEl>
                                          <p:spTgt spid="179"/>
                                        </p:tgtEl>
                                        <p:attrNameLst>
                                          <p:attrName>ppt_y</p:attrName>
                                        </p:attrNameLst>
                                      </p:cBhvr>
                                      <p:tavLst>
                                        <p:tav tm="0">
                                          <p:val>
                                            <p:strVal val="ppt_y"/>
                                          </p:val>
                                        </p:tav>
                                        <p:tav tm="100000">
                                          <p:val>
                                            <p:strVal val="ppt_y"/>
                                          </p:val>
                                        </p:tav>
                                      </p:tavLst>
                                    </p:anim>
                                    <p:set>
                                      <p:cBhvr>
                                        <p:cTn id="822" dur="1" fill="hold">
                                          <p:stCondLst>
                                            <p:cond delay="4199"/>
                                          </p:stCondLst>
                                        </p:cTn>
                                        <p:tgtEl>
                                          <p:spTgt spid="179"/>
                                        </p:tgtEl>
                                        <p:attrNameLst>
                                          <p:attrName>style.visibility</p:attrName>
                                        </p:attrNameLst>
                                      </p:cBhvr>
                                      <p:to>
                                        <p:strVal val="hidden"/>
                                      </p:to>
                                    </p:set>
                                  </p:childTnLst>
                                </p:cTn>
                              </p:par>
                              <p:par>
                                <p:cTn id="823" presetID="8" presetClass="emph" presetSubtype="0" fill="hold" grpId="2" nodeType="withEffect">
                                  <p:stCondLst>
                                    <p:cond delay="0"/>
                                  </p:stCondLst>
                                  <p:childTnLst>
                                    <p:animRot by="-21600000">
                                      <p:cBhvr>
                                        <p:cTn id="824" dur="4200" fill="hold"/>
                                        <p:tgtEl>
                                          <p:spTgt spid="179"/>
                                        </p:tgtEl>
                                        <p:attrNameLst>
                                          <p:attrName>r</p:attrName>
                                        </p:attrNameLst>
                                      </p:cBhvr>
                                    </p:animRot>
                                  </p:childTnLst>
                                </p:cTn>
                              </p:par>
                              <p:par>
                                <p:cTn id="825" presetID="2" presetClass="entr" presetSubtype="8" fill="hold" grpId="0" nodeType="withEffect">
                                  <p:stCondLst>
                                    <p:cond delay="0"/>
                                  </p:stCondLst>
                                  <p:childTnLst>
                                    <p:set>
                                      <p:cBhvr>
                                        <p:cTn id="826" dur="1" fill="hold">
                                          <p:stCondLst>
                                            <p:cond delay="0"/>
                                          </p:stCondLst>
                                        </p:cTn>
                                        <p:tgtEl>
                                          <p:spTgt spid="159"/>
                                        </p:tgtEl>
                                        <p:attrNameLst>
                                          <p:attrName>style.visibility</p:attrName>
                                        </p:attrNameLst>
                                      </p:cBhvr>
                                      <p:to>
                                        <p:strVal val="visible"/>
                                      </p:to>
                                    </p:set>
                                    <p:anim calcmode="lin" valueType="num">
                                      <p:cBhvr additive="base">
                                        <p:cTn id="827" dur="4300" fill="hold"/>
                                        <p:tgtEl>
                                          <p:spTgt spid="159"/>
                                        </p:tgtEl>
                                        <p:attrNameLst>
                                          <p:attrName>ppt_x</p:attrName>
                                        </p:attrNameLst>
                                      </p:cBhvr>
                                      <p:tavLst>
                                        <p:tav tm="0">
                                          <p:val>
                                            <p:strVal val="0-#ppt_w/2"/>
                                          </p:val>
                                        </p:tav>
                                        <p:tav tm="100000">
                                          <p:val>
                                            <p:strVal val="#ppt_x"/>
                                          </p:val>
                                        </p:tav>
                                      </p:tavLst>
                                    </p:anim>
                                    <p:anim calcmode="lin" valueType="num">
                                      <p:cBhvr additive="base">
                                        <p:cTn id="828" dur="4300" fill="hold"/>
                                        <p:tgtEl>
                                          <p:spTgt spid="159"/>
                                        </p:tgtEl>
                                        <p:attrNameLst>
                                          <p:attrName>ppt_y</p:attrName>
                                        </p:attrNameLst>
                                      </p:cBhvr>
                                      <p:tavLst>
                                        <p:tav tm="0">
                                          <p:val>
                                            <p:strVal val="#ppt_y"/>
                                          </p:val>
                                        </p:tav>
                                        <p:tav tm="100000">
                                          <p:val>
                                            <p:strVal val="#ppt_y"/>
                                          </p:val>
                                        </p:tav>
                                      </p:tavLst>
                                    </p:anim>
                                  </p:childTnLst>
                                </p:cTn>
                              </p:par>
                              <p:par>
                                <p:cTn id="829" presetID="2" presetClass="exit" presetSubtype="8" fill="hold" grpId="1" nodeType="withEffect">
                                  <p:stCondLst>
                                    <p:cond delay="0"/>
                                  </p:stCondLst>
                                  <p:childTnLst>
                                    <p:anim calcmode="lin" valueType="num">
                                      <p:cBhvr additive="base">
                                        <p:cTn id="830" dur="4300"/>
                                        <p:tgtEl>
                                          <p:spTgt spid="159"/>
                                        </p:tgtEl>
                                        <p:attrNameLst>
                                          <p:attrName>ppt_x</p:attrName>
                                        </p:attrNameLst>
                                      </p:cBhvr>
                                      <p:tavLst>
                                        <p:tav tm="0">
                                          <p:val>
                                            <p:strVal val="ppt_x"/>
                                          </p:val>
                                        </p:tav>
                                        <p:tav tm="100000">
                                          <p:val>
                                            <p:strVal val="0-ppt_w/2"/>
                                          </p:val>
                                        </p:tav>
                                      </p:tavLst>
                                    </p:anim>
                                    <p:anim calcmode="lin" valueType="num">
                                      <p:cBhvr additive="base">
                                        <p:cTn id="831" dur="4300"/>
                                        <p:tgtEl>
                                          <p:spTgt spid="159"/>
                                        </p:tgtEl>
                                        <p:attrNameLst>
                                          <p:attrName>ppt_y</p:attrName>
                                        </p:attrNameLst>
                                      </p:cBhvr>
                                      <p:tavLst>
                                        <p:tav tm="0">
                                          <p:val>
                                            <p:strVal val="ppt_y"/>
                                          </p:val>
                                        </p:tav>
                                        <p:tav tm="100000">
                                          <p:val>
                                            <p:strVal val="ppt_y"/>
                                          </p:val>
                                        </p:tav>
                                      </p:tavLst>
                                    </p:anim>
                                    <p:set>
                                      <p:cBhvr>
                                        <p:cTn id="832" dur="1" fill="hold">
                                          <p:stCondLst>
                                            <p:cond delay="4299"/>
                                          </p:stCondLst>
                                        </p:cTn>
                                        <p:tgtEl>
                                          <p:spTgt spid="159"/>
                                        </p:tgtEl>
                                        <p:attrNameLst>
                                          <p:attrName>style.visibility</p:attrName>
                                        </p:attrNameLst>
                                      </p:cBhvr>
                                      <p:to>
                                        <p:strVal val="hidden"/>
                                      </p:to>
                                    </p:set>
                                  </p:childTnLst>
                                </p:cTn>
                              </p:par>
                              <p:par>
                                <p:cTn id="833" presetID="8" presetClass="emph" presetSubtype="0" fill="hold" grpId="2" nodeType="withEffect">
                                  <p:stCondLst>
                                    <p:cond delay="0"/>
                                  </p:stCondLst>
                                  <p:childTnLst>
                                    <p:animRot by="-21600000">
                                      <p:cBhvr>
                                        <p:cTn id="834" dur="4300" fill="hold"/>
                                        <p:tgtEl>
                                          <p:spTgt spid="159"/>
                                        </p:tgtEl>
                                        <p:attrNameLst>
                                          <p:attrName>r</p:attrName>
                                        </p:attrNameLst>
                                      </p:cBhvr>
                                    </p:animRot>
                                  </p:childTnLst>
                                </p:cTn>
                              </p:par>
                              <p:par>
                                <p:cTn id="835" presetID="2" presetClass="entr" presetSubtype="8" fill="hold" grpId="0" nodeType="withEffect">
                                  <p:stCondLst>
                                    <p:cond delay="0"/>
                                  </p:stCondLst>
                                  <p:childTnLst>
                                    <p:set>
                                      <p:cBhvr>
                                        <p:cTn id="836" dur="1" fill="hold">
                                          <p:stCondLst>
                                            <p:cond delay="0"/>
                                          </p:stCondLst>
                                        </p:cTn>
                                        <p:tgtEl>
                                          <p:spTgt spid="138"/>
                                        </p:tgtEl>
                                        <p:attrNameLst>
                                          <p:attrName>style.visibility</p:attrName>
                                        </p:attrNameLst>
                                      </p:cBhvr>
                                      <p:to>
                                        <p:strVal val="visible"/>
                                      </p:to>
                                    </p:set>
                                    <p:anim calcmode="lin" valueType="num">
                                      <p:cBhvr additive="base">
                                        <p:cTn id="837" dur="4000" fill="hold"/>
                                        <p:tgtEl>
                                          <p:spTgt spid="138"/>
                                        </p:tgtEl>
                                        <p:attrNameLst>
                                          <p:attrName>ppt_x</p:attrName>
                                        </p:attrNameLst>
                                      </p:cBhvr>
                                      <p:tavLst>
                                        <p:tav tm="0">
                                          <p:val>
                                            <p:strVal val="0-#ppt_w/2"/>
                                          </p:val>
                                        </p:tav>
                                        <p:tav tm="100000">
                                          <p:val>
                                            <p:strVal val="#ppt_x"/>
                                          </p:val>
                                        </p:tav>
                                      </p:tavLst>
                                    </p:anim>
                                    <p:anim calcmode="lin" valueType="num">
                                      <p:cBhvr additive="base">
                                        <p:cTn id="838" dur="4000" fill="hold"/>
                                        <p:tgtEl>
                                          <p:spTgt spid="138"/>
                                        </p:tgtEl>
                                        <p:attrNameLst>
                                          <p:attrName>ppt_y</p:attrName>
                                        </p:attrNameLst>
                                      </p:cBhvr>
                                      <p:tavLst>
                                        <p:tav tm="0">
                                          <p:val>
                                            <p:strVal val="#ppt_y"/>
                                          </p:val>
                                        </p:tav>
                                        <p:tav tm="100000">
                                          <p:val>
                                            <p:strVal val="#ppt_y"/>
                                          </p:val>
                                        </p:tav>
                                      </p:tavLst>
                                    </p:anim>
                                  </p:childTnLst>
                                </p:cTn>
                              </p:par>
                              <p:par>
                                <p:cTn id="839" presetID="2" presetClass="exit" presetSubtype="8" fill="hold" grpId="1" nodeType="withEffect">
                                  <p:stCondLst>
                                    <p:cond delay="0"/>
                                  </p:stCondLst>
                                  <p:childTnLst>
                                    <p:anim calcmode="lin" valueType="num">
                                      <p:cBhvr additive="base">
                                        <p:cTn id="840" dur="4000"/>
                                        <p:tgtEl>
                                          <p:spTgt spid="138"/>
                                        </p:tgtEl>
                                        <p:attrNameLst>
                                          <p:attrName>ppt_x</p:attrName>
                                        </p:attrNameLst>
                                      </p:cBhvr>
                                      <p:tavLst>
                                        <p:tav tm="0">
                                          <p:val>
                                            <p:strVal val="ppt_x"/>
                                          </p:val>
                                        </p:tav>
                                        <p:tav tm="100000">
                                          <p:val>
                                            <p:strVal val="0-ppt_w/2"/>
                                          </p:val>
                                        </p:tav>
                                      </p:tavLst>
                                    </p:anim>
                                    <p:anim calcmode="lin" valueType="num">
                                      <p:cBhvr additive="base">
                                        <p:cTn id="841" dur="4000"/>
                                        <p:tgtEl>
                                          <p:spTgt spid="138"/>
                                        </p:tgtEl>
                                        <p:attrNameLst>
                                          <p:attrName>ppt_y</p:attrName>
                                        </p:attrNameLst>
                                      </p:cBhvr>
                                      <p:tavLst>
                                        <p:tav tm="0">
                                          <p:val>
                                            <p:strVal val="ppt_y"/>
                                          </p:val>
                                        </p:tav>
                                        <p:tav tm="100000">
                                          <p:val>
                                            <p:strVal val="ppt_y"/>
                                          </p:val>
                                        </p:tav>
                                      </p:tavLst>
                                    </p:anim>
                                    <p:set>
                                      <p:cBhvr>
                                        <p:cTn id="842" dur="1" fill="hold">
                                          <p:stCondLst>
                                            <p:cond delay="3999"/>
                                          </p:stCondLst>
                                        </p:cTn>
                                        <p:tgtEl>
                                          <p:spTgt spid="138"/>
                                        </p:tgtEl>
                                        <p:attrNameLst>
                                          <p:attrName>style.visibility</p:attrName>
                                        </p:attrNameLst>
                                      </p:cBhvr>
                                      <p:to>
                                        <p:strVal val="hidden"/>
                                      </p:to>
                                    </p:set>
                                  </p:childTnLst>
                                </p:cTn>
                              </p:par>
                              <p:par>
                                <p:cTn id="843" presetID="8" presetClass="emph" presetSubtype="0" fill="hold" grpId="2" nodeType="withEffect">
                                  <p:stCondLst>
                                    <p:cond delay="0"/>
                                  </p:stCondLst>
                                  <p:childTnLst>
                                    <p:animRot by="-21600000">
                                      <p:cBhvr>
                                        <p:cTn id="844" dur="4000" fill="hold"/>
                                        <p:tgtEl>
                                          <p:spTgt spid="138"/>
                                        </p:tgtEl>
                                        <p:attrNameLst>
                                          <p:attrName>r</p:attrName>
                                        </p:attrNameLst>
                                      </p:cBhvr>
                                    </p:animRot>
                                  </p:childTnLst>
                                </p:cTn>
                              </p:par>
                              <p:par>
                                <p:cTn id="845" presetID="2" presetClass="entr" presetSubtype="8" fill="hold" grpId="0" nodeType="withEffect">
                                  <p:stCondLst>
                                    <p:cond delay="0"/>
                                  </p:stCondLst>
                                  <p:childTnLst>
                                    <p:set>
                                      <p:cBhvr>
                                        <p:cTn id="846" dur="1" fill="hold">
                                          <p:stCondLst>
                                            <p:cond delay="0"/>
                                          </p:stCondLst>
                                        </p:cTn>
                                        <p:tgtEl>
                                          <p:spTgt spid="118"/>
                                        </p:tgtEl>
                                        <p:attrNameLst>
                                          <p:attrName>style.visibility</p:attrName>
                                        </p:attrNameLst>
                                      </p:cBhvr>
                                      <p:to>
                                        <p:strVal val="visible"/>
                                      </p:to>
                                    </p:set>
                                    <p:anim calcmode="lin" valueType="num">
                                      <p:cBhvr additive="base">
                                        <p:cTn id="847" dur="4100" fill="hold"/>
                                        <p:tgtEl>
                                          <p:spTgt spid="118"/>
                                        </p:tgtEl>
                                        <p:attrNameLst>
                                          <p:attrName>ppt_x</p:attrName>
                                        </p:attrNameLst>
                                      </p:cBhvr>
                                      <p:tavLst>
                                        <p:tav tm="0">
                                          <p:val>
                                            <p:strVal val="0-#ppt_w/2"/>
                                          </p:val>
                                        </p:tav>
                                        <p:tav tm="100000">
                                          <p:val>
                                            <p:strVal val="#ppt_x"/>
                                          </p:val>
                                        </p:tav>
                                      </p:tavLst>
                                    </p:anim>
                                    <p:anim calcmode="lin" valueType="num">
                                      <p:cBhvr additive="base">
                                        <p:cTn id="848" dur="4100" fill="hold"/>
                                        <p:tgtEl>
                                          <p:spTgt spid="118"/>
                                        </p:tgtEl>
                                        <p:attrNameLst>
                                          <p:attrName>ppt_y</p:attrName>
                                        </p:attrNameLst>
                                      </p:cBhvr>
                                      <p:tavLst>
                                        <p:tav tm="0">
                                          <p:val>
                                            <p:strVal val="#ppt_y"/>
                                          </p:val>
                                        </p:tav>
                                        <p:tav tm="100000">
                                          <p:val>
                                            <p:strVal val="#ppt_y"/>
                                          </p:val>
                                        </p:tav>
                                      </p:tavLst>
                                    </p:anim>
                                  </p:childTnLst>
                                </p:cTn>
                              </p:par>
                              <p:par>
                                <p:cTn id="849" presetID="2" presetClass="exit" presetSubtype="8" fill="hold" grpId="1" nodeType="withEffect">
                                  <p:stCondLst>
                                    <p:cond delay="0"/>
                                  </p:stCondLst>
                                  <p:childTnLst>
                                    <p:anim calcmode="lin" valueType="num">
                                      <p:cBhvr additive="base">
                                        <p:cTn id="850" dur="4100"/>
                                        <p:tgtEl>
                                          <p:spTgt spid="118"/>
                                        </p:tgtEl>
                                        <p:attrNameLst>
                                          <p:attrName>ppt_x</p:attrName>
                                        </p:attrNameLst>
                                      </p:cBhvr>
                                      <p:tavLst>
                                        <p:tav tm="0">
                                          <p:val>
                                            <p:strVal val="ppt_x"/>
                                          </p:val>
                                        </p:tav>
                                        <p:tav tm="100000">
                                          <p:val>
                                            <p:strVal val="0-ppt_w/2"/>
                                          </p:val>
                                        </p:tav>
                                      </p:tavLst>
                                    </p:anim>
                                    <p:anim calcmode="lin" valueType="num">
                                      <p:cBhvr additive="base">
                                        <p:cTn id="851" dur="4100"/>
                                        <p:tgtEl>
                                          <p:spTgt spid="118"/>
                                        </p:tgtEl>
                                        <p:attrNameLst>
                                          <p:attrName>ppt_y</p:attrName>
                                        </p:attrNameLst>
                                      </p:cBhvr>
                                      <p:tavLst>
                                        <p:tav tm="0">
                                          <p:val>
                                            <p:strVal val="ppt_y"/>
                                          </p:val>
                                        </p:tav>
                                        <p:tav tm="100000">
                                          <p:val>
                                            <p:strVal val="ppt_y"/>
                                          </p:val>
                                        </p:tav>
                                      </p:tavLst>
                                    </p:anim>
                                    <p:set>
                                      <p:cBhvr>
                                        <p:cTn id="852" dur="1" fill="hold">
                                          <p:stCondLst>
                                            <p:cond delay="4099"/>
                                          </p:stCondLst>
                                        </p:cTn>
                                        <p:tgtEl>
                                          <p:spTgt spid="118"/>
                                        </p:tgtEl>
                                        <p:attrNameLst>
                                          <p:attrName>style.visibility</p:attrName>
                                        </p:attrNameLst>
                                      </p:cBhvr>
                                      <p:to>
                                        <p:strVal val="hidden"/>
                                      </p:to>
                                    </p:set>
                                  </p:childTnLst>
                                </p:cTn>
                              </p:par>
                              <p:par>
                                <p:cTn id="853" presetID="8" presetClass="emph" presetSubtype="0" fill="hold" grpId="2" nodeType="withEffect">
                                  <p:stCondLst>
                                    <p:cond delay="0"/>
                                  </p:stCondLst>
                                  <p:childTnLst>
                                    <p:animRot by="-21600000">
                                      <p:cBhvr>
                                        <p:cTn id="854" dur="4100" fill="hold"/>
                                        <p:tgtEl>
                                          <p:spTgt spid="118"/>
                                        </p:tgtEl>
                                        <p:attrNameLst>
                                          <p:attrName>r</p:attrName>
                                        </p:attrNameLst>
                                      </p:cBhvr>
                                    </p:animRot>
                                  </p:childTnLst>
                                </p:cTn>
                              </p:par>
                              <p:par>
                                <p:cTn id="855" presetID="2" presetClass="entr" presetSubtype="8" fill="hold" grpId="0" nodeType="withEffect">
                                  <p:stCondLst>
                                    <p:cond delay="0"/>
                                  </p:stCondLst>
                                  <p:childTnLst>
                                    <p:set>
                                      <p:cBhvr>
                                        <p:cTn id="856" dur="1" fill="hold">
                                          <p:stCondLst>
                                            <p:cond delay="0"/>
                                          </p:stCondLst>
                                        </p:cTn>
                                        <p:tgtEl>
                                          <p:spTgt spid="178"/>
                                        </p:tgtEl>
                                        <p:attrNameLst>
                                          <p:attrName>style.visibility</p:attrName>
                                        </p:attrNameLst>
                                      </p:cBhvr>
                                      <p:to>
                                        <p:strVal val="visible"/>
                                      </p:to>
                                    </p:set>
                                    <p:anim calcmode="lin" valueType="num">
                                      <p:cBhvr additive="base">
                                        <p:cTn id="857" dur="4200" fill="hold"/>
                                        <p:tgtEl>
                                          <p:spTgt spid="178"/>
                                        </p:tgtEl>
                                        <p:attrNameLst>
                                          <p:attrName>ppt_x</p:attrName>
                                        </p:attrNameLst>
                                      </p:cBhvr>
                                      <p:tavLst>
                                        <p:tav tm="0">
                                          <p:val>
                                            <p:strVal val="0-#ppt_w/2"/>
                                          </p:val>
                                        </p:tav>
                                        <p:tav tm="100000">
                                          <p:val>
                                            <p:strVal val="#ppt_x"/>
                                          </p:val>
                                        </p:tav>
                                      </p:tavLst>
                                    </p:anim>
                                    <p:anim calcmode="lin" valueType="num">
                                      <p:cBhvr additive="base">
                                        <p:cTn id="858" dur="4200" fill="hold"/>
                                        <p:tgtEl>
                                          <p:spTgt spid="178"/>
                                        </p:tgtEl>
                                        <p:attrNameLst>
                                          <p:attrName>ppt_y</p:attrName>
                                        </p:attrNameLst>
                                      </p:cBhvr>
                                      <p:tavLst>
                                        <p:tav tm="0">
                                          <p:val>
                                            <p:strVal val="#ppt_y"/>
                                          </p:val>
                                        </p:tav>
                                        <p:tav tm="100000">
                                          <p:val>
                                            <p:strVal val="#ppt_y"/>
                                          </p:val>
                                        </p:tav>
                                      </p:tavLst>
                                    </p:anim>
                                  </p:childTnLst>
                                </p:cTn>
                              </p:par>
                              <p:par>
                                <p:cTn id="859" presetID="2" presetClass="exit" presetSubtype="8" fill="hold" grpId="1" nodeType="withEffect">
                                  <p:stCondLst>
                                    <p:cond delay="0"/>
                                  </p:stCondLst>
                                  <p:childTnLst>
                                    <p:anim calcmode="lin" valueType="num">
                                      <p:cBhvr additive="base">
                                        <p:cTn id="860" dur="4200"/>
                                        <p:tgtEl>
                                          <p:spTgt spid="178"/>
                                        </p:tgtEl>
                                        <p:attrNameLst>
                                          <p:attrName>ppt_x</p:attrName>
                                        </p:attrNameLst>
                                      </p:cBhvr>
                                      <p:tavLst>
                                        <p:tav tm="0">
                                          <p:val>
                                            <p:strVal val="ppt_x"/>
                                          </p:val>
                                        </p:tav>
                                        <p:tav tm="100000">
                                          <p:val>
                                            <p:strVal val="0-ppt_w/2"/>
                                          </p:val>
                                        </p:tav>
                                      </p:tavLst>
                                    </p:anim>
                                    <p:anim calcmode="lin" valueType="num">
                                      <p:cBhvr additive="base">
                                        <p:cTn id="861" dur="4200"/>
                                        <p:tgtEl>
                                          <p:spTgt spid="178"/>
                                        </p:tgtEl>
                                        <p:attrNameLst>
                                          <p:attrName>ppt_y</p:attrName>
                                        </p:attrNameLst>
                                      </p:cBhvr>
                                      <p:tavLst>
                                        <p:tav tm="0">
                                          <p:val>
                                            <p:strVal val="ppt_y"/>
                                          </p:val>
                                        </p:tav>
                                        <p:tav tm="100000">
                                          <p:val>
                                            <p:strVal val="ppt_y"/>
                                          </p:val>
                                        </p:tav>
                                      </p:tavLst>
                                    </p:anim>
                                    <p:set>
                                      <p:cBhvr>
                                        <p:cTn id="862" dur="1" fill="hold">
                                          <p:stCondLst>
                                            <p:cond delay="4199"/>
                                          </p:stCondLst>
                                        </p:cTn>
                                        <p:tgtEl>
                                          <p:spTgt spid="178"/>
                                        </p:tgtEl>
                                        <p:attrNameLst>
                                          <p:attrName>style.visibility</p:attrName>
                                        </p:attrNameLst>
                                      </p:cBhvr>
                                      <p:to>
                                        <p:strVal val="hidden"/>
                                      </p:to>
                                    </p:set>
                                  </p:childTnLst>
                                </p:cTn>
                              </p:par>
                              <p:par>
                                <p:cTn id="863" presetID="8" presetClass="emph" presetSubtype="0" fill="hold" grpId="2" nodeType="withEffect">
                                  <p:stCondLst>
                                    <p:cond delay="0"/>
                                  </p:stCondLst>
                                  <p:childTnLst>
                                    <p:animRot by="-21600000">
                                      <p:cBhvr>
                                        <p:cTn id="864" dur="4200" fill="hold"/>
                                        <p:tgtEl>
                                          <p:spTgt spid="178"/>
                                        </p:tgtEl>
                                        <p:attrNameLst>
                                          <p:attrName>r</p:attrName>
                                        </p:attrNameLst>
                                      </p:cBhvr>
                                    </p:animRot>
                                  </p:childTnLst>
                                </p:cTn>
                              </p:par>
                              <p:par>
                                <p:cTn id="865" presetID="2" presetClass="entr" presetSubtype="8" fill="hold" grpId="0" nodeType="withEffect">
                                  <p:stCondLst>
                                    <p:cond delay="0"/>
                                  </p:stCondLst>
                                  <p:childTnLst>
                                    <p:set>
                                      <p:cBhvr>
                                        <p:cTn id="866" dur="1" fill="hold">
                                          <p:stCondLst>
                                            <p:cond delay="0"/>
                                          </p:stCondLst>
                                        </p:cTn>
                                        <p:tgtEl>
                                          <p:spTgt spid="158"/>
                                        </p:tgtEl>
                                        <p:attrNameLst>
                                          <p:attrName>style.visibility</p:attrName>
                                        </p:attrNameLst>
                                      </p:cBhvr>
                                      <p:to>
                                        <p:strVal val="visible"/>
                                      </p:to>
                                    </p:set>
                                    <p:anim calcmode="lin" valueType="num">
                                      <p:cBhvr additive="base">
                                        <p:cTn id="867" dur="4300" fill="hold"/>
                                        <p:tgtEl>
                                          <p:spTgt spid="158"/>
                                        </p:tgtEl>
                                        <p:attrNameLst>
                                          <p:attrName>ppt_x</p:attrName>
                                        </p:attrNameLst>
                                      </p:cBhvr>
                                      <p:tavLst>
                                        <p:tav tm="0">
                                          <p:val>
                                            <p:strVal val="0-#ppt_w/2"/>
                                          </p:val>
                                        </p:tav>
                                        <p:tav tm="100000">
                                          <p:val>
                                            <p:strVal val="#ppt_x"/>
                                          </p:val>
                                        </p:tav>
                                      </p:tavLst>
                                    </p:anim>
                                    <p:anim calcmode="lin" valueType="num">
                                      <p:cBhvr additive="base">
                                        <p:cTn id="868" dur="4300" fill="hold"/>
                                        <p:tgtEl>
                                          <p:spTgt spid="158"/>
                                        </p:tgtEl>
                                        <p:attrNameLst>
                                          <p:attrName>ppt_y</p:attrName>
                                        </p:attrNameLst>
                                      </p:cBhvr>
                                      <p:tavLst>
                                        <p:tav tm="0">
                                          <p:val>
                                            <p:strVal val="#ppt_y"/>
                                          </p:val>
                                        </p:tav>
                                        <p:tav tm="100000">
                                          <p:val>
                                            <p:strVal val="#ppt_y"/>
                                          </p:val>
                                        </p:tav>
                                      </p:tavLst>
                                    </p:anim>
                                  </p:childTnLst>
                                </p:cTn>
                              </p:par>
                              <p:par>
                                <p:cTn id="869" presetID="2" presetClass="exit" presetSubtype="8" fill="hold" grpId="1" nodeType="withEffect">
                                  <p:stCondLst>
                                    <p:cond delay="0"/>
                                  </p:stCondLst>
                                  <p:childTnLst>
                                    <p:anim calcmode="lin" valueType="num">
                                      <p:cBhvr additive="base">
                                        <p:cTn id="870" dur="4300"/>
                                        <p:tgtEl>
                                          <p:spTgt spid="158"/>
                                        </p:tgtEl>
                                        <p:attrNameLst>
                                          <p:attrName>ppt_x</p:attrName>
                                        </p:attrNameLst>
                                      </p:cBhvr>
                                      <p:tavLst>
                                        <p:tav tm="0">
                                          <p:val>
                                            <p:strVal val="ppt_x"/>
                                          </p:val>
                                        </p:tav>
                                        <p:tav tm="100000">
                                          <p:val>
                                            <p:strVal val="0-ppt_w/2"/>
                                          </p:val>
                                        </p:tav>
                                      </p:tavLst>
                                    </p:anim>
                                    <p:anim calcmode="lin" valueType="num">
                                      <p:cBhvr additive="base">
                                        <p:cTn id="871" dur="4300"/>
                                        <p:tgtEl>
                                          <p:spTgt spid="158"/>
                                        </p:tgtEl>
                                        <p:attrNameLst>
                                          <p:attrName>ppt_y</p:attrName>
                                        </p:attrNameLst>
                                      </p:cBhvr>
                                      <p:tavLst>
                                        <p:tav tm="0">
                                          <p:val>
                                            <p:strVal val="ppt_y"/>
                                          </p:val>
                                        </p:tav>
                                        <p:tav tm="100000">
                                          <p:val>
                                            <p:strVal val="ppt_y"/>
                                          </p:val>
                                        </p:tav>
                                      </p:tavLst>
                                    </p:anim>
                                    <p:set>
                                      <p:cBhvr>
                                        <p:cTn id="872" dur="1" fill="hold">
                                          <p:stCondLst>
                                            <p:cond delay="4299"/>
                                          </p:stCondLst>
                                        </p:cTn>
                                        <p:tgtEl>
                                          <p:spTgt spid="158"/>
                                        </p:tgtEl>
                                        <p:attrNameLst>
                                          <p:attrName>style.visibility</p:attrName>
                                        </p:attrNameLst>
                                      </p:cBhvr>
                                      <p:to>
                                        <p:strVal val="hidden"/>
                                      </p:to>
                                    </p:set>
                                  </p:childTnLst>
                                </p:cTn>
                              </p:par>
                              <p:par>
                                <p:cTn id="873" presetID="8" presetClass="emph" presetSubtype="0" fill="hold" grpId="2" nodeType="withEffect">
                                  <p:stCondLst>
                                    <p:cond delay="0"/>
                                  </p:stCondLst>
                                  <p:childTnLst>
                                    <p:animRot by="-21600000">
                                      <p:cBhvr>
                                        <p:cTn id="874" dur="4300" fill="hold"/>
                                        <p:tgtEl>
                                          <p:spTgt spid="158"/>
                                        </p:tgtEl>
                                        <p:attrNameLst>
                                          <p:attrName>r</p:attrName>
                                        </p:attrNameLst>
                                      </p:cBhvr>
                                    </p:animRot>
                                  </p:childTnLst>
                                </p:cTn>
                              </p:par>
                              <p:par>
                                <p:cTn id="875" presetID="2" presetClass="entr" presetSubtype="8" fill="hold" grpId="0" nodeType="withEffect">
                                  <p:stCondLst>
                                    <p:cond delay="0"/>
                                  </p:stCondLst>
                                  <p:childTnLst>
                                    <p:set>
                                      <p:cBhvr>
                                        <p:cTn id="876" dur="1" fill="hold">
                                          <p:stCondLst>
                                            <p:cond delay="0"/>
                                          </p:stCondLst>
                                        </p:cTn>
                                        <p:tgtEl>
                                          <p:spTgt spid="137"/>
                                        </p:tgtEl>
                                        <p:attrNameLst>
                                          <p:attrName>style.visibility</p:attrName>
                                        </p:attrNameLst>
                                      </p:cBhvr>
                                      <p:to>
                                        <p:strVal val="visible"/>
                                      </p:to>
                                    </p:set>
                                    <p:anim calcmode="lin" valueType="num">
                                      <p:cBhvr additive="base">
                                        <p:cTn id="877" dur="4000" fill="hold"/>
                                        <p:tgtEl>
                                          <p:spTgt spid="137"/>
                                        </p:tgtEl>
                                        <p:attrNameLst>
                                          <p:attrName>ppt_x</p:attrName>
                                        </p:attrNameLst>
                                      </p:cBhvr>
                                      <p:tavLst>
                                        <p:tav tm="0">
                                          <p:val>
                                            <p:strVal val="0-#ppt_w/2"/>
                                          </p:val>
                                        </p:tav>
                                        <p:tav tm="100000">
                                          <p:val>
                                            <p:strVal val="#ppt_x"/>
                                          </p:val>
                                        </p:tav>
                                      </p:tavLst>
                                    </p:anim>
                                    <p:anim calcmode="lin" valueType="num">
                                      <p:cBhvr additive="base">
                                        <p:cTn id="878" dur="4000" fill="hold"/>
                                        <p:tgtEl>
                                          <p:spTgt spid="137"/>
                                        </p:tgtEl>
                                        <p:attrNameLst>
                                          <p:attrName>ppt_y</p:attrName>
                                        </p:attrNameLst>
                                      </p:cBhvr>
                                      <p:tavLst>
                                        <p:tav tm="0">
                                          <p:val>
                                            <p:strVal val="#ppt_y"/>
                                          </p:val>
                                        </p:tav>
                                        <p:tav tm="100000">
                                          <p:val>
                                            <p:strVal val="#ppt_y"/>
                                          </p:val>
                                        </p:tav>
                                      </p:tavLst>
                                    </p:anim>
                                  </p:childTnLst>
                                </p:cTn>
                              </p:par>
                              <p:par>
                                <p:cTn id="879" presetID="2" presetClass="exit" presetSubtype="8" fill="hold" grpId="1" nodeType="withEffect">
                                  <p:stCondLst>
                                    <p:cond delay="0"/>
                                  </p:stCondLst>
                                  <p:childTnLst>
                                    <p:anim calcmode="lin" valueType="num">
                                      <p:cBhvr additive="base">
                                        <p:cTn id="880" dur="4000"/>
                                        <p:tgtEl>
                                          <p:spTgt spid="137"/>
                                        </p:tgtEl>
                                        <p:attrNameLst>
                                          <p:attrName>ppt_x</p:attrName>
                                        </p:attrNameLst>
                                      </p:cBhvr>
                                      <p:tavLst>
                                        <p:tav tm="0">
                                          <p:val>
                                            <p:strVal val="ppt_x"/>
                                          </p:val>
                                        </p:tav>
                                        <p:tav tm="100000">
                                          <p:val>
                                            <p:strVal val="0-ppt_w/2"/>
                                          </p:val>
                                        </p:tav>
                                      </p:tavLst>
                                    </p:anim>
                                    <p:anim calcmode="lin" valueType="num">
                                      <p:cBhvr additive="base">
                                        <p:cTn id="881" dur="4000"/>
                                        <p:tgtEl>
                                          <p:spTgt spid="137"/>
                                        </p:tgtEl>
                                        <p:attrNameLst>
                                          <p:attrName>ppt_y</p:attrName>
                                        </p:attrNameLst>
                                      </p:cBhvr>
                                      <p:tavLst>
                                        <p:tav tm="0">
                                          <p:val>
                                            <p:strVal val="ppt_y"/>
                                          </p:val>
                                        </p:tav>
                                        <p:tav tm="100000">
                                          <p:val>
                                            <p:strVal val="ppt_y"/>
                                          </p:val>
                                        </p:tav>
                                      </p:tavLst>
                                    </p:anim>
                                    <p:set>
                                      <p:cBhvr>
                                        <p:cTn id="882" dur="1" fill="hold">
                                          <p:stCondLst>
                                            <p:cond delay="3999"/>
                                          </p:stCondLst>
                                        </p:cTn>
                                        <p:tgtEl>
                                          <p:spTgt spid="137"/>
                                        </p:tgtEl>
                                        <p:attrNameLst>
                                          <p:attrName>style.visibility</p:attrName>
                                        </p:attrNameLst>
                                      </p:cBhvr>
                                      <p:to>
                                        <p:strVal val="hidden"/>
                                      </p:to>
                                    </p:set>
                                  </p:childTnLst>
                                </p:cTn>
                              </p:par>
                              <p:par>
                                <p:cTn id="883" presetID="8" presetClass="emph" presetSubtype="0" fill="hold" grpId="2" nodeType="withEffect">
                                  <p:stCondLst>
                                    <p:cond delay="0"/>
                                  </p:stCondLst>
                                  <p:childTnLst>
                                    <p:animRot by="-21600000">
                                      <p:cBhvr>
                                        <p:cTn id="884" dur="4000" fill="hold"/>
                                        <p:tgtEl>
                                          <p:spTgt spid="137"/>
                                        </p:tgtEl>
                                        <p:attrNameLst>
                                          <p:attrName>r</p:attrName>
                                        </p:attrNameLst>
                                      </p:cBhvr>
                                    </p:animRot>
                                  </p:childTnLst>
                                </p:cTn>
                              </p:par>
                              <p:par>
                                <p:cTn id="885" presetID="2" presetClass="entr" presetSubtype="8" fill="hold" grpId="0" nodeType="withEffect">
                                  <p:stCondLst>
                                    <p:cond delay="0"/>
                                  </p:stCondLst>
                                  <p:childTnLst>
                                    <p:set>
                                      <p:cBhvr>
                                        <p:cTn id="886" dur="1" fill="hold">
                                          <p:stCondLst>
                                            <p:cond delay="0"/>
                                          </p:stCondLst>
                                        </p:cTn>
                                        <p:tgtEl>
                                          <p:spTgt spid="117"/>
                                        </p:tgtEl>
                                        <p:attrNameLst>
                                          <p:attrName>style.visibility</p:attrName>
                                        </p:attrNameLst>
                                      </p:cBhvr>
                                      <p:to>
                                        <p:strVal val="visible"/>
                                      </p:to>
                                    </p:set>
                                    <p:anim calcmode="lin" valueType="num">
                                      <p:cBhvr additive="base">
                                        <p:cTn id="887" dur="4100" fill="hold"/>
                                        <p:tgtEl>
                                          <p:spTgt spid="117"/>
                                        </p:tgtEl>
                                        <p:attrNameLst>
                                          <p:attrName>ppt_x</p:attrName>
                                        </p:attrNameLst>
                                      </p:cBhvr>
                                      <p:tavLst>
                                        <p:tav tm="0">
                                          <p:val>
                                            <p:strVal val="0-#ppt_w/2"/>
                                          </p:val>
                                        </p:tav>
                                        <p:tav tm="100000">
                                          <p:val>
                                            <p:strVal val="#ppt_x"/>
                                          </p:val>
                                        </p:tav>
                                      </p:tavLst>
                                    </p:anim>
                                    <p:anim calcmode="lin" valueType="num">
                                      <p:cBhvr additive="base">
                                        <p:cTn id="888" dur="4100" fill="hold"/>
                                        <p:tgtEl>
                                          <p:spTgt spid="117"/>
                                        </p:tgtEl>
                                        <p:attrNameLst>
                                          <p:attrName>ppt_y</p:attrName>
                                        </p:attrNameLst>
                                      </p:cBhvr>
                                      <p:tavLst>
                                        <p:tav tm="0">
                                          <p:val>
                                            <p:strVal val="#ppt_y"/>
                                          </p:val>
                                        </p:tav>
                                        <p:tav tm="100000">
                                          <p:val>
                                            <p:strVal val="#ppt_y"/>
                                          </p:val>
                                        </p:tav>
                                      </p:tavLst>
                                    </p:anim>
                                  </p:childTnLst>
                                </p:cTn>
                              </p:par>
                              <p:par>
                                <p:cTn id="889" presetID="2" presetClass="exit" presetSubtype="8" fill="hold" grpId="1" nodeType="withEffect">
                                  <p:stCondLst>
                                    <p:cond delay="0"/>
                                  </p:stCondLst>
                                  <p:childTnLst>
                                    <p:anim calcmode="lin" valueType="num">
                                      <p:cBhvr additive="base">
                                        <p:cTn id="890" dur="4100"/>
                                        <p:tgtEl>
                                          <p:spTgt spid="117"/>
                                        </p:tgtEl>
                                        <p:attrNameLst>
                                          <p:attrName>ppt_x</p:attrName>
                                        </p:attrNameLst>
                                      </p:cBhvr>
                                      <p:tavLst>
                                        <p:tav tm="0">
                                          <p:val>
                                            <p:strVal val="ppt_x"/>
                                          </p:val>
                                        </p:tav>
                                        <p:tav tm="100000">
                                          <p:val>
                                            <p:strVal val="0-ppt_w/2"/>
                                          </p:val>
                                        </p:tav>
                                      </p:tavLst>
                                    </p:anim>
                                    <p:anim calcmode="lin" valueType="num">
                                      <p:cBhvr additive="base">
                                        <p:cTn id="891" dur="4100"/>
                                        <p:tgtEl>
                                          <p:spTgt spid="117"/>
                                        </p:tgtEl>
                                        <p:attrNameLst>
                                          <p:attrName>ppt_y</p:attrName>
                                        </p:attrNameLst>
                                      </p:cBhvr>
                                      <p:tavLst>
                                        <p:tav tm="0">
                                          <p:val>
                                            <p:strVal val="ppt_y"/>
                                          </p:val>
                                        </p:tav>
                                        <p:tav tm="100000">
                                          <p:val>
                                            <p:strVal val="ppt_y"/>
                                          </p:val>
                                        </p:tav>
                                      </p:tavLst>
                                    </p:anim>
                                    <p:set>
                                      <p:cBhvr>
                                        <p:cTn id="892" dur="1" fill="hold">
                                          <p:stCondLst>
                                            <p:cond delay="4099"/>
                                          </p:stCondLst>
                                        </p:cTn>
                                        <p:tgtEl>
                                          <p:spTgt spid="117"/>
                                        </p:tgtEl>
                                        <p:attrNameLst>
                                          <p:attrName>style.visibility</p:attrName>
                                        </p:attrNameLst>
                                      </p:cBhvr>
                                      <p:to>
                                        <p:strVal val="hidden"/>
                                      </p:to>
                                    </p:set>
                                  </p:childTnLst>
                                </p:cTn>
                              </p:par>
                              <p:par>
                                <p:cTn id="893" presetID="8" presetClass="emph" presetSubtype="0" fill="hold" grpId="2" nodeType="withEffect">
                                  <p:stCondLst>
                                    <p:cond delay="0"/>
                                  </p:stCondLst>
                                  <p:childTnLst>
                                    <p:animRot by="-21600000">
                                      <p:cBhvr>
                                        <p:cTn id="894" dur="4100" fill="hold"/>
                                        <p:tgtEl>
                                          <p:spTgt spid="117"/>
                                        </p:tgtEl>
                                        <p:attrNameLst>
                                          <p:attrName>r</p:attrName>
                                        </p:attrNameLst>
                                      </p:cBhvr>
                                    </p:animRot>
                                  </p:childTnLst>
                                </p:cTn>
                              </p:par>
                              <p:par>
                                <p:cTn id="895" presetID="2" presetClass="entr" presetSubtype="8" fill="hold" grpId="0" nodeType="withEffect">
                                  <p:stCondLst>
                                    <p:cond delay="0"/>
                                  </p:stCondLst>
                                  <p:childTnLst>
                                    <p:set>
                                      <p:cBhvr>
                                        <p:cTn id="896" dur="1" fill="hold">
                                          <p:stCondLst>
                                            <p:cond delay="0"/>
                                          </p:stCondLst>
                                        </p:cTn>
                                        <p:tgtEl>
                                          <p:spTgt spid="177"/>
                                        </p:tgtEl>
                                        <p:attrNameLst>
                                          <p:attrName>style.visibility</p:attrName>
                                        </p:attrNameLst>
                                      </p:cBhvr>
                                      <p:to>
                                        <p:strVal val="visible"/>
                                      </p:to>
                                    </p:set>
                                    <p:anim calcmode="lin" valueType="num">
                                      <p:cBhvr additive="base">
                                        <p:cTn id="897" dur="4200" fill="hold"/>
                                        <p:tgtEl>
                                          <p:spTgt spid="177"/>
                                        </p:tgtEl>
                                        <p:attrNameLst>
                                          <p:attrName>ppt_x</p:attrName>
                                        </p:attrNameLst>
                                      </p:cBhvr>
                                      <p:tavLst>
                                        <p:tav tm="0">
                                          <p:val>
                                            <p:strVal val="0-#ppt_w/2"/>
                                          </p:val>
                                        </p:tav>
                                        <p:tav tm="100000">
                                          <p:val>
                                            <p:strVal val="#ppt_x"/>
                                          </p:val>
                                        </p:tav>
                                      </p:tavLst>
                                    </p:anim>
                                    <p:anim calcmode="lin" valueType="num">
                                      <p:cBhvr additive="base">
                                        <p:cTn id="898" dur="4200" fill="hold"/>
                                        <p:tgtEl>
                                          <p:spTgt spid="177"/>
                                        </p:tgtEl>
                                        <p:attrNameLst>
                                          <p:attrName>ppt_y</p:attrName>
                                        </p:attrNameLst>
                                      </p:cBhvr>
                                      <p:tavLst>
                                        <p:tav tm="0">
                                          <p:val>
                                            <p:strVal val="#ppt_y"/>
                                          </p:val>
                                        </p:tav>
                                        <p:tav tm="100000">
                                          <p:val>
                                            <p:strVal val="#ppt_y"/>
                                          </p:val>
                                        </p:tav>
                                      </p:tavLst>
                                    </p:anim>
                                  </p:childTnLst>
                                </p:cTn>
                              </p:par>
                              <p:par>
                                <p:cTn id="899" presetID="2" presetClass="exit" presetSubtype="8" fill="hold" grpId="1" nodeType="withEffect">
                                  <p:stCondLst>
                                    <p:cond delay="0"/>
                                  </p:stCondLst>
                                  <p:childTnLst>
                                    <p:anim calcmode="lin" valueType="num">
                                      <p:cBhvr additive="base">
                                        <p:cTn id="900" dur="4200"/>
                                        <p:tgtEl>
                                          <p:spTgt spid="177"/>
                                        </p:tgtEl>
                                        <p:attrNameLst>
                                          <p:attrName>ppt_x</p:attrName>
                                        </p:attrNameLst>
                                      </p:cBhvr>
                                      <p:tavLst>
                                        <p:tav tm="0">
                                          <p:val>
                                            <p:strVal val="ppt_x"/>
                                          </p:val>
                                        </p:tav>
                                        <p:tav tm="100000">
                                          <p:val>
                                            <p:strVal val="0-ppt_w/2"/>
                                          </p:val>
                                        </p:tav>
                                      </p:tavLst>
                                    </p:anim>
                                    <p:anim calcmode="lin" valueType="num">
                                      <p:cBhvr additive="base">
                                        <p:cTn id="901" dur="4200"/>
                                        <p:tgtEl>
                                          <p:spTgt spid="177"/>
                                        </p:tgtEl>
                                        <p:attrNameLst>
                                          <p:attrName>ppt_y</p:attrName>
                                        </p:attrNameLst>
                                      </p:cBhvr>
                                      <p:tavLst>
                                        <p:tav tm="0">
                                          <p:val>
                                            <p:strVal val="ppt_y"/>
                                          </p:val>
                                        </p:tav>
                                        <p:tav tm="100000">
                                          <p:val>
                                            <p:strVal val="ppt_y"/>
                                          </p:val>
                                        </p:tav>
                                      </p:tavLst>
                                    </p:anim>
                                    <p:set>
                                      <p:cBhvr>
                                        <p:cTn id="902" dur="1" fill="hold">
                                          <p:stCondLst>
                                            <p:cond delay="4199"/>
                                          </p:stCondLst>
                                        </p:cTn>
                                        <p:tgtEl>
                                          <p:spTgt spid="177"/>
                                        </p:tgtEl>
                                        <p:attrNameLst>
                                          <p:attrName>style.visibility</p:attrName>
                                        </p:attrNameLst>
                                      </p:cBhvr>
                                      <p:to>
                                        <p:strVal val="hidden"/>
                                      </p:to>
                                    </p:set>
                                  </p:childTnLst>
                                </p:cTn>
                              </p:par>
                              <p:par>
                                <p:cTn id="903" presetID="8" presetClass="emph" presetSubtype="0" fill="hold" grpId="2" nodeType="withEffect">
                                  <p:stCondLst>
                                    <p:cond delay="0"/>
                                  </p:stCondLst>
                                  <p:childTnLst>
                                    <p:animRot by="-21600000">
                                      <p:cBhvr>
                                        <p:cTn id="904" dur="4200" fill="hold"/>
                                        <p:tgtEl>
                                          <p:spTgt spid="177"/>
                                        </p:tgtEl>
                                        <p:attrNameLst>
                                          <p:attrName>r</p:attrName>
                                        </p:attrNameLst>
                                      </p:cBhvr>
                                    </p:animRot>
                                  </p:childTnLst>
                                </p:cTn>
                              </p:par>
                              <p:par>
                                <p:cTn id="905" presetID="2" presetClass="entr" presetSubtype="8" fill="hold" grpId="0" nodeType="withEffect">
                                  <p:stCondLst>
                                    <p:cond delay="0"/>
                                  </p:stCondLst>
                                  <p:childTnLst>
                                    <p:set>
                                      <p:cBhvr>
                                        <p:cTn id="906" dur="1" fill="hold">
                                          <p:stCondLst>
                                            <p:cond delay="0"/>
                                          </p:stCondLst>
                                        </p:cTn>
                                        <p:tgtEl>
                                          <p:spTgt spid="157"/>
                                        </p:tgtEl>
                                        <p:attrNameLst>
                                          <p:attrName>style.visibility</p:attrName>
                                        </p:attrNameLst>
                                      </p:cBhvr>
                                      <p:to>
                                        <p:strVal val="visible"/>
                                      </p:to>
                                    </p:set>
                                    <p:anim calcmode="lin" valueType="num">
                                      <p:cBhvr additive="base">
                                        <p:cTn id="907" dur="4300" fill="hold"/>
                                        <p:tgtEl>
                                          <p:spTgt spid="157"/>
                                        </p:tgtEl>
                                        <p:attrNameLst>
                                          <p:attrName>ppt_x</p:attrName>
                                        </p:attrNameLst>
                                      </p:cBhvr>
                                      <p:tavLst>
                                        <p:tav tm="0">
                                          <p:val>
                                            <p:strVal val="0-#ppt_w/2"/>
                                          </p:val>
                                        </p:tav>
                                        <p:tav tm="100000">
                                          <p:val>
                                            <p:strVal val="#ppt_x"/>
                                          </p:val>
                                        </p:tav>
                                      </p:tavLst>
                                    </p:anim>
                                    <p:anim calcmode="lin" valueType="num">
                                      <p:cBhvr additive="base">
                                        <p:cTn id="908" dur="4300" fill="hold"/>
                                        <p:tgtEl>
                                          <p:spTgt spid="157"/>
                                        </p:tgtEl>
                                        <p:attrNameLst>
                                          <p:attrName>ppt_y</p:attrName>
                                        </p:attrNameLst>
                                      </p:cBhvr>
                                      <p:tavLst>
                                        <p:tav tm="0">
                                          <p:val>
                                            <p:strVal val="#ppt_y"/>
                                          </p:val>
                                        </p:tav>
                                        <p:tav tm="100000">
                                          <p:val>
                                            <p:strVal val="#ppt_y"/>
                                          </p:val>
                                        </p:tav>
                                      </p:tavLst>
                                    </p:anim>
                                  </p:childTnLst>
                                </p:cTn>
                              </p:par>
                              <p:par>
                                <p:cTn id="909" presetID="2" presetClass="exit" presetSubtype="8" fill="hold" grpId="1" nodeType="withEffect">
                                  <p:stCondLst>
                                    <p:cond delay="0"/>
                                  </p:stCondLst>
                                  <p:childTnLst>
                                    <p:anim calcmode="lin" valueType="num">
                                      <p:cBhvr additive="base">
                                        <p:cTn id="910" dur="4300"/>
                                        <p:tgtEl>
                                          <p:spTgt spid="157"/>
                                        </p:tgtEl>
                                        <p:attrNameLst>
                                          <p:attrName>ppt_x</p:attrName>
                                        </p:attrNameLst>
                                      </p:cBhvr>
                                      <p:tavLst>
                                        <p:tav tm="0">
                                          <p:val>
                                            <p:strVal val="ppt_x"/>
                                          </p:val>
                                        </p:tav>
                                        <p:tav tm="100000">
                                          <p:val>
                                            <p:strVal val="0-ppt_w/2"/>
                                          </p:val>
                                        </p:tav>
                                      </p:tavLst>
                                    </p:anim>
                                    <p:anim calcmode="lin" valueType="num">
                                      <p:cBhvr additive="base">
                                        <p:cTn id="911" dur="4300"/>
                                        <p:tgtEl>
                                          <p:spTgt spid="157"/>
                                        </p:tgtEl>
                                        <p:attrNameLst>
                                          <p:attrName>ppt_y</p:attrName>
                                        </p:attrNameLst>
                                      </p:cBhvr>
                                      <p:tavLst>
                                        <p:tav tm="0">
                                          <p:val>
                                            <p:strVal val="ppt_y"/>
                                          </p:val>
                                        </p:tav>
                                        <p:tav tm="100000">
                                          <p:val>
                                            <p:strVal val="ppt_y"/>
                                          </p:val>
                                        </p:tav>
                                      </p:tavLst>
                                    </p:anim>
                                    <p:set>
                                      <p:cBhvr>
                                        <p:cTn id="912" dur="1" fill="hold">
                                          <p:stCondLst>
                                            <p:cond delay="4299"/>
                                          </p:stCondLst>
                                        </p:cTn>
                                        <p:tgtEl>
                                          <p:spTgt spid="157"/>
                                        </p:tgtEl>
                                        <p:attrNameLst>
                                          <p:attrName>style.visibility</p:attrName>
                                        </p:attrNameLst>
                                      </p:cBhvr>
                                      <p:to>
                                        <p:strVal val="hidden"/>
                                      </p:to>
                                    </p:set>
                                  </p:childTnLst>
                                </p:cTn>
                              </p:par>
                              <p:par>
                                <p:cTn id="913" presetID="8" presetClass="emph" presetSubtype="0" fill="hold" grpId="2" nodeType="withEffect">
                                  <p:stCondLst>
                                    <p:cond delay="0"/>
                                  </p:stCondLst>
                                  <p:childTnLst>
                                    <p:animRot by="-21600000">
                                      <p:cBhvr>
                                        <p:cTn id="914" dur="4300" fill="hold"/>
                                        <p:tgtEl>
                                          <p:spTgt spid="157"/>
                                        </p:tgtEl>
                                        <p:attrNameLst>
                                          <p:attrName>r</p:attrName>
                                        </p:attrNameLst>
                                      </p:cBhvr>
                                    </p:animRot>
                                  </p:childTnLst>
                                </p:cTn>
                              </p:par>
                              <p:par>
                                <p:cTn id="915" presetID="2" presetClass="entr" presetSubtype="8" fill="hold" grpId="0" nodeType="withEffect">
                                  <p:stCondLst>
                                    <p:cond delay="0"/>
                                  </p:stCondLst>
                                  <p:childTnLst>
                                    <p:set>
                                      <p:cBhvr>
                                        <p:cTn id="916" dur="1" fill="hold">
                                          <p:stCondLst>
                                            <p:cond delay="0"/>
                                          </p:stCondLst>
                                        </p:cTn>
                                        <p:tgtEl>
                                          <p:spTgt spid="136"/>
                                        </p:tgtEl>
                                        <p:attrNameLst>
                                          <p:attrName>style.visibility</p:attrName>
                                        </p:attrNameLst>
                                      </p:cBhvr>
                                      <p:to>
                                        <p:strVal val="visible"/>
                                      </p:to>
                                    </p:set>
                                    <p:anim calcmode="lin" valueType="num">
                                      <p:cBhvr additive="base">
                                        <p:cTn id="917" dur="4000" fill="hold"/>
                                        <p:tgtEl>
                                          <p:spTgt spid="136"/>
                                        </p:tgtEl>
                                        <p:attrNameLst>
                                          <p:attrName>ppt_x</p:attrName>
                                        </p:attrNameLst>
                                      </p:cBhvr>
                                      <p:tavLst>
                                        <p:tav tm="0">
                                          <p:val>
                                            <p:strVal val="0-#ppt_w/2"/>
                                          </p:val>
                                        </p:tav>
                                        <p:tav tm="100000">
                                          <p:val>
                                            <p:strVal val="#ppt_x"/>
                                          </p:val>
                                        </p:tav>
                                      </p:tavLst>
                                    </p:anim>
                                    <p:anim calcmode="lin" valueType="num">
                                      <p:cBhvr additive="base">
                                        <p:cTn id="918" dur="4000" fill="hold"/>
                                        <p:tgtEl>
                                          <p:spTgt spid="136"/>
                                        </p:tgtEl>
                                        <p:attrNameLst>
                                          <p:attrName>ppt_y</p:attrName>
                                        </p:attrNameLst>
                                      </p:cBhvr>
                                      <p:tavLst>
                                        <p:tav tm="0">
                                          <p:val>
                                            <p:strVal val="#ppt_y"/>
                                          </p:val>
                                        </p:tav>
                                        <p:tav tm="100000">
                                          <p:val>
                                            <p:strVal val="#ppt_y"/>
                                          </p:val>
                                        </p:tav>
                                      </p:tavLst>
                                    </p:anim>
                                  </p:childTnLst>
                                </p:cTn>
                              </p:par>
                              <p:par>
                                <p:cTn id="919" presetID="2" presetClass="exit" presetSubtype="8" fill="hold" grpId="1" nodeType="withEffect">
                                  <p:stCondLst>
                                    <p:cond delay="0"/>
                                  </p:stCondLst>
                                  <p:childTnLst>
                                    <p:anim calcmode="lin" valueType="num">
                                      <p:cBhvr additive="base">
                                        <p:cTn id="920" dur="4000"/>
                                        <p:tgtEl>
                                          <p:spTgt spid="136"/>
                                        </p:tgtEl>
                                        <p:attrNameLst>
                                          <p:attrName>ppt_x</p:attrName>
                                        </p:attrNameLst>
                                      </p:cBhvr>
                                      <p:tavLst>
                                        <p:tav tm="0">
                                          <p:val>
                                            <p:strVal val="ppt_x"/>
                                          </p:val>
                                        </p:tav>
                                        <p:tav tm="100000">
                                          <p:val>
                                            <p:strVal val="0-ppt_w/2"/>
                                          </p:val>
                                        </p:tav>
                                      </p:tavLst>
                                    </p:anim>
                                    <p:anim calcmode="lin" valueType="num">
                                      <p:cBhvr additive="base">
                                        <p:cTn id="921" dur="4000"/>
                                        <p:tgtEl>
                                          <p:spTgt spid="136"/>
                                        </p:tgtEl>
                                        <p:attrNameLst>
                                          <p:attrName>ppt_y</p:attrName>
                                        </p:attrNameLst>
                                      </p:cBhvr>
                                      <p:tavLst>
                                        <p:tav tm="0">
                                          <p:val>
                                            <p:strVal val="ppt_y"/>
                                          </p:val>
                                        </p:tav>
                                        <p:tav tm="100000">
                                          <p:val>
                                            <p:strVal val="ppt_y"/>
                                          </p:val>
                                        </p:tav>
                                      </p:tavLst>
                                    </p:anim>
                                    <p:set>
                                      <p:cBhvr>
                                        <p:cTn id="922" dur="1" fill="hold">
                                          <p:stCondLst>
                                            <p:cond delay="3999"/>
                                          </p:stCondLst>
                                        </p:cTn>
                                        <p:tgtEl>
                                          <p:spTgt spid="136"/>
                                        </p:tgtEl>
                                        <p:attrNameLst>
                                          <p:attrName>style.visibility</p:attrName>
                                        </p:attrNameLst>
                                      </p:cBhvr>
                                      <p:to>
                                        <p:strVal val="hidden"/>
                                      </p:to>
                                    </p:set>
                                  </p:childTnLst>
                                </p:cTn>
                              </p:par>
                              <p:par>
                                <p:cTn id="923" presetID="8" presetClass="emph" presetSubtype="0" fill="hold" grpId="2" nodeType="withEffect">
                                  <p:stCondLst>
                                    <p:cond delay="0"/>
                                  </p:stCondLst>
                                  <p:childTnLst>
                                    <p:animRot by="-21600000">
                                      <p:cBhvr>
                                        <p:cTn id="924" dur="4000" fill="hold"/>
                                        <p:tgtEl>
                                          <p:spTgt spid="136"/>
                                        </p:tgtEl>
                                        <p:attrNameLst>
                                          <p:attrName>r</p:attrName>
                                        </p:attrNameLst>
                                      </p:cBhvr>
                                    </p:animRot>
                                  </p:childTnLst>
                                </p:cTn>
                              </p:par>
                              <p:par>
                                <p:cTn id="925" presetID="2" presetClass="entr" presetSubtype="8" fill="hold" grpId="0" nodeType="withEffect">
                                  <p:stCondLst>
                                    <p:cond delay="0"/>
                                  </p:stCondLst>
                                  <p:childTnLst>
                                    <p:set>
                                      <p:cBhvr>
                                        <p:cTn id="926" dur="1" fill="hold">
                                          <p:stCondLst>
                                            <p:cond delay="0"/>
                                          </p:stCondLst>
                                        </p:cTn>
                                        <p:tgtEl>
                                          <p:spTgt spid="116"/>
                                        </p:tgtEl>
                                        <p:attrNameLst>
                                          <p:attrName>style.visibility</p:attrName>
                                        </p:attrNameLst>
                                      </p:cBhvr>
                                      <p:to>
                                        <p:strVal val="visible"/>
                                      </p:to>
                                    </p:set>
                                    <p:anim calcmode="lin" valueType="num">
                                      <p:cBhvr additive="base">
                                        <p:cTn id="927" dur="4100" fill="hold"/>
                                        <p:tgtEl>
                                          <p:spTgt spid="116"/>
                                        </p:tgtEl>
                                        <p:attrNameLst>
                                          <p:attrName>ppt_x</p:attrName>
                                        </p:attrNameLst>
                                      </p:cBhvr>
                                      <p:tavLst>
                                        <p:tav tm="0">
                                          <p:val>
                                            <p:strVal val="0-#ppt_w/2"/>
                                          </p:val>
                                        </p:tav>
                                        <p:tav tm="100000">
                                          <p:val>
                                            <p:strVal val="#ppt_x"/>
                                          </p:val>
                                        </p:tav>
                                      </p:tavLst>
                                    </p:anim>
                                    <p:anim calcmode="lin" valueType="num">
                                      <p:cBhvr additive="base">
                                        <p:cTn id="928" dur="4100" fill="hold"/>
                                        <p:tgtEl>
                                          <p:spTgt spid="116"/>
                                        </p:tgtEl>
                                        <p:attrNameLst>
                                          <p:attrName>ppt_y</p:attrName>
                                        </p:attrNameLst>
                                      </p:cBhvr>
                                      <p:tavLst>
                                        <p:tav tm="0">
                                          <p:val>
                                            <p:strVal val="#ppt_y"/>
                                          </p:val>
                                        </p:tav>
                                        <p:tav tm="100000">
                                          <p:val>
                                            <p:strVal val="#ppt_y"/>
                                          </p:val>
                                        </p:tav>
                                      </p:tavLst>
                                    </p:anim>
                                  </p:childTnLst>
                                </p:cTn>
                              </p:par>
                              <p:par>
                                <p:cTn id="929" presetID="2" presetClass="exit" presetSubtype="8" fill="hold" grpId="1" nodeType="withEffect">
                                  <p:stCondLst>
                                    <p:cond delay="0"/>
                                  </p:stCondLst>
                                  <p:childTnLst>
                                    <p:anim calcmode="lin" valueType="num">
                                      <p:cBhvr additive="base">
                                        <p:cTn id="930" dur="4100"/>
                                        <p:tgtEl>
                                          <p:spTgt spid="116"/>
                                        </p:tgtEl>
                                        <p:attrNameLst>
                                          <p:attrName>ppt_x</p:attrName>
                                        </p:attrNameLst>
                                      </p:cBhvr>
                                      <p:tavLst>
                                        <p:tav tm="0">
                                          <p:val>
                                            <p:strVal val="ppt_x"/>
                                          </p:val>
                                        </p:tav>
                                        <p:tav tm="100000">
                                          <p:val>
                                            <p:strVal val="0-ppt_w/2"/>
                                          </p:val>
                                        </p:tav>
                                      </p:tavLst>
                                    </p:anim>
                                    <p:anim calcmode="lin" valueType="num">
                                      <p:cBhvr additive="base">
                                        <p:cTn id="931" dur="4100"/>
                                        <p:tgtEl>
                                          <p:spTgt spid="116"/>
                                        </p:tgtEl>
                                        <p:attrNameLst>
                                          <p:attrName>ppt_y</p:attrName>
                                        </p:attrNameLst>
                                      </p:cBhvr>
                                      <p:tavLst>
                                        <p:tav tm="0">
                                          <p:val>
                                            <p:strVal val="ppt_y"/>
                                          </p:val>
                                        </p:tav>
                                        <p:tav tm="100000">
                                          <p:val>
                                            <p:strVal val="ppt_y"/>
                                          </p:val>
                                        </p:tav>
                                      </p:tavLst>
                                    </p:anim>
                                    <p:set>
                                      <p:cBhvr>
                                        <p:cTn id="932" dur="1" fill="hold">
                                          <p:stCondLst>
                                            <p:cond delay="4099"/>
                                          </p:stCondLst>
                                        </p:cTn>
                                        <p:tgtEl>
                                          <p:spTgt spid="116"/>
                                        </p:tgtEl>
                                        <p:attrNameLst>
                                          <p:attrName>style.visibility</p:attrName>
                                        </p:attrNameLst>
                                      </p:cBhvr>
                                      <p:to>
                                        <p:strVal val="hidden"/>
                                      </p:to>
                                    </p:set>
                                  </p:childTnLst>
                                </p:cTn>
                              </p:par>
                              <p:par>
                                <p:cTn id="933" presetID="8" presetClass="emph" presetSubtype="0" fill="hold" grpId="2" nodeType="withEffect">
                                  <p:stCondLst>
                                    <p:cond delay="0"/>
                                  </p:stCondLst>
                                  <p:childTnLst>
                                    <p:animRot by="-21600000">
                                      <p:cBhvr>
                                        <p:cTn id="934" dur="4100" fill="hold"/>
                                        <p:tgtEl>
                                          <p:spTgt spid="116"/>
                                        </p:tgtEl>
                                        <p:attrNameLst>
                                          <p:attrName>r</p:attrName>
                                        </p:attrNameLst>
                                      </p:cBhvr>
                                    </p:animRot>
                                  </p:childTnLst>
                                </p:cTn>
                              </p:par>
                              <p:par>
                                <p:cTn id="935" presetID="2" presetClass="entr" presetSubtype="8" fill="hold" grpId="0" nodeType="withEffect">
                                  <p:stCondLst>
                                    <p:cond delay="0"/>
                                  </p:stCondLst>
                                  <p:childTnLst>
                                    <p:set>
                                      <p:cBhvr>
                                        <p:cTn id="936" dur="1" fill="hold">
                                          <p:stCondLst>
                                            <p:cond delay="0"/>
                                          </p:stCondLst>
                                        </p:cTn>
                                        <p:tgtEl>
                                          <p:spTgt spid="176"/>
                                        </p:tgtEl>
                                        <p:attrNameLst>
                                          <p:attrName>style.visibility</p:attrName>
                                        </p:attrNameLst>
                                      </p:cBhvr>
                                      <p:to>
                                        <p:strVal val="visible"/>
                                      </p:to>
                                    </p:set>
                                    <p:anim calcmode="lin" valueType="num">
                                      <p:cBhvr additive="base">
                                        <p:cTn id="937" dur="4200" fill="hold"/>
                                        <p:tgtEl>
                                          <p:spTgt spid="176"/>
                                        </p:tgtEl>
                                        <p:attrNameLst>
                                          <p:attrName>ppt_x</p:attrName>
                                        </p:attrNameLst>
                                      </p:cBhvr>
                                      <p:tavLst>
                                        <p:tav tm="0">
                                          <p:val>
                                            <p:strVal val="0-#ppt_w/2"/>
                                          </p:val>
                                        </p:tav>
                                        <p:tav tm="100000">
                                          <p:val>
                                            <p:strVal val="#ppt_x"/>
                                          </p:val>
                                        </p:tav>
                                      </p:tavLst>
                                    </p:anim>
                                    <p:anim calcmode="lin" valueType="num">
                                      <p:cBhvr additive="base">
                                        <p:cTn id="938" dur="4200" fill="hold"/>
                                        <p:tgtEl>
                                          <p:spTgt spid="176"/>
                                        </p:tgtEl>
                                        <p:attrNameLst>
                                          <p:attrName>ppt_y</p:attrName>
                                        </p:attrNameLst>
                                      </p:cBhvr>
                                      <p:tavLst>
                                        <p:tav tm="0">
                                          <p:val>
                                            <p:strVal val="#ppt_y"/>
                                          </p:val>
                                        </p:tav>
                                        <p:tav tm="100000">
                                          <p:val>
                                            <p:strVal val="#ppt_y"/>
                                          </p:val>
                                        </p:tav>
                                      </p:tavLst>
                                    </p:anim>
                                  </p:childTnLst>
                                </p:cTn>
                              </p:par>
                              <p:par>
                                <p:cTn id="939" presetID="2" presetClass="exit" presetSubtype="8" fill="hold" grpId="1" nodeType="withEffect">
                                  <p:stCondLst>
                                    <p:cond delay="0"/>
                                  </p:stCondLst>
                                  <p:childTnLst>
                                    <p:anim calcmode="lin" valueType="num">
                                      <p:cBhvr additive="base">
                                        <p:cTn id="940" dur="4200"/>
                                        <p:tgtEl>
                                          <p:spTgt spid="176"/>
                                        </p:tgtEl>
                                        <p:attrNameLst>
                                          <p:attrName>ppt_x</p:attrName>
                                        </p:attrNameLst>
                                      </p:cBhvr>
                                      <p:tavLst>
                                        <p:tav tm="0">
                                          <p:val>
                                            <p:strVal val="ppt_x"/>
                                          </p:val>
                                        </p:tav>
                                        <p:tav tm="100000">
                                          <p:val>
                                            <p:strVal val="0-ppt_w/2"/>
                                          </p:val>
                                        </p:tav>
                                      </p:tavLst>
                                    </p:anim>
                                    <p:anim calcmode="lin" valueType="num">
                                      <p:cBhvr additive="base">
                                        <p:cTn id="941" dur="4200"/>
                                        <p:tgtEl>
                                          <p:spTgt spid="176"/>
                                        </p:tgtEl>
                                        <p:attrNameLst>
                                          <p:attrName>ppt_y</p:attrName>
                                        </p:attrNameLst>
                                      </p:cBhvr>
                                      <p:tavLst>
                                        <p:tav tm="0">
                                          <p:val>
                                            <p:strVal val="ppt_y"/>
                                          </p:val>
                                        </p:tav>
                                        <p:tav tm="100000">
                                          <p:val>
                                            <p:strVal val="ppt_y"/>
                                          </p:val>
                                        </p:tav>
                                      </p:tavLst>
                                    </p:anim>
                                    <p:set>
                                      <p:cBhvr>
                                        <p:cTn id="942" dur="1" fill="hold">
                                          <p:stCondLst>
                                            <p:cond delay="4199"/>
                                          </p:stCondLst>
                                        </p:cTn>
                                        <p:tgtEl>
                                          <p:spTgt spid="176"/>
                                        </p:tgtEl>
                                        <p:attrNameLst>
                                          <p:attrName>style.visibility</p:attrName>
                                        </p:attrNameLst>
                                      </p:cBhvr>
                                      <p:to>
                                        <p:strVal val="hidden"/>
                                      </p:to>
                                    </p:set>
                                  </p:childTnLst>
                                </p:cTn>
                              </p:par>
                              <p:par>
                                <p:cTn id="943" presetID="8" presetClass="emph" presetSubtype="0" fill="hold" grpId="2" nodeType="withEffect">
                                  <p:stCondLst>
                                    <p:cond delay="0"/>
                                  </p:stCondLst>
                                  <p:childTnLst>
                                    <p:animRot by="-21600000">
                                      <p:cBhvr>
                                        <p:cTn id="944" dur="4200" fill="hold"/>
                                        <p:tgtEl>
                                          <p:spTgt spid="176"/>
                                        </p:tgtEl>
                                        <p:attrNameLst>
                                          <p:attrName>r</p:attrName>
                                        </p:attrNameLst>
                                      </p:cBhvr>
                                    </p:animRot>
                                  </p:childTnLst>
                                </p:cTn>
                              </p:par>
                              <p:par>
                                <p:cTn id="945" presetID="2" presetClass="entr" presetSubtype="8" fill="hold" grpId="0" nodeType="withEffect">
                                  <p:stCondLst>
                                    <p:cond delay="0"/>
                                  </p:stCondLst>
                                  <p:childTnLst>
                                    <p:set>
                                      <p:cBhvr>
                                        <p:cTn id="946" dur="1" fill="hold">
                                          <p:stCondLst>
                                            <p:cond delay="0"/>
                                          </p:stCondLst>
                                        </p:cTn>
                                        <p:tgtEl>
                                          <p:spTgt spid="156"/>
                                        </p:tgtEl>
                                        <p:attrNameLst>
                                          <p:attrName>style.visibility</p:attrName>
                                        </p:attrNameLst>
                                      </p:cBhvr>
                                      <p:to>
                                        <p:strVal val="visible"/>
                                      </p:to>
                                    </p:set>
                                    <p:anim calcmode="lin" valueType="num">
                                      <p:cBhvr additive="base">
                                        <p:cTn id="947" dur="4300" fill="hold"/>
                                        <p:tgtEl>
                                          <p:spTgt spid="156"/>
                                        </p:tgtEl>
                                        <p:attrNameLst>
                                          <p:attrName>ppt_x</p:attrName>
                                        </p:attrNameLst>
                                      </p:cBhvr>
                                      <p:tavLst>
                                        <p:tav tm="0">
                                          <p:val>
                                            <p:strVal val="0-#ppt_w/2"/>
                                          </p:val>
                                        </p:tav>
                                        <p:tav tm="100000">
                                          <p:val>
                                            <p:strVal val="#ppt_x"/>
                                          </p:val>
                                        </p:tav>
                                      </p:tavLst>
                                    </p:anim>
                                    <p:anim calcmode="lin" valueType="num">
                                      <p:cBhvr additive="base">
                                        <p:cTn id="948" dur="4300" fill="hold"/>
                                        <p:tgtEl>
                                          <p:spTgt spid="156"/>
                                        </p:tgtEl>
                                        <p:attrNameLst>
                                          <p:attrName>ppt_y</p:attrName>
                                        </p:attrNameLst>
                                      </p:cBhvr>
                                      <p:tavLst>
                                        <p:tav tm="0">
                                          <p:val>
                                            <p:strVal val="#ppt_y"/>
                                          </p:val>
                                        </p:tav>
                                        <p:tav tm="100000">
                                          <p:val>
                                            <p:strVal val="#ppt_y"/>
                                          </p:val>
                                        </p:tav>
                                      </p:tavLst>
                                    </p:anim>
                                  </p:childTnLst>
                                </p:cTn>
                              </p:par>
                              <p:par>
                                <p:cTn id="949" presetID="2" presetClass="exit" presetSubtype="8" fill="hold" grpId="1" nodeType="withEffect">
                                  <p:stCondLst>
                                    <p:cond delay="0"/>
                                  </p:stCondLst>
                                  <p:childTnLst>
                                    <p:anim calcmode="lin" valueType="num">
                                      <p:cBhvr additive="base">
                                        <p:cTn id="950" dur="4300"/>
                                        <p:tgtEl>
                                          <p:spTgt spid="156"/>
                                        </p:tgtEl>
                                        <p:attrNameLst>
                                          <p:attrName>ppt_x</p:attrName>
                                        </p:attrNameLst>
                                      </p:cBhvr>
                                      <p:tavLst>
                                        <p:tav tm="0">
                                          <p:val>
                                            <p:strVal val="ppt_x"/>
                                          </p:val>
                                        </p:tav>
                                        <p:tav tm="100000">
                                          <p:val>
                                            <p:strVal val="0-ppt_w/2"/>
                                          </p:val>
                                        </p:tav>
                                      </p:tavLst>
                                    </p:anim>
                                    <p:anim calcmode="lin" valueType="num">
                                      <p:cBhvr additive="base">
                                        <p:cTn id="951" dur="4300"/>
                                        <p:tgtEl>
                                          <p:spTgt spid="156"/>
                                        </p:tgtEl>
                                        <p:attrNameLst>
                                          <p:attrName>ppt_y</p:attrName>
                                        </p:attrNameLst>
                                      </p:cBhvr>
                                      <p:tavLst>
                                        <p:tav tm="0">
                                          <p:val>
                                            <p:strVal val="ppt_y"/>
                                          </p:val>
                                        </p:tav>
                                        <p:tav tm="100000">
                                          <p:val>
                                            <p:strVal val="ppt_y"/>
                                          </p:val>
                                        </p:tav>
                                      </p:tavLst>
                                    </p:anim>
                                    <p:set>
                                      <p:cBhvr>
                                        <p:cTn id="952" dur="1" fill="hold">
                                          <p:stCondLst>
                                            <p:cond delay="4299"/>
                                          </p:stCondLst>
                                        </p:cTn>
                                        <p:tgtEl>
                                          <p:spTgt spid="156"/>
                                        </p:tgtEl>
                                        <p:attrNameLst>
                                          <p:attrName>style.visibility</p:attrName>
                                        </p:attrNameLst>
                                      </p:cBhvr>
                                      <p:to>
                                        <p:strVal val="hidden"/>
                                      </p:to>
                                    </p:set>
                                  </p:childTnLst>
                                </p:cTn>
                              </p:par>
                              <p:par>
                                <p:cTn id="953" presetID="8" presetClass="emph" presetSubtype="0" fill="hold" grpId="2" nodeType="withEffect">
                                  <p:stCondLst>
                                    <p:cond delay="0"/>
                                  </p:stCondLst>
                                  <p:childTnLst>
                                    <p:animRot by="-21600000">
                                      <p:cBhvr>
                                        <p:cTn id="954" dur="4300" fill="hold"/>
                                        <p:tgtEl>
                                          <p:spTgt spid="156"/>
                                        </p:tgtEl>
                                        <p:attrNameLst>
                                          <p:attrName>r</p:attrName>
                                        </p:attrNameLst>
                                      </p:cBhvr>
                                    </p:animRot>
                                  </p:childTnLst>
                                </p:cTn>
                              </p:par>
                              <p:par>
                                <p:cTn id="955" presetID="2" presetClass="entr" presetSubtype="8" fill="hold" grpId="0" nodeType="withEffect">
                                  <p:stCondLst>
                                    <p:cond delay="0"/>
                                  </p:stCondLst>
                                  <p:childTnLst>
                                    <p:set>
                                      <p:cBhvr>
                                        <p:cTn id="956" dur="1" fill="hold">
                                          <p:stCondLst>
                                            <p:cond delay="0"/>
                                          </p:stCondLst>
                                        </p:cTn>
                                        <p:tgtEl>
                                          <p:spTgt spid="135"/>
                                        </p:tgtEl>
                                        <p:attrNameLst>
                                          <p:attrName>style.visibility</p:attrName>
                                        </p:attrNameLst>
                                      </p:cBhvr>
                                      <p:to>
                                        <p:strVal val="visible"/>
                                      </p:to>
                                    </p:set>
                                    <p:anim calcmode="lin" valueType="num">
                                      <p:cBhvr additive="base">
                                        <p:cTn id="957" dur="4000" fill="hold"/>
                                        <p:tgtEl>
                                          <p:spTgt spid="135"/>
                                        </p:tgtEl>
                                        <p:attrNameLst>
                                          <p:attrName>ppt_x</p:attrName>
                                        </p:attrNameLst>
                                      </p:cBhvr>
                                      <p:tavLst>
                                        <p:tav tm="0">
                                          <p:val>
                                            <p:strVal val="0-#ppt_w/2"/>
                                          </p:val>
                                        </p:tav>
                                        <p:tav tm="100000">
                                          <p:val>
                                            <p:strVal val="#ppt_x"/>
                                          </p:val>
                                        </p:tav>
                                      </p:tavLst>
                                    </p:anim>
                                    <p:anim calcmode="lin" valueType="num">
                                      <p:cBhvr additive="base">
                                        <p:cTn id="958" dur="4000" fill="hold"/>
                                        <p:tgtEl>
                                          <p:spTgt spid="135"/>
                                        </p:tgtEl>
                                        <p:attrNameLst>
                                          <p:attrName>ppt_y</p:attrName>
                                        </p:attrNameLst>
                                      </p:cBhvr>
                                      <p:tavLst>
                                        <p:tav tm="0">
                                          <p:val>
                                            <p:strVal val="#ppt_y"/>
                                          </p:val>
                                        </p:tav>
                                        <p:tav tm="100000">
                                          <p:val>
                                            <p:strVal val="#ppt_y"/>
                                          </p:val>
                                        </p:tav>
                                      </p:tavLst>
                                    </p:anim>
                                  </p:childTnLst>
                                </p:cTn>
                              </p:par>
                              <p:par>
                                <p:cTn id="959" presetID="2" presetClass="exit" presetSubtype="8" fill="hold" grpId="1" nodeType="withEffect">
                                  <p:stCondLst>
                                    <p:cond delay="0"/>
                                  </p:stCondLst>
                                  <p:childTnLst>
                                    <p:anim calcmode="lin" valueType="num">
                                      <p:cBhvr additive="base">
                                        <p:cTn id="960" dur="4000"/>
                                        <p:tgtEl>
                                          <p:spTgt spid="135"/>
                                        </p:tgtEl>
                                        <p:attrNameLst>
                                          <p:attrName>ppt_x</p:attrName>
                                        </p:attrNameLst>
                                      </p:cBhvr>
                                      <p:tavLst>
                                        <p:tav tm="0">
                                          <p:val>
                                            <p:strVal val="ppt_x"/>
                                          </p:val>
                                        </p:tav>
                                        <p:tav tm="100000">
                                          <p:val>
                                            <p:strVal val="0-ppt_w/2"/>
                                          </p:val>
                                        </p:tav>
                                      </p:tavLst>
                                    </p:anim>
                                    <p:anim calcmode="lin" valueType="num">
                                      <p:cBhvr additive="base">
                                        <p:cTn id="961" dur="4000"/>
                                        <p:tgtEl>
                                          <p:spTgt spid="135"/>
                                        </p:tgtEl>
                                        <p:attrNameLst>
                                          <p:attrName>ppt_y</p:attrName>
                                        </p:attrNameLst>
                                      </p:cBhvr>
                                      <p:tavLst>
                                        <p:tav tm="0">
                                          <p:val>
                                            <p:strVal val="ppt_y"/>
                                          </p:val>
                                        </p:tav>
                                        <p:tav tm="100000">
                                          <p:val>
                                            <p:strVal val="ppt_y"/>
                                          </p:val>
                                        </p:tav>
                                      </p:tavLst>
                                    </p:anim>
                                    <p:set>
                                      <p:cBhvr>
                                        <p:cTn id="962" dur="1" fill="hold">
                                          <p:stCondLst>
                                            <p:cond delay="3999"/>
                                          </p:stCondLst>
                                        </p:cTn>
                                        <p:tgtEl>
                                          <p:spTgt spid="135"/>
                                        </p:tgtEl>
                                        <p:attrNameLst>
                                          <p:attrName>style.visibility</p:attrName>
                                        </p:attrNameLst>
                                      </p:cBhvr>
                                      <p:to>
                                        <p:strVal val="hidden"/>
                                      </p:to>
                                    </p:set>
                                  </p:childTnLst>
                                </p:cTn>
                              </p:par>
                              <p:par>
                                <p:cTn id="963" presetID="8" presetClass="emph" presetSubtype="0" fill="hold" grpId="2" nodeType="withEffect">
                                  <p:stCondLst>
                                    <p:cond delay="0"/>
                                  </p:stCondLst>
                                  <p:childTnLst>
                                    <p:animRot by="-21600000">
                                      <p:cBhvr>
                                        <p:cTn id="964" dur="4000" fill="hold"/>
                                        <p:tgtEl>
                                          <p:spTgt spid="135"/>
                                        </p:tgtEl>
                                        <p:attrNameLst>
                                          <p:attrName>r</p:attrName>
                                        </p:attrNameLst>
                                      </p:cBhvr>
                                    </p:animRot>
                                  </p:childTnLst>
                                </p:cTn>
                              </p:par>
                              <p:par>
                                <p:cTn id="965" presetID="2" presetClass="entr" presetSubtype="8" fill="hold" grpId="0" nodeType="withEffect">
                                  <p:stCondLst>
                                    <p:cond delay="0"/>
                                  </p:stCondLst>
                                  <p:childTnLst>
                                    <p:set>
                                      <p:cBhvr>
                                        <p:cTn id="966" dur="1" fill="hold">
                                          <p:stCondLst>
                                            <p:cond delay="0"/>
                                          </p:stCondLst>
                                        </p:cTn>
                                        <p:tgtEl>
                                          <p:spTgt spid="115"/>
                                        </p:tgtEl>
                                        <p:attrNameLst>
                                          <p:attrName>style.visibility</p:attrName>
                                        </p:attrNameLst>
                                      </p:cBhvr>
                                      <p:to>
                                        <p:strVal val="visible"/>
                                      </p:to>
                                    </p:set>
                                    <p:anim calcmode="lin" valueType="num">
                                      <p:cBhvr additive="base">
                                        <p:cTn id="967" dur="4100" fill="hold"/>
                                        <p:tgtEl>
                                          <p:spTgt spid="115"/>
                                        </p:tgtEl>
                                        <p:attrNameLst>
                                          <p:attrName>ppt_x</p:attrName>
                                        </p:attrNameLst>
                                      </p:cBhvr>
                                      <p:tavLst>
                                        <p:tav tm="0">
                                          <p:val>
                                            <p:strVal val="0-#ppt_w/2"/>
                                          </p:val>
                                        </p:tav>
                                        <p:tav tm="100000">
                                          <p:val>
                                            <p:strVal val="#ppt_x"/>
                                          </p:val>
                                        </p:tav>
                                      </p:tavLst>
                                    </p:anim>
                                    <p:anim calcmode="lin" valueType="num">
                                      <p:cBhvr additive="base">
                                        <p:cTn id="968" dur="4100" fill="hold"/>
                                        <p:tgtEl>
                                          <p:spTgt spid="115"/>
                                        </p:tgtEl>
                                        <p:attrNameLst>
                                          <p:attrName>ppt_y</p:attrName>
                                        </p:attrNameLst>
                                      </p:cBhvr>
                                      <p:tavLst>
                                        <p:tav tm="0">
                                          <p:val>
                                            <p:strVal val="#ppt_y"/>
                                          </p:val>
                                        </p:tav>
                                        <p:tav tm="100000">
                                          <p:val>
                                            <p:strVal val="#ppt_y"/>
                                          </p:val>
                                        </p:tav>
                                      </p:tavLst>
                                    </p:anim>
                                  </p:childTnLst>
                                </p:cTn>
                              </p:par>
                              <p:par>
                                <p:cTn id="969" presetID="2" presetClass="exit" presetSubtype="8" fill="hold" grpId="1" nodeType="withEffect">
                                  <p:stCondLst>
                                    <p:cond delay="0"/>
                                  </p:stCondLst>
                                  <p:childTnLst>
                                    <p:anim calcmode="lin" valueType="num">
                                      <p:cBhvr additive="base">
                                        <p:cTn id="970" dur="4100"/>
                                        <p:tgtEl>
                                          <p:spTgt spid="115"/>
                                        </p:tgtEl>
                                        <p:attrNameLst>
                                          <p:attrName>ppt_x</p:attrName>
                                        </p:attrNameLst>
                                      </p:cBhvr>
                                      <p:tavLst>
                                        <p:tav tm="0">
                                          <p:val>
                                            <p:strVal val="ppt_x"/>
                                          </p:val>
                                        </p:tav>
                                        <p:tav tm="100000">
                                          <p:val>
                                            <p:strVal val="0-ppt_w/2"/>
                                          </p:val>
                                        </p:tav>
                                      </p:tavLst>
                                    </p:anim>
                                    <p:anim calcmode="lin" valueType="num">
                                      <p:cBhvr additive="base">
                                        <p:cTn id="971" dur="4100"/>
                                        <p:tgtEl>
                                          <p:spTgt spid="115"/>
                                        </p:tgtEl>
                                        <p:attrNameLst>
                                          <p:attrName>ppt_y</p:attrName>
                                        </p:attrNameLst>
                                      </p:cBhvr>
                                      <p:tavLst>
                                        <p:tav tm="0">
                                          <p:val>
                                            <p:strVal val="ppt_y"/>
                                          </p:val>
                                        </p:tav>
                                        <p:tav tm="100000">
                                          <p:val>
                                            <p:strVal val="ppt_y"/>
                                          </p:val>
                                        </p:tav>
                                      </p:tavLst>
                                    </p:anim>
                                    <p:set>
                                      <p:cBhvr>
                                        <p:cTn id="972" dur="1" fill="hold">
                                          <p:stCondLst>
                                            <p:cond delay="4099"/>
                                          </p:stCondLst>
                                        </p:cTn>
                                        <p:tgtEl>
                                          <p:spTgt spid="115"/>
                                        </p:tgtEl>
                                        <p:attrNameLst>
                                          <p:attrName>style.visibility</p:attrName>
                                        </p:attrNameLst>
                                      </p:cBhvr>
                                      <p:to>
                                        <p:strVal val="hidden"/>
                                      </p:to>
                                    </p:set>
                                  </p:childTnLst>
                                </p:cTn>
                              </p:par>
                              <p:par>
                                <p:cTn id="973" presetID="8" presetClass="emph" presetSubtype="0" fill="hold" grpId="2" nodeType="withEffect">
                                  <p:stCondLst>
                                    <p:cond delay="0"/>
                                  </p:stCondLst>
                                  <p:childTnLst>
                                    <p:animRot by="-21600000">
                                      <p:cBhvr>
                                        <p:cTn id="974" dur="4100" fill="hold"/>
                                        <p:tgtEl>
                                          <p:spTgt spid="115"/>
                                        </p:tgtEl>
                                        <p:attrNameLst>
                                          <p:attrName>r</p:attrName>
                                        </p:attrNameLst>
                                      </p:cBhvr>
                                    </p:animRot>
                                  </p:childTnLst>
                                </p:cTn>
                              </p:par>
                              <p:par>
                                <p:cTn id="975" presetID="2" presetClass="entr" presetSubtype="8" fill="hold" grpId="0" nodeType="withEffect">
                                  <p:stCondLst>
                                    <p:cond delay="0"/>
                                  </p:stCondLst>
                                  <p:childTnLst>
                                    <p:set>
                                      <p:cBhvr>
                                        <p:cTn id="976" dur="1" fill="hold">
                                          <p:stCondLst>
                                            <p:cond delay="0"/>
                                          </p:stCondLst>
                                        </p:cTn>
                                        <p:tgtEl>
                                          <p:spTgt spid="175"/>
                                        </p:tgtEl>
                                        <p:attrNameLst>
                                          <p:attrName>style.visibility</p:attrName>
                                        </p:attrNameLst>
                                      </p:cBhvr>
                                      <p:to>
                                        <p:strVal val="visible"/>
                                      </p:to>
                                    </p:set>
                                    <p:anim calcmode="lin" valueType="num">
                                      <p:cBhvr additive="base">
                                        <p:cTn id="977" dur="4200" fill="hold"/>
                                        <p:tgtEl>
                                          <p:spTgt spid="175"/>
                                        </p:tgtEl>
                                        <p:attrNameLst>
                                          <p:attrName>ppt_x</p:attrName>
                                        </p:attrNameLst>
                                      </p:cBhvr>
                                      <p:tavLst>
                                        <p:tav tm="0">
                                          <p:val>
                                            <p:strVal val="0-#ppt_w/2"/>
                                          </p:val>
                                        </p:tav>
                                        <p:tav tm="100000">
                                          <p:val>
                                            <p:strVal val="#ppt_x"/>
                                          </p:val>
                                        </p:tav>
                                      </p:tavLst>
                                    </p:anim>
                                    <p:anim calcmode="lin" valueType="num">
                                      <p:cBhvr additive="base">
                                        <p:cTn id="978" dur="4200" fill="hold"/>
                                        <p:tgtEl>
                                          <p:spTgt spid="175"/>
                                        </p:tgtEl>
                                        <p:attrNameLst>
                                          <p:attrName>ppt_y</p:attrName>
                                        </p:attrNameLst>
                                      </p:cBhvr>
                                      <p:tavLst>
                                        <p:tav tm="0">
                                          <p:val>
                                            <p:strVal val="#ppt_y"/>
                                          </p:val>
                                        </p:tav>
                                        <p:tav tm="100000">
                                          <p:val>
                                            <p:strVal val="#ppt_y"/>
                                          </p:val>
                                        </p:tav>
                                      </p:tavLst>
                                    </p:anim>
                                  </p:childTnLst>
                                </p:cTn>
                              </p:par>
                              <p:par>
                                <p:cTn id="979" presetID="2" presetClass="exit" presetSubtype="8" fill="hold" grpId="1" nodeType="withEffect">
                                  <p:stCondLst>
                                    <p:cond delay="0"/>
                                  </p:stCondLst>
                                  <p:childTnLst>
                                    <p:anim calcmode="lin" valueType="num">
                                      <p:cBhvr additive="base">
                                        <p:cTn id="980" dur="4200"/>
                                        <p:tgtEl>
                                          <p:spTgt spid="175"/>
                                        </p:tgtEl>
                                        <p:attrNameLst>
                                          <p:attrName>ppt_x</p:attrName>
                                        </p:attrNameLst>
                                      </p:cBhvr>
                                      <p:tavLst>
                                        <p:tav tm="0">
                                          <p:val>
                                            <p:strVal val="ppt_x"/>
                                          </p:val>
                                        </p:tav>
                                        <p:tav tm="100000">
                                          <p:val>
                                            <p:strVal val="0-ppt_w/2"/>
                                          </p:val>
                                        </p:tav>
                                      </p:tavLst>
                                    </p:anim>
                                    <p:anim calcmode="lin" valueType="num">
                                      <p:cBhvr additive="base">
                                        <p:cTn id="981" dur="4200"/>
                                        <p:tgtEl>
                                          <p:spTgt spid="175"/>
                                        </p:tgtEl>
                                        <p:attrNameLst>
                                          <p:attrName>ppt_y</p:attrName>
                                        </p:attrNameLst>
                                      </p:cBhvr>
                                      <p:tavLst>
                                        <p:tav tm="0">
                                          <p:val>
                                            <p:strVal val="ppt_y"/>
                                          </p:val>
                                        </p:tav>
                                        <p:tav tm="100000">
                                          <p:val>
                                            <p:strVal val="ppt_y"/>
                                          </p:val>
                                        </p:tav>
                                      </p:tavLst>
                                    </p:anim>
                                    <p:set>
                                      <p:cBhvr>
                                        <p:cTn id="982" dur="1" fill="hold">
                                          <p:stCondLst>
                                            <p:cond delay="4199"/>
                                          </p:stCondLst>
                                        </p:cTn>
                                        <p:tgtEl>
                                          <p:spTgt spid="175"/>
                                        </p:tgtEl>
                                        <p:attrNameLst>
                                          <p:attrName>style.visibility</p:attrName>
                                        </p:attrNameLst>
                                      </p:cBhvr>
                                      <p:to>
                                        <p:strVal val="hidden"/>
                                      </p:to>
                                    </p:set>
                                  </p:childTnLst>
                                </p:cTn>
                              </p:par>
                              <p:par>
                                <p:cTn id="983" presetID="8" presetClass="emph" presetSubtype="0" fill="hold" grpId="2" nodeType="withEffect">
                                  <p:stCondLst>
                                    <p:cond delay="0"/>
                                  </p:stCondLst>
                                  <p:childTnLst>
                                    <p:animRot by="-21600000">
                                      <p:cBhvr>
                                        <p:cTn id="984" dur="4200" fill="hold"/>
                                        <p:tgtEl>
                                          <p:spTgt spid="175"/>
                                        </p:tgtEl>
                                        <p:attrNameLst>
                                          <p:attrName>r</p:attrName>
                                        </p:attrNameLst>
                                      </p:cBhvr>
                                    </p:animRot>
                                  </p:childTnLst>
                                </p:cTn>
                              </p:par>
                              <p:par>
                                <p:cTn id="985" presetID="2" presetClass="entr" presetSubtype="8" fill="hold" grpId="0" nodeType="withEffect">
                                  <p:stCondLst>
                                    <p:cond delay="0"/>
                                  </p:stCondLst>
                                  <p:childTnLst>
                                    <p:set>
                                      <p:cBhvr>
                                        <p:cTn id="986" dur="1" fill="hold">
                                          <p:stCondLst>
                                            <p:cond delay="0"/>
                                          </p:stCondLst>
                                        </p:cTn>
                                        <p:tgtEl>
                                          <p:spTgt spid="155"/>
                                        </p:tgtEl>
                                        <p:attrNameLst>
                                          <p:attrName>style.visibility</p:attrName>
                                        </p:attrNameLst>
                                      </p:cBhvr>
                                      <p:to>
                                        <p:strVal val="visible"/>
                                      </p:to>
                                    </p:set>
                                    <p:anim calcmode="lin" valueType="num">
                                      <p:cBhvr additive="base">
                                        <p:cTn id="987" dur="4300" fill="hold"/>
                                        <p:tgtEl>
                                          <p:spTgt spid="155"/>
                                        </p:tgtEl>
                                        <p:attrNameLst>
                                          <p:attrName>ppt_x</p:attrName>
                                        </p:attrNameLst>
                                      </p:cBhvr>
                                      <p:tavLst>
                                        <p:tav tm="0">
                                          <p:val>
                                            <p:strVal val="0-#ppt_w/2"/>
                                          </p:val>
                                        </p:tav>
                                        <p:tav tm="100000">
                                          <p:val>
                                            <p:strVal val="#ppt_x"/>
                                          </p:val>
                                        </p:tav>
                                      </p:tavLst>
                                    </p:anim>
                                    <p:anim calcmode="lin" valueType="num">
                                      <p:cBhvr additive="base">
                                        <p:cTn id="988" dur="4300" fill="hold"/>
                                        <p:tgtEl>
                                          <p:spTgt spid="155"/>
                                        </p:tgtEl>
                                        <p:attrNameLst>
                                          <p:attrName>ppt_y</p:attrName>
                                        </p:attrNameLst>
                                      </p:cBhvr>
                                      <p:tavLst>
                                        <p:tav tm="0">
                                          <p:val>
                                            <p:strVal val="#ppt_y"/>
                                          </p:val>
                                        </p:tav>
                                        <p:tav tm="100000">
                                          <p:val>
                                            <p:strVal val="#ppt_y"/>
                                          </p:val>
                                        </p:tav>
                                      </p:tavLst>
                                    </p:anim>
                                  </p:childTnLst>
                                </p:cTn>
                              </p:par>
                              <p:par>
                                <p:cTn id="989" presetID="2" presetClass="exit" presetSubtype="8" fill="hold" grpId="1" nodeType="withEffect">
                                  <p:stCondLst>
                                    <p:cond delay="0"/>
                                  </p:stCondLst>
                                  <p:childTnLst>
                                    <p:anim calcmode="lin" valueType="num">
                                      <p:cBhvr additive="base">
                                        <p:cTn id="990" dur="4300"/>
                                        <p:tgtEl>
                                          <p:spTgt spid="155"/>
                                        </p:tgtEl>
                                        <p:attrNameLst>
                                          <p:attrName>ppt_x</p:attrName>
                                        </p:attrNameLst>
                                      </p:cBhvr>
                                      <p:tavLst>
                                        <p:tav tm="0">
                                          <p:val>
                                            <p:strVal val="ppt_x"/>
                                          </p:val>
                                        </p:tav>
                                        <p:tav tm="100000">
                                          <p:val>
                                            <p:strVal val="0-ppt_w/2"/>
                                          </p:val>
                                        </p:tav>
                                      </p:tavLst>
                                    </p:anim>
                                    <p:anim calcmode="lin" valueType="num">
                                      <p:cBhvr additive="base">
                                        <p:cTn id="991" dur="4300"/>
                                        <p:tgtEl>
                                          <p:spTgt spid="155"/>
                                        </p:tgtEl>
                                        <p:attrNameLst>
                                          <p:attrName>ppt_y</p:attrName>
                                        </p:attrNameLst>
                                      </p:cBhvr>
                                      <p:tavLst>
                                        <p:tav tm="0">
                                          <p:val>
                                            <p:strVal val="ppt_y"/>
                                          </p:val>
                                        </p:tav>
                                        <p:tav tm="100000">
                                          <p:val>
                                            <p:strVal val="ppt_y"/>
                                          </p:val>
                                        </p:tav>
                                      </p:tavLst>
                                    </p:anim>
                                    <p:set>
                                      <p:cBhvr>
                                        <p:cTn id="992" dur="1" fill="hold">
                                          <p:stCondLst>
                                            <p:cond delay="4299"/>
                                          </p:stCondLst>
                                        </p:cTn>
                                        <p:tgtEl>
                                          <p:spTgt spid="155"/>
                                        </p:tgtEl>
                                        <p:attrNameLst>
                                          <p:attrName>style.visibility</p:attrName>
                                        </p:attrNameLst>
                                      </p:cBhvr>
                                      <p:to>
                                        <p:strVal val="hidden"/>
                                      </p:to>
                                    </p:set>
                                  </p:childTnLst>
                                </p:cTn>
                              </p:par>
                              <p:par>
                                <p:cTn id="993" presetID="8" presetClass="emph" presetSubtype="0" fill="hold" grpId="2" nodeType="withEffect">
                                  <p:stCondLst>
                                    <p:cond delay="0"/>
                                  </p:stCondLst>
                                  <p:childTnLst>
                                    <p:animRot by="-21600000">
                                      <p:cBhvr>
                                        <p:cTn id="994" dur="4300" fill="hold"/>
                                        <p:tgtEl>
                                          <p:spTgt spid="155"/>
                                        </p:tgtEl>
                                        <p:attrNameLst>
                                          <p:attrName>r</p:attrName>
                                        </p:attrNameLst>
                                      </p:cBhvr>
                                    </p:animRot>
                                  </p:childTnLst>
                                </p:cTn>
                              </p:par>
                              <p:par>
                                <p:cTn id="995" presetID="2" presetClass="entr" presetSubtype="8" fill="hold" grpId="0" nodeType="withEffect">
                                  <p:stCondLst>
                                    <p:cond delay="0"/>
                                  </p:stCondLst>
                                  <p:childTnLst>
                                    <p:set>
                                      <p:cBhvr>
                                        <p:cTn id="996" dur="1" fill="hold">
                                          <p:stCondLst>
                                            <p:cond delay="0"/>
                                          </p:stCondLst>
                                        </p:cTn>
                                        <p:tgtEl>
                                          <p:spTgt spid="134"/>
                                        </p:tgtEl>
                                        <p:attrNameLst>
                                          <p:attrName>style.visibility</p:attrName>
                                        </p:attrNameLst>
                                      </p:cBhvr>
                                      <p:to>
                                        <p:strVal val="visible"/>
                                      </p:to>
                                    </p:set>
                                    <p:anim calcmode="lin" valueType="num">
                                      <p:cBhvr additive="base">
                                        <p:cTn id="997" dur="4000" fill="hold"/>
                                        <p:tgtEl>
                                          <p:spTgt spid="134"/>
                                        </p:tgtEl>
                                        <p:attrNameLst>
                                          <p:attrName>ppt_x</p:attrName>
                                        </p:attrNameLst>
                                      </p:cBhvr>
                                      <p:tavLst>
                                        <p:tav tm="0">
                                          <p:val>
                                            <p:strVal val="0-#ppt_w/2"/>
                                          </p:val>
                                        </p:tav>
                                        <p:tav tm="100000">
                                          <p:val>
                                            <p:strVal val="#ppt_x"/>
                                          </p:val>
                                        </p:tav>
                                      </p:tavLst>
                                    </p:anim>
                                    <p:anim calcmode="lin" valueType="num">
                                      <p:cBhvr additive="base">
                                        <p:cTn id="998" dur="4000" fill="hold"/>
                                        <p:tgtEl>
                                          <p:spTgt spid="134"/>
                                        </p:tgtEl>
                                        <p:attrNameLst>
                                          <p:attrName>ppt_y</p:attrName>
                                        </p:attrNameLst>
                                      </p:cBhvr>
                                      <p:tavLst>
                                        <p:tav tm="0">
                                          <p:val>
                                            <p:strVal val="#ppt_y"/>
                                          </p:val>
                                        </p:tav>
                                        <p:tav tm="100000">
                                          <p:val>
                                            <p:strVal val="#ppt_y"/>
                                          </p:val>
                                        </p:tav>
                                      </p:tavLst>
                                    </p:anim>
                                  </p:childTnLst>
                                </p:cTn>
                              </p:par>
                              <p:par>
                                <p:cTn id="999" presetID="2" presetClass="exit" presetSubtype="8" fill="hold" grpId="1" nodeType="withEffect">
                                  <p:stCondLst>
                                    <p:cond delay="0"/>
                                  </p:stCondLst>
                                  <p:childTnLst>
                                    <p:anim calcmode="lin" valueType="num">
                                      <p:cBhvr additive="base">
                                        <p:cTn id="1000" dur="4000"/>
                                        <p:tgtEl>
                                          <p:spTgt spid="134"/>
                                        </p:tgtEl>
                                        <p:attrNameLst>
                                          <p:attrName>ppt_x</p:attrName>
                                        </p:attrNameLst>
                                      </p:cBhvr>
                                      <p:tavLst>
                                        <p:tav tm="0">
                                          <p:val>
                                            <p:strVal val="ppt_x"/>
                                          </p:val>
                                        </p:tav>
                                        <p:tav tm="100000">
                                          <p:val>
                                            <p:strVal val="0-ppt_w/2"/>
                                          </p:val>
                                        </p:tav>
                                      </p:tavLst>
                                    </p:anim>
                                    <p:anim calcmode="lin" valueType="num">
                                      <p:cBhvr additive="base">
                                        <p:cTn id="1001" dur="4000"/>
                                        <p:tgtEl>
                                          <p:spTgt spid="134"/>
                                        </p:tgtEl>
                                        <p:attrNameLst>
                                          <p:attrName>ppt_y</p:attrName>
                                        </p:attrNameLst>
                                      </p:cBhvr>
                                      <p:tavLst>
                                        <p:tav tm="0">
                                          <p:val>
                                            <p:strVal val="ppt_y"/>
                                          </p:val>
                                        </p:tav>
                                        <p:tav tm="100000">
                                          <p:val>
                                            <p:strVal val="ppt_y"/>
                                          </p:val>
                                        </p:tav>
                                      </p:tavLst>
                                    </p:anim>
                                    <p:set>
                                      <p:cBhvr>
                                        <p:cTn id="1002" dur="1" fill="hold">
                                          <p:stCondLst>
                                            <p:cond delay="3999"/>
                                          </p:stCondLst>
                                        </p:cTn>
                                        <p:tgtEl>
                                          <p:spTgt spid="134"/>
                                        </p:tgtEl>
                                        <p:attrNameLst>
                                          <p:attrName>style.visibility</p:attrName>
                                        </p:attrNameLst>
                                      </p:cBhvr>
                                      <p:to>
                                        <p:strVal val="hidden"/>
                                      </p:to>
                                    </p:set>
                                  </p:childTnLst>
                                </p:cTn>
                              </p:par>
                              <p:par>
                                <p:cTn id="1003" presetID="8" presetClass="emph" presetSubtype="0" fill="hold" grpId="2" nodeType="withEffect">
                                  <p:stCondLst>
                                    <p:cond delay="0"/>
                                  </p:stCondLst>
                                  <p:childTnLst>
                                    <p:animRot by="-21600000">
                                      <p:cBhvr>
                                        <p:cTn id="1004" dur="4000" fill="hold"/>
                                        <p:tgtEl>
                                          <p:spTgt spid="134"/>
                                        </p:tgtEl>
                                        <p:attrNameLst>
                                          <p:attrName>r</p:attrName>
                                        </p:attrNameLst>
                                      </p:cBhvr>
                                    </p:animRot>
                                  </p:childTnLst>
                                </p:cTn>
                              </p:par>
                              <p:par>
                                <p:cTn id="1005" presetID="2" presetClass="entr" presetSubtype="8" fill="hold" grpId="0" nodeType="withEffect">
                                  <p:stCondLst>
                                    <p:cond delay="0"/>
                                  </p:stCondLst>
                                  <p:childTnLst>
                                    <p:set>
                                      <p:cBhvr>
                                        <p:cTn id="1006" dur="1" fill="hold">
                                          <p:stCondLst>
                                            <p:cond delay="0"/>
                                          </p:stCondLst>
                                        </p:cTn>
                                        <p:tgtEl>
                                          <p:spTgt spid="114"/>
                                        </p:tgtEl>
                                        <p:attrNameLst>
                                          <p:attrName>style.visibility</p:attrName>
                                        </p:attrNameLst>
                                      </p:cBhvr>
                                      <p:to>
                                        <p:strVal val="visible"/>
                                      </p:to>
                                    </p:set>
                                    <p:anim calcmode="lin" valueType="num">
                                      <p:cBhvr additive="base">
                                        <p:cTn id="1007" dur="4100" fill="hold"/>
                                        <p:tgtEl>
                                          <p:spTgt spid="114"/>
                                        </p:tgtEl>
                                        <p:attrNameLst>
                                          <p:attrName>ppt_x</p:attrName>
                                        </p:attrNameLst>
                                      </p:cBhvr>
                                      <p:tavLst>
                                        <p:tav tm="0">
                                          <p:val>
                                            <p:strVal val="0-#ppt_w/2"/>
                                          </p:val>
                                        </p:tav>
                                        <p:tav tm="100000">
                                          <p:val>
                                            <p:strVal val="#ppt_x"/>
                                          </p:val>
                                        </p:tav>
                                      </p:tavLst>
                                    </p:anim>
                                    <p:anim calcmode="lin" valueType="num">
                                      <p:cBhvr additive="base">
                                        <p:cTn id="1008" dur="4100" fill="hold"/>
                                        <p:tgtEl>
                                          <p:spTgt spid="114"/>
                                        </p:tgtEl>
                                        <p:attrNameLst>
                                          <p:attrName>ppt_y</p:attrName>
                                        </p:attrNameLst>
                                      </p:cBhvr>
                                      <p:tavLst>
                                        <p:tav tm="0">
                                          <p:val>
                                            <p:strVal val="#ppt_y"/>
                                          </p:val>
                                        </p:tav>
                                        <p:tav tm="100000">
                                          <p:val>
                                            <p:strVal val="#ppt_y"/>
                                          </p:val>
                                        </p:tav>
                                      </p:tavLst>
                                    </p:anim>
                                  </p:childTnLst>
                                </p:cTn>
                              </p:par>
                              <p:par>
                                <p:cTn id="1009" presetID="2" presetClass="exit" presetSubtype="8" fill="hold" grpId="1" nodeType="withEffect">
                                  <p:stCondLst>
                                    <p:cond delay="0"/>
                                  </p:stCondLst>
                                  <p:childTnLst>
                                    <p:anim calcmode="lin" valueType="num">
                                      <p:cBhvr additive="base">
                                        <p:cTn id="1010" dur="4100"/>
                                        <p:tgtEl>
                                          <p:spTgt spid="114"/>
                                        </p:tgtEl>
                                        <p:attrNameLst>
                                          <p:attrName>ppt_x</p:attrName>
                                        </p:attrNameLst>
                                      </p:cBhvr>
                                      <p:tavLst>
                                        <p:tav tm="0">
                                          <p:val>
                                            <p:strVal val="ppt_x"/>
                                          </p:val>
                                        </p:tav>
                                        <p:tav tm="100000">
                                          <p:val>
                                            <p:strVal val="0-ppt_w/2"/>
                                          </p:val>
                                        </p:tav>
                                      </p:tavLst>
                                    </p:anim>
                                    <p:anim calcmode="lin" valueType="num">
                                      <p:cBhvr additive="base">
                                        <p:cTn id="1011" dur="4100"/>
                                        <p:tgtEl>
                                          <p:spTgt spid="114"/>
                                        </p:tgtEl>
                                        <p:attrNameLst>
                                          <p:attrName>ppt_y</p:attrName>
                                        </p:attrNameLst>
                                      </p:cBhvr>
                                      <p:tavLst>
                                        <p:tav tm="0">
                                          <p:val>
                                            <p:strVal val="ppt_y"/>
                                          </p:val>
                                        </p:tav>
                                        <p:tav tm="100000">
                                          <p:val>
                                            <p:strVal val="ppt_y"/>
                                          </p:val>
                                        </p:tav>
                                      </p:tavLst>
                                    </p:anim>
                                    <p:set>
                                      <p:cBhvr>
                                        <p:cTn id="1012" dur="1" fill="hold">
                                          <p:stCondLst>
                                            <p:cond delay="4099"/>
                                          </p:stCondLst>
                                        </p:cTn>
                                        <p:tgtEl>
                                          <p:spTgt spid="114"/>
                                        </p:tgtEl>
                                        <p:attrNameLst>
                                          <p:attrName>style.visibility</p:attrName>
                                        </p:attrNameLst>
                                      </p:cBhvr>
                                      <p:to>
                                        <p:strVal val="hidden"/>
                                      </p:to>
                                    </p:set>
                                  </p:childTnLst>
                                </p:cTn>
                              </p:par>
                              <p:par>
                                <p:cTn id="1013" presetID="8" presetClass="emph" presetSubtype="0" fill="hold" grpId="2" nodeType="withEffect">
                                  <p:stCondLst>
                                    <p:cond delay="0"/>
                                  </p:stCondLst>
                                  <p:childTnLst>
                                    <p:animRot by="-21600000">
                                      <p:cBhvr>
                                        <p:cTn id="1014" dur="4100" fill="hold"/>
                                        <p:tgtEl>
                                          <p:spTgt spid="114"/>
                                        </p:tgtEl>
                                        <p:attrNameLst>
                                          <p:attrName>r</p:attrName>
                                        </p:attrNameLst>
                                      </p:cBhvr>
                                    </p:animRot>
                                  </p:childTnLst>
                                </p:cTn>
                              </p:par>
                              <p:par>
                                <p:cTn id="1015" presetID="2" presetClass="entr" presetSubtype="8" fill="hold" grpId="0" nodeType="withEffect">
                                  <p:stCondLst>
                                    <p:cond delay="0"/>
                                  </p:stCondLst>
                                  <p:childTnLst>
                                    <p:set>
                                      <p:cBhvr>
                                        <p:cTn id="1016" dur="1" fill="hold">
                                          <p:stCondLst>
                                            <p:cond delay="0"/>
                                          </p:stCondLst>
                                        </p:cTn>
                                        <p:tgtEl>
                                          <p:spTgt spid="174"/>
                                        </p:tgtEl>
                                        <p:attrNameLst>
                                          <p:attrName>style.visibility</p:attrName>
                                        </p:attrNameLst>
                                      </p:cBhvr>
                                      <p:to>
                                        <p:strVal val="visible"/>
                                      </p:to>
                                    </p:set>
                                    <p:anim calcmode="lin" valueType="num">
                                      <p:cBhvr additive="base">
                                        <p:cTn id="1017" dur="4200" fill="hold"/>
                                        <p:tgtEl>
                                          <p:spTgt spid="174"/>
                                        </p:tgtEl>
                                        <p:attrNameLst>
                                          <p:attrName>ppt_x</p:attrName>
                                        </p:attrNameLst>
                                      </p:cBhvr>
                                      <p:tavLst>
                                        <p:tav tm="0">
                                          <p:val>
                                            <p:strVal val="0-#ppt_w/2"/>
                                          </p:val>
                                        </p:tav>
                                        <p:tav tm="100000">
                                          <p:val>
                                            <p:strVal val="#ppt_x"/>
                                          </p:val>
                                        </p:tav>
                                      </p:tavLst>
                                    </p:anim>
                                    <p:anim calcmode="lin" valueType="num">
                                      <p:cBhvr additive="base">
                                        <p:cTn id="1018" dur="4200" fill="hold"/>
                                        <p:tgtEl>
                                          <p:spTgt spid="174"/>
                                        </p:tgtEl>
                                        <p:attrNameLst>
                                          <p:attrName>ppt_y</p:attrName>
                                        </p:attrNameLst>
                                      </p:cBhvr>
                                      <p:tavLst>
                                        <p:tav tm="0">
                                          <p:val>
                                            <p:strVal val="#ppt_y"/>
                                          </p:val>
                                        </p:tav>
                                        <p:tav tm="100000">
                                          <p:val>
                                            <p:strVal val="#ppt_y"/>
                                          </p:val>
                                        </p:tav>
                                      </p:tavLst>
                                    </p:anim>
                                  </p:childTnLst>
                                </p:cTn>
                              </p:par>
                              <p:par>
                                <p:cTn id="1019" presetID="2" presetClass="exit" presetSubtype="8" fill="hold" grpId="1" nodeType="withEffect">
                                  <p:stCondLst>
                                    <p:cond delay="0"/>
                                  </p:stCondLst>
                                  <p:childTnLst>
                                    <p:anim calcmode="lin" valueType="num">
                                      <p:cBhvr additive="base">
                                        <p:cTn id="1020" dur="4200"/>
                                        <p:tgtEl>
                                          <p:spTgt spid="174"/>
                                        </p:tgtEl>
                                        <p:attrNameLst>
                                          <p:attrName>ppt_x</p:attrName>
                                        </p:attrNameLst>
                                      </p:cBhvr>
                                      <p:tavLst>
                                        <p:tav tm="0">
                                          <p:val>
                                            <p:strVal val="ppt_x"/>
                                          </p:val>
                                        </p:tav>
                                        <p:tav tm="100000">
                                          <p:val>
                                            <p:strVal val="0-ppt_w/2"/>
                                          </p:val>
                                        </p:tav>
                                      </p:tavLst>
                                    </p:anim>
                                    <p:anim calcmode="lin" valueType="num">
                                      <p:cBhvr additive="base">
                                        <p:cTn id="1021" dur="4200"/>
                                        <p:tgtEl>
                                          <p:spTgt spid="174"/>
                                        </p:tgtEl>
                                        <p:attrNameLst>
                                          <p:attrName>ppt_y</p:attrName>
                                        </p:attrNameLst>
                                      </p:cBhvr>
                                      <p:tavLst>
                                        <p:tav tm="0">
                                          <p:val>
                                            <p:strVal val="ppt_y"/>
                                          </p:val>
                                        </p:tav>
                                        <p:tav tm="100000">
                                          <p:val>
                                            <p:strVal val="ppt_y"/>
                                          </p:val>
                                        </p:tav>
                                      </p:tavLst>
                                    </p:anim>
                                    <p:set>
                                      <p:cBhvr>
                                        <p:cTn id="1022" dur="1" fill="hold">
                                          <p:stCondLst>
                                            <p:cond delay="4199"/>
                                          </p:stCondLst>
                                        </p:cTn>
                                        <p:tgtEl>
                                          <p:spTgt spid="174"/>
                                        </p:tgtEl>
                                        <p:attrNameLst>
                                          <p:attrName>style.visibility</p:attrName>
                                        </p:attrNameLst>
                                      </p:cBhvr>
                                      <p:to>
                                        <p:strVal val="hidden"/>
                                      </p:to>
                                    </p:set>
                                  </p:childTnLst>
                                </p:cTn>
                              </p:par>
                              <p:par>
                                <p:cTn id="1023" presetID="8" presetClass="emph" presetSubtype="0" fill="hold" grpId="2" nodeType="withEffect">
                                  <p:stCondLst>
                                    <p:cond delay="0"/>
                                  </p:stCondLst>
                                  <p:childTnLst>
                                    <p:animRot by="-21600000">
                                      <p:cBhvr>
                                        <p:cTn id="1024" dur="4200" fill="hold"/>
                                        <p:tgtEl>
                                          <p:spTgt spid="174"/>
                                        </p:tgtEl>
                                        <p:attrNameLst>
                                          <p:attrName>r</p:attrName>
                                        </p:attrNameLst>
                                      </p:cBhvr>
                                    </p:animRot>
                                  </p:childTnLst>
                                </p:cTn>
                              </p:par>
                              <p:par>
                                <p:cTn id="1025" presetID="2" presetClass="entr" presetSubtype="8" fill="hold" grpId="0" nodeType="withEffect">
                                  <p:stCondLst>
                                    <p:cond delay="0"/>
                                  </p:stCondLst>
                                  <p:childTnLst>
                                    <p:set>
                                      <p:cBhvr>
                                        <p:cTn id="1026" dur="1" fill="hold">
                                          <p:stCondLst>
                                            <p:cond delay="0"/>
                                          </p:stCondLst>
                                        </p:cTn>
                                        <p:tgtEl>
                                          <p:spTgt spid="154"/>
                                        </p:tgtEl>
                                        <p:attrNameLst>
                                          <p:attrName>style.visibility</p:attrName>
                                        </p:attrNameLst>
                                      </p:cBhvr>
                                      <p:to>
                                        <p:strVal val="visible"/>
                                      </p:to>
                                    </p:set>
                                    <p:anim calcmode="lin" valueType="num">
                                      <p:cBhvr additive="base">
                                        <p:cTn id="1027" dur="4300" fill="hold"/>
                                        <p:tgtEl>
                                          <p:spTgt spid="154"/>
                                        </p:tgtEl>
                                        <p:attrNameLst>
                                          <p:attrName>ppt_x</p:attrName>
                                        </p:attrNameLst>
                                      </p:cBhvr>
                                      <p:tavLst>
                                        <p:tav tm="0">
                                          <p:val>
                                            <p:strVal val="0-#ppt_w/2"/>
                                          </p:val>
                                        </p:tav>
                                        <p:tav tm="100000">
                                          <p:val>
                                            <p:strVal val="#ppt_x"/>
                                          </p:val>
                                        </p:tav>
                                      </p:tavLst>
                                    </p:anim>
                                    <p:anim calcmode="lin" valueType="num">
                                      <p:cBhvr additive="base">
                                        <p:cTn id="1028" dur="4300" fill="hold"/>
                                        <p:tgtEl>
                                          <p:spTgt spid="154"/>
                                        </p:tgtEl>
                                        <p:attrNameLst>
                                          <p:attrName>ppt_y</p:attrName>
                                        </p:attrNameLst>
                                      </p:cBhvr>
                                      <p:tavLst>
                                        <p:tav tm="0">
                                          <p:val>
                                            <p:strVal val="#ppt_y"/>
                                          </p:val>
                                        </p:tav>
                                        <p:tav tm="100000">
                                          <p:val>
                                            <p:strVal val="#ppt_y"/>
                                          </p:val>
                                        </p:tav>
                                      </p:tavLst>
                                    </p:anim>
                                  </p:childTnLst>
                                </p:cTn>
                              </p:par>
                              <p:par>
                                <p:cTn id="1029" presetID="2" presetClass="exit" presetSubtype="8" fill="hold" grpId="1" nodeType="withEffect">
                                  <p:stCondLst>
                                    <p:cond delay="0"/>
                                  </p:stCondLst>
                                  <p:childTnLst>
                                    <p:anim calcmode="lin" valueType="num">
                                      <p:cBhvr additive="base">
                                        <p:cTn id="1030" dur="4300"/>
                                        <p:tgtEl>
                                          <p:spTgt spid="154"/>
                                        </p:tgtEl>
                                        <p:attrNameLst>
                                          <p:attrName>ppt_x</p:attrName>
                                        </p:attrNameLst>
                                      </p:cBhvr>
                                      <p:tavLst>
                                        <p:tav tm="0">
                                          <p:val>
                                            <p:strVal val="ppt_x"/>
                                          </p:val>
                                        </p:tav>
                                        <p:tav tm="100000">
                                          <p:val>
                                            <p:strVal val="0-ppt_w/2"/>
                                          </p:val>
                                        </p:tav>
                                      </p:tavLst>
                                    </p:anim>
                                    <p:anim calcmode="lin" valueType="num">
                                      <p:cBhvr additive="base">
                                        <p:cTn id="1031" dur="4300"/>
                                        <p:tgtEl>
                                          <p:spTgt spid="154"/>
                                        </p:tgtEl>
                                        <p:attrNameLst>
                                          <p:attrName>ppt_y</p:attrName>
                                        </p:attrNameLst>
                                      </p:cBhvr>
                                      <p:tavLst>
                                        <p:tav tm="0">
                                          <p:val>
                                            <p:strVal val="ppt_y"/>
                                          </p:val>
                                        </p:tav>
                                        <p:tav tm="100000">
                                          <p:val>
                                            <p:strVal val="ppt_y"/>
                                          </p:val>
                                        </p:tav>
                                      </p:tavLst>
                                    </p:anim>
                                    <p:set>
                                      <p:cBhvr>
                                        <p:cTn id="1032" dur="1" fill="hold">
                                          <p:stCondLst>
                                            <p:cond delay="4299"/>
                                          </p:stCondLst>
                                        </p:cTn>
                                        <p:tgtEl>
                                          <p:spTgt spid="154"/>
                                        </p:tgtEl>
                                        <p:attrNameLst>
                                          <p:attrName>style.visibility</p:attrName>
                                        </p:attrNameLst>
                                      </p:cBhvr>
                                      <p:to>
                                        <p:strVal val="hidden"/>
                                      </p:to>
                                    </p:set>
                                  </p:childTnLst>
                                </p:cTn>
                              </p:par>
                              <p:par>
                                <p:cTn id="1033" presetID="8" presetClass="emph" presetSubtype="0" fill="hold" grpId="2" nodeType="withEffect">
                                  <p:stCondLst>
                                    <p:cond delay="0"/>
                                  </p:stCondLst>
                                  <p:childTnLst>
                                    <p:animRot by="-21600000">
                                      <p:cBhvr>
                                        <p:cTn id="1034" dur="4300" fill="hold"/>
                                        <p:tgtEl>
                                          <p:spTgt spid="154"/>
                                        </p:tgtEl>
                                        <p:attrNameLst>
                                          <p:attrName>r</p:attrName>
                                        </p:attrNameLst>
                                      </p:cBhvr>
                                    </p:animRot>
                                  </p:childTnLst>
                                </p:cTn>
                              </p:par>
                              <p:par>
                                <p:cTn id="1035" presetID="2" presetClass="entr" presetSubtype="8" fill="hold" grpId="0" nodeType="withEffect">
                                  <p:stCondLst>
                                    <p:cond delay="0"/>
                                  </p:stCondLst>
                                  <p:childTnLst>
                                    <p:set>
                                      <p:cBhvr>
                                        <p:cTn id="1036" dur="1" fill="hold">
                                          <p:stCondLst>
                                            <p:cond delay="0"/>
                                          </p:stCondLst>
                                        </p:cTn>
                                        <p:tgtEl>
                                          <p:spTgt spid="122"/>
                                        </p:tgtEl>
                                        <p:attrNameLst>
                                          <p:attrName>style.visibility</p:attrName>
                                        </p:attrNameLst>
                                      </p:cBhvr>
                                      <p:to>
                                        <p:strVal val="visible"/>
                                      </p:to>
                                    </p:set>
                                    <p:anim calcmode="lin" valueType="num">
                                      <p:cBhvr additive="base">
                                        <p:cTn id="1037" dur="4000" fill="hold"/>
                                        <p:tgtEl>
                                          <p:spTgt spid="122"/>
                                        </p:tgtEl>
                                        <p:attrNameLst>
                                          <p:attrName>ppt_x</p:attrName>
                                        </p:attrNameLst>
                                      </p:cBhvr>
                                      <p:tavLst>
                                        <p:tav tm="0">
                                          <p:val>
                                            <p:strVal val="0-#ppt_w/2"/>
                                          </p:val>
                                        </p:tav>
                                        <p:tav tm="100000">
                                          <p:val>
                                            <p:strVal val="#ppt_x"/>
                                          </p:val>
                                        </p:tav>
                                      </p:tavLst>
                                    </p:anim>
                                    <p:anim calcmode="lin" valueType="num">
                                      <p:cBhvr additive="base">
                                        <p:cTn id="1038" dur="4000" fill="hold"/>
                                        <p:tgtEl>
                                          <p:spTgt spid="122"/>
                                        </p:tgtEl>
                                        <p:attrNameLst>
                                          <p:attrName>ppt_y</p:attrName>
                                        </p:attrNameLst>
                                      </p:cBhvr>
                                      <p:tavLst>
                                        <p:tav tm="0">
                                          <p:val>
                                            <p:strVal val="#ppt_y"/>
                                          </p:val>
                                        </p:tav>
                                        <p:tav tm="100000">
                                          <p:val>
                                            <p:strVal val="#ppt_y"/>
                                          </p:val>
                                        </p:tav>
                                      </p:tavLst>
                                    </p:anim>
                                  </p:childTnLst>
                                </p:cTn>
                              </p:par>
                              <p:par>
                                <p:cTn id="1039" presetID="2" presetClass="exit" presetSubtype="8" fill="hold" grpId="1" nodeType="withEffect">
                                  <p:stCondLst>
                                    <p:cond delay="0"/>
                                  </p:stCondLst>
                                  <p:childTnLst>
                                    <p:anim calcmode="lin" valueType="num">
                                      <p:cBhvr additive="base">
                                        <p:cTn id="1040" dur="4000"/>
                                        <p:tgtEl>
                                          <p:spTgt spid="122"/>
                                        </p:tgtEl>
                                        <p:attrNameLst>
                                          <p:attrName>ppt_x</p:attrName>
                                        </p:attrNameLst>
                                      </p:cBhvr>
                                      <p:tavLst>
                                        <p:tav tm="0">
                                          <p:val>
                                            <p:strVal val="ppt_x"/>
                                          </p:val>
                                        </p:tav>
                                        <p:tav tm="100000">
                                          <p:val>
                                            <p:strVal val="0-ppt_w/2"/>
                                          </p:val>
                                        </p:tav>
                                      </p:tavLst>
                                    </p:anim>
                                    <p:anim calcmode="lin" valueType="num">
                                      <p:cBhvr additive="base">
                                        <p:cTn id="1041" dur="4000"/>
                                        <p:tgtEl>
                                          <p:spTgt spid="122"/>
                                        </p:tgtEl>
                                        <p:attrNameLst>
                                          <p:attrName>ppt_y</p:attrName>
                                        </p:attrNameLst>
                                      </p:cBhvr>
                                      <p:tavLst>
                                        <p:tav tm="0">
                                          <p:val>
                                            <p:strVal val="ppt_y"/>
                                          </p:val>
                                        </p:tav>
                                        <p:tav tm="100000">
                                          <p:val>
                                            <p:strVal val="ppt_y"/>
                                          </p:val>
                                        </p:tav>
                                      </p:tavLst>
                                    </p:anim>
                                    <p:set>
                                      <p:cBhvr>
                                        <p:cTn id="1042" dur="1" fill="hold">
                                          <p:stCondLst>
                                            <p:cond delay="3999"/>
                                          </p:stCondLst>
                                        </p:cTn>
                                        <p:tgtEl>
                                          <p:spTgt spid="122"/>
                                        </p:tgtEl>
                                        <p:attrNameLst>
                                          <p:attrName>style.visibility</p:attrName>
                                        </p:attrNameLst>
                                      </p:cBhvr>
                                      <p:to>
                                        <p:strVal val="hidden"/>
                                      </p:to>
                                    </p:set>
                                  </p:childTnLst>
                                </p:cTn>
                              </p:par>
                              <p:par>
                                <p:cTn id="1043" presetID="8" presetClass="emph" presetSubtype="0" fill="hold" grpId="2" nodeType="withEffect">
                                  <p:stCondLst>
                                    <p:cond delay="0"/>
                                  </p:stCondLst>
                                  <p:childTnLst>
                                    <p:animRot by="-21600000">
                                      <p:cBhvr>
                                        <p:cTn id="1044" dur="4000" fill="hold"/>
                                        <p:tgtEl>
                                          <p:spTgt spid="122"/>
                                        </p:tgtEl>
                                        <p:attrNameLst>
                                          <p:attrName>r</p:attrName>
                                        </p:attrNameLst>
                                      </p:cBhvr>
                                    </p:animRot>
                                  </p:childTnLst>
                                </p:cTn>
                              </p:par>
                              <p:par>
                                <p:cTn id="1045" presetID="2" presetClass="entr" presetSubtype="8" fill="hold" grpId="0" nodeType="withEffect">
                                  <p:stCondLst>
                                    <p:cond delay="0"/>
                                  </p:stCondLst>
                                  <p:childTnLst>
                                    <p:set>
                                      <p:cBhvr>
                                        <p:cTn id="1046" dur="1" fill="hold">
                                          <p:stCondLst>
                                            <p:cond delay="0"/>
                                          </p:stCondLst>
                                        </p:cTn>
                                        <p:tgtEl>
                                          <p:spTgt spid="102"/>
                                        </p:tgtEl>
                                        <p:attrNameLst>
                                          <p:attrName>style.visibility</p:attrName>
                                        </p:attrNameLst>
                                      </p:cBhvr>
                                      <p:to>
                                        <p:strVal val="visible"/>
                                      </p:to>
                                    </p:set>
                                    <p:anim calcmode="lin" valueType="num">
                                      <p:cBhvr additive="base">
                                        <p:cTn id="1047" dur="4100" fill="hold"/>
                                        <p:tgtEl>
                                          <p:spTgt spid="102"/>
                                        </p:tgtEl>
                                        <p:attrNameLst>
                                          <p:attrName>ppt_x</p:attrName>
                                        </p:attrNameLst>
                                      </p:cBhvr>
                                      <p:tavLst>
                                        <p:tav tm="0">
                                          <p:val>
                                            <p:strVal val="0-#ppt_w/2"/>
                                          </p:val>
                                        </p:tav>
                                        <p:tav tm="100000">
                                          <p:val>
                                            <p:strVal val="#ppt_x"/>
                                          </p:val>
                                        </p:tav>
                                      </p:tavLst>
                                    </p:anim>
                                    <p:anim calcmode="lin" valueType="num">
                                      <p:cBhvr additive="base">
                                        <p:cTn id="1048" dur="4100" fill="hold"/>
                                        <p:tgtEl>
                                          <p:spTgt spid="102"/>
                                        </p:tgtEl>
                                        <p:attrNameLst>
                                          <p:attrName>ppt_y</p:attrName>
                                        </p:attrNameLst>
                                      </p:cBhvr>
                                      <p:tavLst>
                                        <p:tav tm="0">
                                          <p:val>
                                            <p:strVal val="#ppt_y"/>
                                          </p:val>
                                        </p:tav>
                                        <p:tav tm="100000">
                                          <p:val>
                                            <p:strVal val="#ppt_y"/>
                                          </p:val>
                                        </p:tav>
                                      </p:tavLst>
                                    </p:anim>
                                  </p:childTnLst>
                                </p:cTn>
                              </p:par>
                              <p:par>
                                <p:cTn id="1049" presetID="2" presetClass="exit" presetSubtype="8" fill="hold" grpId="1" nodeType="withEffect">
                                  <p:stCondLst>
                                    <p:cond delay="0"/>
                                  </p:stCondLst>
                                  <p:childTnLst>
                                    <p:anim calcmode="lin" valueType="num">
                                      <p:cBhvr additive="base">
                                        <p:cTn id="1050" dur="4100"/>
                                        <p:tgtEl>
                                          <p:spTgt spid="102"/>
                                        </p:tgtEl>
                                        <p:attrNameLst>
                                          <p:attrName>ppt_x</p:attrName>
                                        </p:attrNameLst>
                                      </p:cBhvr>
                                      <p:tavLst>
                                        <p:tav tm="0">
                                          <p:val>
                                            <p:strVal val="ppt_x"/>
                                          </p:val>
                                        </p:tav>
                                        <p:tav tm="100000">
                                          <p:val>
                                            <p:strVal val="0-ppt_w/2"/>
                                          </p:val>
                                        </p:tav>
                                      </p:tavLst>
                                    </p:anim>
                                    <p:anim calcmode="lin" valueType="num">
                                      <p:cBhvr additive="base">
                                        <p:cTn id="1051" dur="4100"/>
                                        <p:tgtEl>
                                          <p:spTgt spid="102"/>
                                        </p:tgtEl>
                                        <p:attrNameLst>
                                          <p:attrName>ppt_y</p:attrName>
                                        </p:attrNameLst>
                                      </p:cBhvr>
                                      <p:tavLst>
                                        <p:tav tm="0">
                                          <p:val>
                                            <p:strVal val="ppt_y"/>
                                          </p:val>
                                        </p:tav>
                                        <p:tav tm="100000">
                                          <p:val>
                                            <p:strVal val="ppt_y"/>
                                          </p:val>
                                        </p:tav>
                                      </p:tavLst>
                                    </p:anim>
                                    <p:set>
                                      <p:cBhvr>
                                        <p:cTn id="1052" dur="1" fill="hold">
                                          <p:stCondLst>
                                            <p:cond delay="4099"/>
                                          </p:stCondLst>
                                        </p:cTn>
                                        <p:tgtEl>
                                          <p:spTgt spid="102"/>
                                        </p:tgtEl>
                                        <p:attrNameLst>
                                          <p:attrName>style.visibility</p:attrName>
                                        </p:attrNameLst>
                                      </p:cBhvr>
                                      <p:to>
                                        <p:strVal val="hidden"/>
                                      </p:to>
                                    </p:set>
                                  </p:childTnLst>
                                </p:cTn>
                              </p:par>
                              <p:par>
                                <p:cTn id="1053" presetID="8" presetClass="emph" presetSubtype="0" fill="hold" grpId="2" nodeType="withEffect">
                                  <p:stCondLst>
                                    <p:cond delay="0"/>
                                  </p:stCondLst>
                                  <p:childTnLst>
                                    <p:animRot by="-21600000">
                                      <p:cBhvr>
                                        <p:cTn id="1054" dur="4100" fill="hold"/>
                                        <p:tgtEl>
                                          <p:spTgt spid="102"/>
                                        </p:tgtEl>
                                        <p:attrNameLst>
                                          <p:attrName>r</p:attrName>
                                        </p:attrNameLst>
                                      </p:cBhvr>
                                    </p:animRot>
                                  </p:childTnLst>
                                </p:cTn>
                              </p:par>
                              <p:par>
                                <p:cTn id="1055" presetID="2" presetClass="entr" presetSubtype="8" fill="hold" grpId="0" nodeType="withEffect">
                                  <p:stCondLst>
                                    <p:cond delay="0"/>
                                  </p:stCondLst>
                                  <p:childTnLst>
                                    <p:set>
                                      <p:cBhvr>
                                        <p:cTn id="1056" dur="1" fill="hold">
                                          <p:stCondLst>
                                            <p:cond delay="0"/>
                                          </p:stCondLst>
                                        </p:cTn>
                                        <p:tgtEl>
                                          <p:spTgt spid="162"/>
                                        </p:tgtEl>
                                        <p:attrNameLst>
                                          <p:attrName>style.visibility</p:attrName>
                                        </p:attrNameLst>
                                      </p:cBhvr>
                                      <p:to>
                                        <p:strVal val="visible"/>
                                      </p:to>
                                    </p:set>
                                    <p:anim calcmode="lin" valueType="num">
                                      <p:cBhvr additive="base">
                                        <p:cTn id="1057" dur="4200" fill="hold"/>
                                        <p:tgtEl>
                                          <p:spTgt spid="162"/>
                                        </p:tgtEl>
                                        <p:attrNameLst>
                                          <p:attrName>ppt_x</p:attrName>
                                        </p:attrNameLst>
                                      </p:cBhvr>
                                      <p:tavLst>
                                        <p:tav tm="0">
                                          <p:val>
                                            <p:strVal val="0-#ppt_w/2"/>
                                          </p:val>
                                        </p:tav>
                                        <p:tav tm="100000">
                                          <p:val>
                                            <p:strVal val="#ppt_x"/>
                                          </p:val>
                                        </p:tav>
                                      </p:tavLst>
                                    </p:anim>
                                    <p:anim calcmode="lin" valueType="num">
                                      <p:cBhvr additive="base">
                                        <p:cTn id="1058" dur="4200" fill="hold"/>
                                        <p:tgtEl>
                                          <p:spTgt spid="162"/>
                                        </p:tgtEl>
                                        <p:attrNameLst>
                                          <p:attrName>ppt_y</p:attrName>
                                        </p:attrNameLst>
                                      </p:cBhvr>
                                      <p:tavLst>
                                        <p:tav tm="0">
                                          <p:val>
                                            <p:strVal val="#ppt_y"/>
                                          </p:val>
                                        </p:tav>
                                        <p:tav tm="100000">
                                          <p:val>
                                            <p:strVal val="#ppt_y"/>
                                          </p:val>
                                        </p:tav>
                                      </p:tavLst>
                                    </p:anim>
                                  </p:childTnLst>
                                </p:cTn>
                              </p:par>
                              <p:par>
                                <p:cTn id="1059" presetID="2" presetClass="exit" presetSubtype="8" fill="hold" grpId="1" nodeType="withEffect">
                                  <p:stCondLst>
                                    <p:cond delay="0"/>
                                  </p:stCondLst>
                                  <p:childTnLst>
                                    <p:anim calcmode="lin" valueType="num">
                                      <p:cBhvr additive="base">
                                        <p:cTn id="1060" dur="4200"/>
                                        <p:tgtEl>
                                          <p:spTgt spid="162"/>
                                        </p:tgtEl>
                                        <p:attrNameLst>
                                          <p:attrName>ppt_x</p:attrName>
                                        </p:attrNameLst>
                                      </p:cBhvr>
                                      <p:tavLst>
                                        <p:tav tm="0">
                                          <p:val>
                                            <p:strVal val="ppt_x"/>
                                          </p:val>
                                        </p:tav>
                                        <p:tav tm="100000">
                                          <p:val>
                                            <p:strVal val="0-ppt_w/2"/>
                                          </p:val>
                                        </p:tav>
                                      </p:tavLst>
                                    </p:anim>
                                    <p:anim calcmode="lin" valueType="num">
                                      <p:cBhvr additive="base">
                                        <p:cTn id="1061" dur="4200"/>
                                        <p:tgtEl>
                                          <p:spTgt spid="162"/>
                                        </p:tgtEl>
                                        <p:attrNameLst>
                                          <p:attrName>ppt_y</p:attrName>
                                        </p:attrNameLst>
                                      </p:cBhvr>
                                      <p:tavLst>
                                        <p:tav tm="0">
                                          <p:val>
                                            <p:strVal val="ppt_y"/>
                                          </p:val>
                                        </p:tav>
                                        <p:tav tm="100000">
                                          <p:val>
                                            <p:strVal val="ppt_y"/>
                                          </p:val>
                                        </p:tav>
                                      </p:tavLst>
                                    </p:anim>
                                    <p:set>
                                      <p:cBhvr>
                                        <p:cTn id="1062" dur="1" fill="hold">
                                          <p:stCondLst>
                                            <p:cond delay="4199"/>
                                          </p:stCondLst>
                                        </p:cTn>
                                        <p:tgtEl>
                                          <p:spTgt spid="162"/>
                                        </p:tgtEl>
                                        <p:attrNameLst>
                                          <p:attrName>style.visibility</p:attrName>
                                        </p:attrNameLst>
                                      </p:cBhvr>
                                      <p:to>
                                        <p:strVal val="hidden"/>
                                      </p:to>
                                    </p:set>
                                  </p:childTnLst>
                                </p:cTn>
                              </p:par>
                              <p:par>
                                <p:cTn id="1063" presetID="8" presetClass="emph" presetSubtype="0" fill="hold" grpId="2" nodeType="withEffect">
                                  <p:stCondLst>
                                    <p:cond delay="0"/>
                                  </p:stCondLst>
                                  <p:childTnLst>
                                    <p:animRot by="-21600000">
                                      <p:cBhvr>
                                        <p:cTn id="1064" dur="4200" fill="hold"/>
                                        <p:tgtEl>
                                          <p:spTgt spid="162"/>
                                        </p:tgtEl>
                                        <p:attrNameLst>
                                          <p:attrName>r</p:attrName>
                                        </p:attrNameLst>
                                      </p:cBhvr>
                                    </p:animRot>
                                  </p:childTnLst>
                                </p:cTn>
                              </p:par>
                              <p:par>
                                <p:cTn id="1065" presetID="2" presetClass="entr" presetSubtype="8" fill="hold" grpId="0" nodeType="withEffect">
                                  <p:stCondLst>
                                    <p:cond delay="0"/>
                                  </p:stCondLst>
                                  <p:childTnLst>
                                    <p:set>
                                      <p:cBhvr>
                                        <p:cTn id="1066" dur="1" fill="hold">
                                          <p:stCondLst>
                                            <p:cond delay="0"/>
                                          </p:stCondLst>
                                        </p:cTn>
                                        <p:tgtEl>
                                          <p:spTgt spid="142"/>
                                        </p:tgtEl>
                                        <p:attrNameLst>
                                          <p:attrName>style.visibility</p:attrName>
                                        </p:attrNameLst>
                                      </p:cBhvr>
                                      <p:to>
                                        <p:strVal val="visible"/>
                                      </p:to>
                                    </p:set>
                                    <p:anim calcmode="lin" valueType="num">
                                      <p:cBhvr additive="base">
                                        <p:cTn id="1067" dur="4300" fill="hold"/>
                                        <p:tgtEl>
                                          <p:spTgt spid="142"/>
                                        </p:tgtEl>
                                        <p:attrNameLst>
                                          <p:attrName>ppt_x</p:attrName>
                                        </p:attrNameLst>
                                      </p:cBhvr>
                                      <p:tavLst>
                                        <p:tav tm="0">
                                          <p:val>
                                            <p:strVal val="0-#ppt_w/2"/>
                                          </p:val>
                                        </p:tav>
                                        <p:tav tm="100000">
                                          <p:val>
                                            <p:strVal val="#ppt_x"/>
                                          </p:val>
                                        </p:tav>
                                      </p:tavLst>
                                    </p:anim>
                                    <p:anim calcmode="lin" valueType="num">
                                      <p:cBhvr additive="base">
                                        <p:cTn id="1068" dur="4300" fill="hold"/>
                                        <p:tgtEl>
                                          <p:spTgt spid="142"/>
                                        </p:tgtEl>
                                        <p:attrNameLst>
                                          <p:attrName>ppt_y</p:attrName>
                                        </p:attrNameLst>
                                      </p:cBhvr>
                                      <p:tavLst>
                                        <p:tav tm="0">
                                          <p:val>
                                            <p:strVal val="#ppt_y"/>
                                          </p:val>
                                        </p:tav>
                                        <p:tav tm="100000">
                                          <p:val>
                                            <p:strVal val="#ppt_y"/>
                                          </p:val>
                                        </p:tav>
                                      </p:tavLst>
                                    </p:anim>
                                  </p:childTnLst>
                                </p:cTn>
                              </p:par>
                              <p:par>
                                <p:cTn id="1069" presetID="2" presetClass="exit" presetSubtype="8" fill="hold" grpId="1" nodeType="withEffect">
                                  <p:stCondLst>
                                    <p:cond delay="0"/>
                                  </p:stCondLst>
                                  <p:childTnLst>
                                    <p:anim calcmode="lin" valueType="num">
                                      <p:cBhvr additive="base">
                                        <p:cTn id="1070" dur="4300"/>
                                        <p:tgtEl>
                                          <p:spTgt spid="142"/>
                                        </p:tgtEl>
                                        <p:attrNameLst>
                                          <p:attrName>ppt_x</p:attrName>
                                        </p:attrNameLst>
                                      </p:cBhvr>
                                      <p:tavLst>
                                        <p:tav tm="0">
                                          <p:val>
                                            <p:strVal val="ppt_x"/>
                                          </p:val>
                                        </p:tav>
                                        <p:tav tm="100000">
                                          <p:val>
                                            <p:strVal val="0-ppt_w/2"/>
                                          </p:val>
                                        </p:tav>
                                      </p:tavLst>
                                    </p:anim>
                                    <p:anim calcmode="lin" valueType="num">
                                      <p:cBhvr additive="base">
                                        <p:cTn id="1071" dur="4300"/>
                                        <p:tgtEl>
                                          <p:spTgt spid="142"/>
                                        </p:tgtEl>
                                        <p:attrNameLst>
                                          <p:attrName>ppt_y</p:attrName>
                                        </p:attrNameLst>
                                      </p:cBhvr>
                                      <p:tavLst>
                                        <p:tav tm="0">
                                          <p:val>
                                            <p:strVal val="ppt_y"/>
                                          </p:val>
                                        </p:tav>
                                        <p:tav tm="100000">
                                          <p:val>
                                            <p:strVal val="ppt_y"/>
                                          </p:val>
                                        </p:tav>
                                      </p:tavLst>
                                    </p:anim>
                                    <p:set>
                                      <p:cBhvr>
                                        <p:cTn id="1072" dur="1" fill="hold">
                                          <p:stCondLst>
                                            <p:cond delay="4299"/>
                                          </p:stCondLst>
                                        </p:cTn>
                                        <p:tgtEl>
                                          <p:spTgt spid="142"/>
                                        </p:tgtEl>
                                        <p:attrNameLst>
                                          <p:attrName>style.visibility</p:attrName>
                                        </p:attrNameLst>
                                      </p:cBhvr>
                                      <p:to>
                                        <p:strVal val="hidden"/>
                                      </p:to>
                                    </p:set>
                                  </p:childTnLst>
                                </p:cTn>
                              </p:par>
                              <p:par>
                                <p:cTn id="1073" presetID="8" presetClass="emph" presetSubtype="0" fill="hold" grpId="2" nodeType="withEffect">
                                  <p:stCondLst>
                                    <p:cond delay="0"/>
                                  </p:stCondLst>
                                  <p:childTnLst>
                                    <p:animRot by="-21600000">
                                      <p:cBhvr>
                                        <p:cTn id="1074" dur="4300" fill="hold"/>
                                        <p:tgtEl>
                                          <p:spTgt spid="142"/>
                                        </p:tgtEl>
                                        <p:attrNameLst>
                                          <p:attrName>r</p:attrName>
                                        </p:attrNameLst>
                                      </p:cBhvr>
                                    </p:animRot>
                                  </p:childTnLst>
                                </p:cTn>
                              </p:par>
                              <p:par>
                                <p:cTn id="1075" presetID="2" presetClass="entr" presetSubtype="8" fill="hold" grpId="0" nodeType="withEffect">
                                  <p:stCondLst>
                                    <p:cond delay="0"/>
                                  </p:stCondLst>
                                  <p:childTnLst>
                                    <p:set>
                                      <p:cBhvr>
                                        <p:cTn id="1076" dur="1" fill="hold">
                                          <p:stCondLst>
                                            <p:cond delay="0"/>
                                          </p:stCondLst>
                                        </p:cTn>
                                        <p:tgtEl>
                                          <p:spTgt spid="129"/>
                                        </p:tgtEl>
                                        <p:attrNameLst>
                                          <p:attrName>style.visibility</p:attrName>
                                        </p:attrNameLst>
                                      </p:cBhvr>
                                      <p:to>
                                        <p:strVal val="visible"/>
                                      </p:to>
                                    </p:set>
                                    <p:anim calcmode="lin" valueType="num">
                                      <p:cBhvr additive="base">
                                        <p:cTn id="1077" dur="4000" fill="hold"/>
                                        <p:tgtEl>
                                          <p:spTgt spid="129"/>
                                        </p:tgtEl>
                                        <p:attrNameLst>
                                          <p:attrName>ppt_x</p:attrName>
                                        </p:attrNameLst>
                                      </p:cBhvr>
                                      <p:tavLst>
                                        <p:tav tm="0">
                                          <p:val>
                                            <p:strVal val="0-#ppt_w/2"/>
                                          </p:val>
                                        </p:tav>
                                        <p:tav tm="100000">
                                          <p:val>
                                            <p:strVal val="#ppt_x"/>
                                          </p:val>
                                        </p:tav>
                                      </p:tavLst>
                                    </p:anim>
                                    <p:anim calcmode="lin" valueType="num">
                                      <p:cBhvr additive="base">
                                        <p:cTn id="1078" dur="4000" fill="hold"/>
                                        <p:tgtEl>
                                          <p:spTgt spid="129"/>
                                        </p:tgtEl>
                                        <p:attrNameLst>
                                          <p:attrName>ppt_y</p:attrName>
                                        </p:attrNameLst>
                                      </p:cBhvr>
                                      <p:tavLst>
                                        <p:tav tm="0">
                                          <p:val>
                                            <p:strVal val="#ppt_y"/>
                                          </p:val>
                                        </p:tav>
                                        <p:tav tm="100000">
                                          <p:val>
                                            <p:strVal val="#ppt_y"/>
                                          </p:val>
                                        </p:tav>
                                      </p:tavLst>
                                    </p:anim>
                                  </p:childTnLst>
                                </p:cTn>
                              </p:par>
                              <p:par>
                                <p:cTn id="1079" presetID="2" presetClass="exit" presetSubtype="8" fill="hold" grpId="1" nodeType="withEffect">
                                  <p:stCondLst>
                                    <p:cond delay="0"/>
                                  </p:stCondLst>
                                  <p:childTnLst>
                                    <p:anim calcmode="lin" valueType="num">
                                      <p:cBhvr additive="base">
                                        <p:cTn id="1080" dur="4000"/>
                                        <p:tgtEl>
                                          <p:spTgt spid="129"/>
                                        </p:tgtEl>
                                        <p:attrNameLst>
                                          <p:attrName>ppt_x</p:attrName>
                                        </p:attrNameLst>
                                      </p:cBhvr>
                                      <p:tavLst>
                                        <p:tav tm="0">
                                          <p:val>
                                            <p:strVal val="ppt_x"/>
                                          </p:val>
                                        </p:tav>
                                        <p:tav tm="100000">
                                          <p:val>
                                            <p:strVal val="0-ppt_w/2"/>
                                          </p:val>
                                        </p:tav>
                                      </p:tavLst>
                                    </p:anim>
                                    <p:anim calcmode="lin" valueType="num">
                                      <p:cBhvr additive="base">
                                        <p:cTn id="1081" dur="4000"/>
                                        <p:tgtEl>
                                          <p:spTgt spid="129"/>
                                        </p:tgtEl>
                                        <p:attrNameLst>
                                          <p:attrName>ppt_y</p:attrName>
                                        </p:attrNameLst>
                                      </p:cBhvr>
                                      <p:tavLst>
                                        <p:tav tm="0">
                                          <p:val>
                                            <p:strVal val="ppt_y"/>
                                          </p:val>
                                        </p:tav>
                                        <p:tav tm="100000">
                                          <p:val>
                                            <p:strVal val="ppt_y"/>
                                          </p:val>
                                        </p:tav>
                                      </p:tavLst>
                                    </p:anim>
                                    <p:set>
                                      <p:cBhvr>
                                        <p:cTn id="1082" dur="1" fill="hold">
                                          <p:stCondLst>
                                            <p:cond delay="3999"/>
                                          </p:stCondLst>
                                        </p:cTn>
                                        <p:tgtEl>
                                          <p:spTgt spid="129"/>
                                        </p:tgtEl>
                                        <p:attrNameLst>
                                          <p:attrName>style.visibility</p:attrName>
                                        </p:attrNameLst>
                                      </p:cBhvr>
                                      <p:to>
                                        <p:strVal val="hidden"/>
                                      </p:to>
                                    </p:set>
                                  </p:childTnLst>
                                </p:cTn>
                              </p:par>
                              <p:par>
                                <p:cTn id="1083" presetID="8" presetClass="emph" presetSubtype="0" fill="hold" grpId="2" nodeType="withEffect">
                                  <p:stCondLst>
                                    <p:cond delay="0"/>
                                  </p:stCondLst>
                                  <p:childTnLst>
                                    <p:animRot by="-21600000">
                                      <p:cBhvr>
                                        <p:cTn id="1084" dur="4000" fill="hold"/>
                                        <p:tgtEl>
                                          <p:spTgt spid="129"/>
                                        </p:tgtEl>
                                        <p:attrNameLst>
                                          <p:attrName>r</p:attrName>
                                        </p:attrNameLst>
                                      </p:cBhvr>
                                    </p:animRot>
                                  </p:childTnLst>
                                </p:cTn>
                              </p:par>
                              <p:par>
                                <p:cTn id="1085" presetID="2" presetClass="entr" presetSubtype="8" fill="hold" grpId="0" nodeType="withEffect">
                                  <p:stCondLst>
                                    <p:cond delay="0"/>
                                  </p:stCondLst>
                                  <p:childTnLst>
                                    <p:set>
                                      <p:cBhvr>
                                        <p:cTn id="1086" dur="1" fill="hold">
                                          <p:stCondLst>
                                            <p:cond delay="0"/>
                                          </p:stCondLst>
                                        </p:cTn>
                                        <p:tgtEl>
                                          <p:spTgt spid="109"/>
                                        </p:tgtEl>
                                        <p:attrNameLst>
                                          <p:attrName>style.visibility</p:attrName>
                                        </p:attrNameLst>
                                      </p:cBhvr>
                                      <p:to>
                                        <p:strVal val="visible"/>
                                      </p:to>
                                    </p:set>
                                    <p:anim calcmode="lin" valueType="num">
                                      <p:cBhvr additive="base">
                                        <p:cTn id="1087" dur="4100" fill="hold"/>
                                        <p:tgtEl>
                                          <p:spTgt spid="109"/>
                                        </p:tgtEl>
                                        <p:attrNameLst>
                                          <p:attrName>ppt_x</p:attrName>
                                        </p:attrNameLst>
                                      </p:cBhvr>
                                      <p:tavLst>
                                        <p:tav tm="0">
                                          <p:val>
                                            <p:strVal val="0-#ppt_w/2"/>
                                          </p:val>
                                        </p:tav>
                                        <p:tav tm="100000">
                                          <p:val>
                                            <p:strVal val="#ppt_x"/>
                                          </p:val>
                                        </p:tav>
                                      </p:tavLst>
                                    </p:anim>
                                    <p:anim calcmode="lin" valueType="num">
                                      <p:cBhvr additive="base">
                                        <p:cTn id="1088" dur="4100" fill="hold"/>
                                        <p:tgtEl>
                                          <p:spTgt spid="109"/>
                                        </p:tgtEl>
                                        <p:attrNameLst>
                                          <p:attrName>ppt_y</p:attrName>
                                        </p:attrNameLst>
                                      </p:cBhvr>
                                      <p:tavLst>
                                        <p:tav tm="0">
                                          <p:val>
                                            <p:strVal val="#ppt_y"/>
                                          </p:val>
                                        </p:tav>
                                        <p:tav tm="100000">
                                          <p:val>
                                            <p:strVal val="#ppt_y"/>
                                          </p:val>
                                        </p:tav>
                                      </p:tavLst>
                                    </p:anim>
                                  </p:childTnLst>
                                </p:cTn>
                              </p:par>
                              <p:par>
                                <p:cTn id="1089" presetID="2" presetClass="exit" presetSubtype="8" fill="hold" grpId="1" nodeType="withEffect">
                                  <p:stCondLst>
                                    <p:cond delay="0"/>
                                  </p:stCondLst>
                                  <p:childTnLst>
                                    <p:anim calcmode="lin" valueType="num">
                                      <p:cBhvr additive="base">
                                        <p:cTn id="1090" dur="4100"/>
                                        <p:tgtEl>
                                          <p:spTgt spid="109"/>
                                        </p:tgtEl>
                                        <p:attrNameLst>
                                          <p:attrName>ppt_x</p:attrName>
                                        </p:attrNameLst>
                                      </p:cBhvr>
                                      <p:tavLst>
                                        <p:tav tm="0">
                                          <p:val>
                                            <p:strVal val="ppt_x"/>
                                          </p:val>
                                        </p:tav>
                                        <p:tav tm="100000">
                                          <p:val>
                                            <p:strVal val="0-ppt_w/2"/>
                                          </p:val>
                                        </p:tav>
                                      </p:tavLst>
                                    </p:anim>
                                    <p:anim calcmode="lin" valueType="num">
                                      <p:cBhvr additive="base">
                                        <p:cTn id="1091" dur="4100"/>
                                        <p:tgtEl>
                                          <p:spTgt spid="109"/>
                                        </p:tgtEl>
                                        <p:attrNameLst>
                                          <p:attrName>ppt_y</p:attrName>
                                        </p:attrNameLst>
                                      </p:cBhvr>
                                      <p:tavLst>
                                        <p:tav tm="0">
                                          <p:val>
                                            <p:strVal val="ppt_y"/>
                                          </p:val>
                                        </p:tav>
                                        <p:tav tm="100000">
                                          <p:val>
                                            <p:strVal val="ppt_y"/>
                                          </p:val>
                                        </p:tav>
                                      </p:tavLst>
                                    </p:anim>
                                    <p:set>
                                      <p:cBhvr>
                                        <p:cTn id="1092" dur="1" fill="hold">
                                          <p:stCondLst>
                                            <p:cond delay="4099"/>
                                          </p:stCondLst>
                                        </p:cTn>
                                        <p:tgtEl>
                                          <p:spTgt spid="109"/>
                                        </p:tgtEl>
                                        <p:attrNameLst>
                                          <p:attrName>style.visibility</p:attrName>
                                        </p:attrNameLst>
                                      </p:cBhvr>
                                      <p:to>
                                        <p:strVal val="hidden"/>
                                      </p:to>
                                    </p:set>
                                  </p:childTnLst>
                                </p:cTn>
                              </p:par>
                              <p:par>
                                <p:cTn id="1093" presetID="8" presetClass="emph" presetSubtype="0" fill="hold" grpId="2" nodeType="withEffect">
                                  <p:stCondLst>
                                    <p:cond delay="0"/>
                                  </p:stCondLst>
                                  <p:childTnLst>
                                    <p:animRot by="-21600000">
                                      <p:cBhvr>
                                        <p:cTn id="1094" dur="4100" fill="hold"/>
                                        <p:tgtEl>
                                          <p:spTgt spid="109"/>
                                        </p:tgtEl>
                                        <p:attrNameLst>
                                          <p:attrName>r</p:attrName>
                                        </p:attrNameLst>
                                      </p:cBhvr>
                                    </p:animRot>
                                  </p:childTnLst>
                                </p:cTn>
                              </p:par>
                              <p:par>
                                <p:cTn id="1095" presetID="2" presetClass="entr" presetSubtype="8" fill="hold" grpId="0" nodeType="withEffect">
                                  <p:stCondLst>
                                    <p:cond delay="0"/>
                                  </p:stCondLst>
                                  <p:childTnLst>
                                    <p:set>
                                      <p:cBhvr>
                                        <p:cTn id="1096" dur="1" fill="hold">
                                          <p:stCondLst>
                                            <p:cond delay="0"/>
                                          </p:stCondLst>
                                        </p:cTn>
                                        <p:tgtEl>
                                          <p:spTgt spid="169"/>
                                        </p:tgtEl>
                                        <p:attrNameLst>
                                          <p:attrName>style.visibility</p:attrName>
                                        </p:attrNameLst>
                                      </p:cBhvr>
                                      <p:to>
                                        <p:strVal val="visible"/>
                                      </p:to>
                                    </p:set>
                                    <p:anim calcmode="lin" valueType="num">
                                      <p:cBhvr additive="base">
                                        <p:cTn id="1097" dur="4200" fill="hold"/>
                                        <p:tgtEl>
                                          <p:spTgt spid="169"/>
                                        </p:tgtEl>
                                        <p:attrNameLst>
                                          <p:attrName>ppt_x</p:attrName>
                                        </p:attrNameLst>
                                      </p:cBhvr>
                                      <p:tavLst>
                                        <p:tav tm="0">
                                          <p:val>
                                            <p:strVal val="0-#ppt_w/2"/>
                                          </p:val>
                                        </p:tav>
                                        <p:tav tm="100000">
                                          <p:val>
                                            <p:strVal val="#ppt_x"/>
                                          </p:val>
                                        </p:tav>
                                      </p:tavLst>
                                    </p:anim>
                                    <p:anim calcmode="lin" valueType="num">
                                      <p:cBhvr additive="base">
                                        <p:cTn id="1098" dur="4200" fill="hold"/>
                                        <p:tgtEl>
                                          <p:spTgt spid="169"/>
                                        </p:tgtEl>
                                        <p:attrNameLst>
                                          <p:attrName>ppt_y</p:attrName>
                                        </p:attrNameLst>
                                      </p:cBhvr>
                                      <p:tavLst>
                                        <p:tav tm="0">
                                          <p:val>
                                            <p:strVal val="#ppt_y"/>
                                          </p:val>
                                        </p:tav>
                                        <p:tav tm="100000">
                                          <p:val>
                                            <p:strVal val="#ppt_y"/>
                                          </p:val>
                                        </p:tav>
                                      </p:tavLst>
                                    </p:anim>
                                  </p:childTnLst>
                                </p:cTn>
                              </p:par>
                              <p:par>
                                <p:cTn id="1099" presetID="2" presetClass="exit" presetSubtype="8" fill="hold" grpId="1" nodeType="withEffect">
                                  <p:stCondLst>
                                    <p:cond delay="0"/>
                                  </p:stCondLst>
                                  <p:childTnLst>
                                    <p:anim calcmode="lin" valueType="num">
                                      <p:cBhvr additive="base">
                                        <p:cTn id="1100" dur="4200"/>
                                        <p:tgtEl>
                                          <p:spTgt spid="169"/>
                                        </p:tgtEl>
                                        <p:attrNameLst>
                                          <p:attrName>ppt_x</p:attrName>
                                        </p:attrNameLst>
                                      </p:cBhvr>
                                      <p:tavLst>
                                        <p:tav tm="0">
                                          <p:val>
                                            <p:strVal val="ppt_x"/>
                                          </p:val>
                                        </p:tav>
                                        <p:tav tm="100000">
                                          <p:val>
                                            <p:strVal val="0-ppt_w/2"/>
                                          </p:val>
                                        </p:tav>
                                      </p:tavLst>
                                    </p:anim>
                                    <p:anim calcmode="lin" valueType="num">
                                      <p:cBhvr additive="base">
                                        <p:cTn id="1101" dur="4200"/>
                                        <p:tgtEl>
                                          <p:spTgt spid="169"/>
                                        </p:tgtEl>
                                        <p:attrNameLst>
                                          <p:attrName>ppt_y</p:attrName>
                                        </p:attrNameLst>
                                      </p:cBhvr>
                                      <p:tavLst>
                                        <p:tav tm="0">
                                          <p:val>
                                            <p:strVal val="ppt_y"/>
                                          </p:val>
                                        </p:tav>
                                        <p:tav tm="100000">
                                          <p:val>
                                            <p:strVal val="ppt_y"/>
                                          </p:val>
                                        </p:tav>
                                      </p:tavLst>
                                    </p:anim>
                                    <p:set>
                                      <p:cBhvr>
                                        <p:cTn id="1102" dur="1" fill="hold">
                                          <p:stCondLst>
                                            <p:cond delay="4199"/>
                                          </p:stCondLst>
                                        </p:cTn>
                                        <p:tgtEl>
                                          <p:spTgt spid="169"/>
                                        </p:tgtEl>
                                        <p:attrNameLst>
                                          <p:attrName>style.visibility</p:attrName>
                                        </p:attrNameLst>
                                      </p:cBhvr>
                                      <p:to>
                                        <p:strVal val="hidden"/>
                                      </p:to>
                                    </p:set>
                                  </p:childTnLst>
                                </p:cTn>
                              </p:par>
                              <p:par>
                                <p:cTn id="1103" presetID="8" presetClass="emph" presetSubtype="0" fill="hold" grpId="2" nodeType="withEffect">
                                  <p:stCondLst>
                                    <p:cond delay="0"/>
                                  </p:stCondLst>
                                  <p:childTnLst>
                                    <p:animRot by="-21600000">
                                      <p:cBhvr>
                                        <p:cTn id="1104" dur="4200" fill="hold"/>
                                        <p:tgtEl>
                                          <p:spTgt spid="169"/>
                                        </p:tgtEl>
                                        <p:attrNameLst>
                                          <p:attrName>r</p:attrName>
                                        </p:attrNameLst>
                                      </p:cBhvr>
                                    </p:animRot>
                                  </p:childTnLst>
                                </p:cTn>
                              </p:par>
                              <p:par>
                                <p:cTn id="1105" presetID="2" presetClass="entr" presetSubtype="8" fill="hold" grpId="0" nodeType="withEffect">
                                  <p:stCondLst>
                                    <p:cond delay="0"/>
                                  </p:stCondLst>
                                  <p:childTnLst>
                                    <p:set>
                                      <p:cBhvr>
                                        <p:cTn id="1106" dur="1" fill="hold">
                                          <p:stCondLst>
                                            <p:cond delay="0"/>
                                          </p:stCondLst>
                                        </p:cTn>
                                        <p:tgtEl>
                                          <p:spTgt spid="149"/>
                                        </p:tgtEl>
                                        <p:attrNameLst>
                                          <p:attrName>style.visibility</p:attrName>
                                        </p:attrNameLst>
                                      </p:cBhvr>
                                      <p:to>
                                        <p:strVal val="visible"/>
                                      </p:to>
                                    </p:set>
                                    <p:anim calcmode="lin" valueType="num">
                                      <p:cBhvr additive="base">
                                        <p:cTn id="1107" dur="4300" fill="hold"/>
                                        <p:tgtEl>
                                          <p:spTgt spid="149"/>
                                        </p:tgtEl>
                                        <p:attrNameLst>
                                          <p:attrName>ppt_x</p:attrName>
                                        </p:attrNameLst>
                                      </p:cBhvr>
                                      <p:tavLst>
                                        <p:tav tm="0">
                                          <p:val>
                                            <p:strVal val="0-#ppt_w/2"/>
                                          </p:val>
                                        </p:tav>
                                        <p:tav tm="100000">
                                          <p:val>
                                            <p:strVal val="#ppt_x"/>
                                          </p:val>
                                        </p:tav>
                                      </p:tavLst>
                                    </p:anim>
                                    <p:anim calcmode="lin" valueType="num">
                                      <p:cBhvr additive="base">
                                        <p:cTn id="1108" dur="4300" fill="hold"/>
                                        <p:tgtEl>
                                          <p:spTgt spid="149"/>
                                        </p:tgtEl>
                                        <p:attrNameLst>
                                          <p:attrName>ppt_y</p:attrName>
                                        </p:attrNameLst>
                                      </p:cBhvr>
                                      <p:tavLst>
                                        <p:tav tm="0">
                                          <p:val>
                                            <p:strVal val="#ppt_y"/>
                                          </p:val>
                                        </p:tav>
                                        <p:tav tm="100000">
                                          <p:val>
                                            <p:strVal val="#ppt_y"/>
                                          </p:val>
                                        </p:tav>
                                      </p:tavLst>
                                    </p:anim>
                                  </p:childTnLst>
                                </p:cTn>
                              </p:par>
                              <p:par>
                                <p:cTn id="1109" presetID="2" presetClass="exit" presetSubtype="8" fill="hold" grpId="1" nodeType="withEffect">
                                  <p:stCondLst>
                                    <p:cond delay="0"/>
                                  </p:stCondLst>
                                  <p:childTnLst>
                                    <p:anim calcmode="lin" valueType="num">
                                      <p:cBhvr additive="base">
                                        <p:cTn id="1110" dur="4300"/>
                                        <p:tgtEl>
                                          <p:spTgt spid="149"/>
                                        </p:tgtEl>
                                        <p:attrNameLst>
                                          <p:attrName>ppt_x</p:attrName>
                                        </p:attrNameLst>
                                      </p:cBhvr>
                                      <p:tavLst>
                                        <p:tav tm="0">
                                          <p:val>
                                            <p:strVal val="ppt_x"/>
                                          </p:val>
                                        </p:tav>
                                        <p:tav tm="100000">
                                          <p:val>
                                            <p:strVal val="0-ppt_w/2"/>
                                          </p:val>
                                        </p:tav>
                                      </p:tavLst>
                                    </p:anim>
                                    <p:anim calcmode="lin" valueType="num">
                                      <p:cBhvr additive="base">
                                        <p:cTn id="1111" dur="4300"/>
                                        <p:tgtEl>
                                          <p:spTgt spid="149"/>
                                        </p:tgtEl>
                                        <p:attrNameLst>
                                          <p:attrName>ppt_y</p:attrName>
                                        </p:attrNameLst>
                                      </p:cBhvr>
                                      <p:tavLst>
                                        <p:tav tm="0">
                                          <p:val>
                                            <p:strVal val="ppt_y"/>
                                          </p:val>
                                        </p:tav>
                                        <p:tav tm="100000">
                                          <p:val>
                                            <p:strVal val="ppt_y"/>
                                          </p:val>
                                        </p:tav>
                                      </p:tavLst>
                                    </p:anim>
                                    <p:set>
                                      <p:cBhvr>
                                        <p:cTn id="1112" dur="1" fill="hold">
                                          <p:stCondLst>
                                            <p:cond delay="4299"/>
                                          </p:stCondLst>
                                        </p:cTn>
                                        <p:tgtEl>
                                          <p:spTgt spid="149"/>
                                        </p:tgtEl>
                                        <p:attrNameLst>
                                          <p:attrName>style.visibility</p:attrName>
                                        </p:attrNameLst>
                                      </p:cBhvr>
                                      <p:to>
                                        <p:strVal val="hidden"/>
                                      </p:to>
                                    </p:set>
                                  </p:childTnLst>
                                </p:cTn>
                              </p:par>
                              <p:par>
                                <p:cTn id="1113" presetID="8" presetClass="emph" presetSubtype="0" fill="hold" grpId="2" nodeType="withEffect">
                                  <p:stCondLst>
                                    <p:cond delay="0"/>
                                  </p:stCondLst>
                                  <p:childTnLst>
                                    <p:animRot by="-21600000">
                                      <p:cBhvr>
                                        <p:cTn id="1114" dur="4300" fill="hold"/>
                                        <p:tgtEl>
                                          <p:spTgt spid="149"/>
                                        </p:tgtEl>
                                        <p:attrNameLst>
                                          <p:attrName>r</p:attrName>
                                        </p:attrNameLst>
                                      </p:cBhvr>
                                    </p:animRot>
                                  </p:childTnLst>
                                </p:cTn>
                              </p:par>
                              <p:par>
                                <p:cTn id="1115" presetID="2" presetClass="entr" presetSubtype="8" fill="hold" grpId="0" nodeType="withEffect">
                                  <p:stCondLst>
                                    <p:cond delay="0"/>
                                  </p:stCondLst>
                                  <p:childTnLst>
                                    <p:set>
                                      <p:cBhvr>
                                        <p:cTn id="1116" dur="1" fill="hold">
                                          <p:stCondLst>
                                            <p:cond delay="0"/>
                                          </p:stCondLst>
                                        </p:cTn>
                                        <p:tgtEl>
                                          <p:spTgt spid="128"/>
                                        </p:tgtEl>
                                        <p:attrNameLst>
                                          <p:attrName>style.visibility</p:attrName>
                                        </p:attrNameLst>
                                      </p:cBhvr>
                                      <p:to>
                                        <p:strVal val="visible"/>
                                      </p:to>
                                    </p:set>
                                    <p:anim calcmode="lin" valueType="num">
                                      <p:cBhvr additive="base">
                                        <p:cTn id="1117" dur="4000" fill="hold"/>
                                        <p:tgtEl>
                                          <p:spTgt spid="128"/>
                                        </p:tgtEl>
                                        <p:attrNameLst>
                                          <p:attrName>ppt_x</p:attrName>
                                        </p:attrNameLst>
                                      </p:cBhvr>
                                      <p:tavLst>
                                        <p:tav tm="0">
                                          <p:val>
                                            <p:strVal val="0-#ppt_w/2"/>
                                          </p:val>
                                        </p:tav>
                                        <p:tav tm="100000">
                                          <p:val>
                                            <p:strVal val="#ppt_x"/>
                                          </p:val>
                                        </p:tav>
                                      </p:tavLst>
                                    </p:anim>
                                    <p:anim calcmode="lin" valueType="num">
                                      <p:cBhvr additive="base">
                                        <p:cTn id="1118" dur="4000" fill="hold"/>
                                        <p:tgtEl>
                                          <p:spTgt spid="128"/>
                                        </p:tgtEl>
                                        <p:attrNameLst>
                                          <p:attrName>ppt_y</p:attrName>
                                        </p:attrNameLst>
                                      </p:cBhvr>
                                      <p:tavLst>
                                        <p:tav tm="0">
                                          <p:val>
                                            <p:strVal val="#ppt_y"/>
                                          </p:val>
                                        </p:tav>
                                        <p:tav tm="100000">
                                          <p:val>
                                            <p:strVal val="#ppt_y"/>
                                          </p:val>
                                        </p:tav>
                                      </p:tavLst>
                                    </p:anim>
                                  </p:childTnLst>
                                </p:cTn>
                              </p:par>
                              <p:par>
                                <p:cTn id="1119" presetID="2" presetClass="exit" presetSubtype="8" fill="hold" grpId="1" nodeType="withEffect">
                                  <p:stCondLst>
                                    <p:cond delay="0"/>
                                  </p:stCondLst>
                                  <p:childTnLst>
                                    <p:anim calcmode="lin" valueType="num">
                                      <p:cBhvr additive="base">
                                        <p:cTn id="1120" dur="4000"/>
                                        <p:tgtEl>
                                          <p:spTgt spid="128"/>
                                        </p:tgtEl>
                                        <p:attrNameLst>
                                          <p:attrName>ppt_x</p:attrName>
                                        </p:attrNameLst>
                                      </p:cBhvr>
                                      <p:tavLst>
                                        <p:tav tm="0">
                                          <p:val>
                                            <p:strVal val="ppt_x"/>
                                          </p:val>
                                        </p:tav>
                                        <p:tav tm="100000">
                                          <p:val>
                                            <p:strVal val="0-ppt_w/2"/>
                                          </p:val>
                                        </p:tav>
                                      </p:tavLst>
                                    </p:anim>
                                    <p:anim calcmode="lin" valueType="num">
                                      <p:cBhvr additive="base">
                                        <p:cTn id="1121" dur="4000"/>
                                        <p:tgtEl>
                                          <p:spTgt spid="128"/>
                                        </p:tgtEl>
                                        <p:attrNameLst>
                                          <p:attrName>ppt_y</p:attrName>
                                        </p:attrNameLst>
                                      </p:cBhvr>
                                      <p:tavLst>
                                        <p:tav tm="0">
                                          <p:val>
                                            <p:strVal val="ppt_y"/>
                                          </p:val>
                                        </p:tav>
                                        <p:tav tm="100000">
                                          <p:val>
                                            <p:strVal val="ppt_y"/>
                                          </p:val>
                                        </p:tav>
                                      </p:tavLst>
                                    </p:anim>
                                    <p:set>
                                      <p:cBhvr>
                                        <p:cTn id="1122" dur="1" fill="hold">
                                          <p:stCondLst>
                                            <p:cond delay="3999"/>
                                          </p:stCondLst>
                                        </p:cTn>
                                        <p:tgtEl>
                                          <p:spTgt spid="128"/>
                                        </p:tgtEl>
                                        <p:attrNameLst>
                                          <p:attrName>style.visibility</p:attrName>
                                        </p:attrNameLst>
                                      </p:cBhvr>
                                      <p:to>
                                        <p:strVal val="hidden"/>
                                      </p:to>
                                    </p:set>
                                  </p:childTnLst>
                                </p:cTn>
                              </p:par>
                              <p:par>
                                <p:cTn id="1123" presetID="8" presetClass="emph" presetSubtype="0" fill="hold" grpId="2" nodeType="withEffect">
                                  <p:stCondLst>
                                    <p:cond delay="0"/>
                                  </p:stCondLst>
                                  <p:childTnLst>
                                    <p:animRot by="-21600000">
                                      <p:cBhvr>
                                        <p:cTn id="1124" dur="4000" fill="hold"/>
                                        <p:tgtEl>
                                          <p:spTgt spid="128"/>
                                        </p:tgtEl>
                                        <p:attrNameLst>
                                          <p:attrName>r</p:attrName>
                                        </p:attrNameLst>
                                      </p:cBhvr>
                                    </p:animRot>
                                  </p:childTnLst>
                                </p:cTn>
                              </p:par>
                              <p:par>
                                <p:cTn id="1125" presetID="2" presetClass="entr" presetSubtype="8" fill="hold" grpId="0" nodeType="withEffect">
                                  <p:stCondLst>
                                    <p:cond delay="0"/>
                                  </p:stCondLst>
                                  <p:childTnLst>
                                    <p:set>
                                      <p:cBhvr>
                                        <p:cTn id="1126" dur="1" fill="hold">
                                          <p:stCondLst>
                                            <p:cond delay="0"/>
                                          </p:stCondLst>
                                        </p:cTn>
                                        <p:tgtEl>
                                          <p:spTgt spid="108"/>
                                        </p:tgtEl>
                                        <p:attrNameLst>
                                          <p:attrName>style.visibility</p:attrName>
                                        </p:attrNameLst>
                                      </p:cBhvr>
                                      <p:to>
                                        <p:strVal val="visible"/>
                                      </p:to>
                                    </p:set>
                                    <p:anim calcmode="lin" valueType="num">
                                      <p:cBhvr additive="base">
                                        <p:cTn id="1127" dur="4100" fill="hold"/>
                                        <p:tgtEl>
                                          <p:spTgt spid="108"/>
                                        </p:tgtEl>
                                        <p:attrNameLst>
                                          <p:attrName>ppt_x</p:attrName>
                                        </p:attrNameLst>
                                      </p:cBhvr>
                                      <p:tavLst>
                                        <p:tav tm="0">
                                          <p:val>
                                            <p:strVal val="0-#ppt_w/2"/>
                                          </p:val>
                                        </p:tav>
                                        <p:tav tm="100000">
                                          <p:val>
                                            <p:strVal val="#ppt_x"/>
                                          </p:val>
                                        </p:tav>
                                      </p:tavLst>
                                    </p:anim>
                                    <p:anim calcmode="lin" valueType="num">
                                      <p:cBhvr additive="base">
                                        <p:cTn id="1128" dur="4100" fill="hold"/>
                                        <p:tgtEl>
                                          <p:spTgt spid="108"/>
                                        </p:tgtEl>
                                        <p:attrNameLst>
                                          <p:attrName>ppt_y</p:attrName>
                                        </p:attrNameLst>
                                      </p:cBhvr>
                                      <p:tavLst>
                                        <p:tav tm="0">
                                          <p:val>
                                            <p:strVal val="#ppt_y"/>
                                          </p:val>
                                        </p:tav>
                                        <p:tav tm="100000">
                                          <p:val>
                                            <p:strVal val="#ppt_y"/>
                                          </p:val>
                                        </p:tav>
                                      </p:tavLst>
                                    </p:anim>
                                  </p:childTnLst>
                                </p:cTn>
                              </p:par>
                              <p:par>
                                <p:cTn id="1129" presetID="2" presetClass="exit" presetSubtype="8" fill="hold" grpId="1" nodeType="withEffect">
                                  <p:stCondLst>
                                    <p:cond delay="0"/>
                                  </p:stCondLst>
                                  <p:childTnLst>
                                    <p:anim calcmode="lin" valueType="num">
                                      <p:cBhvr additive="base">
                                        <p:cTn id="1130" dur="4100"/>
                                        <p:tgtEl>
                                          <p:spTgt spid="108"/>
                                        </p:tgtEl>
                                        <p:attrNameLst>
                                          <p:attrName>ppt_x</p:attrName>
                                        </p:attrNameLst>
                                      </p:cBhvr>
                                      <p:tavLst>
                                        <p:tav tm="0">
                                          <p:val>
                                            <p:strVal val="ppt_x"/>
                                          </p:val>
                                        </p:tav>
                                        <p:tav tm="100000">
                                          <p:val>
                                            <p:strVal val="0-ppt_w/2"/>
                                          </p:val>
                                        </p:tav>
                                      </p:tavLst>
                                    </p:anim>
                                    <p:anim calcmode="lin" valueType="num">
                                      <p:cBhvr additive="base">
                                        <p:cTn id="1131" dur="4100"/>
                                        <p:tgtEl>
                                          <p:spTgt spid="108"/>
                                        </p:tgtEl>
                                        <p:attrNameLst>
                                          <p:attrName>ppt_y</p:attrName>
                                        </p:attrNameLst>
                                      </p:cBhvr>
                                      <p:tavLst>
                                        <p:tav tm="0">
                                          <p:val>
                                            <p:strVal val="ppt_y"/>
                                          </p:val>
                                        </p:tav>
                                        <p:tav tm="100000">
                                          <p:val>
                                            <p:strVal val="ppt_y"/>
                                          </p:val>
                                        </p:tav>
                                      </p:tavLst>
                                    </p:anim>
                                    <p:set>
                                      <p:cBhvr>
                                        <p:cTn id="1132" dur="1" fill="hold">
                                          <p:stCondLst>
                                            <p:cond delay="4099"/>
                                          </p:stCondLst>
                                        </p:cTn>
                                        <p:tgtEl>
                                          <p:spTgt spid="108"/>
                                        </p:tgtEl>
                                        <p:attrNameLst>
                                          <p:attrName>style.visibility</p:attrName>
                                        </p:attrNameLst>
                                      </p:cBhvr>
                                      <p:to>
                                        <p:strVal val="hidden"/>
                                      </p:to>
                                    </p:set>
                                  </p:childTnLst>
                                </p:cTn>
                              </p:par>
                              <p:par>
                                <p:cTn id="1133" presetID="8" presetClass="emph" presetSubtype="0" fill="hold" grpId="2" nodeType="withEffect">
                                  <p:stCondLst>
                                    <p:cond delay="0"/>
                                  </p:stCondLst>
                                  <p:childTnLst>
                                    <p:animRot by="-21600000">
                                      <p:cBhvr>
                                        <p:cTn id="1134" dur="4100" fill="hold"/>
                                        <p:tgtEl>
                                          <p:spTgt spid="108"/>
                                        </p:tgtEl>
                                        <p:attrNameLst>
                                          <p:attrName>r</p:attrName>
                                        </p:attrNameLst>
                                      </p:cBhvr>
                                    </p:animRot>
                                  </p:childTnLst>
                                </p:cTn>
                              </p:par>
                              <p:par>
                                <p:cTn id="1135" presetID="2" presetClass="entr" presetSubtype="8" fill="hold" grpId="0" nodeType="withEffect">
                                  <p:stCondLst>
                                    <p:cond delay="0"/>
                                  </p:stCondLst>
                                  <p:childTnLst>
                                    <p:set>
                                      <p:cBhvr>
                                        <p:cTn id="1136" dur="1" fill="hold">
                                          <p:stCondLst>
                                            <p:cond delay="0"/>
                                          </p:stCondLst>
                                        </p:cTn>
                                        <p:tgtEl>
                                          <p:spTgt spid="168"/>
                                        </p:tgtEl>
                                        <p:attrNameLst>
                                          <p:attrName>style.visibility</p:attrName>
                                        </p:attrNameLst>
                                      </p:cBhvr>
                                      <p:to>
                                        <p:strVal val="visible"/>
                                      </p:to>
                                    </p:set>
                                    <p:anim calcmode="lin" valueType="num">
                                      <p:cBhvr additive="base">
                                        <p:cTn id="1137" dur="4200" fill="hold"/>
                                        <p:tgtEl>
                                          <p:spTgt spid="168"/>
                                        </p:tgtEl>
                                        <p:attrNameLst>
                                          <p:attrName>ppt_x</p:attrName>
                                        </p:attrNameLst>
                                      </p:cBhvr>
                                      <p:tavLst>
                                        <p:tav tm="0">
                                          <p:val>
                                            <p:strVal val="0-#ppt_w/2"/>
                                          </p:val>
                                        </p:tav>
                                        <p:tav tm="100000">
                                          <p:val>
                                            <p:strVal val="#ppt_x"/>
                                          </p:val>
                                        </p:tav>
                                      </p:tavLst>
                                    </p:anim>
                                    <p:anim calcmode="lin" valueType="num">
                                      <p:cBhvr additive="base">
                                        <p:cTn id="1138" dur="4200" fill="hold"/>
                                        <p:tgtEl>
                                          <p:spTgt spid="168"/>
                                        </p:tgtEl>
                                        <p:attrNameLst>
                                          <p:attrName>ppt_y</p:attrName>
                                        </p:attrNameLst>
                                      </p:cBhvr>
                                      <p:tavLst>
                                        <p:tav tm="0">
                                          <p:val>
                                            <p:strVal val="#ppt_y"/>
                                          </p:val>
                                        </p:tav>
                                        <p:tav tm="100000">
                                          <p:val>
                                            <p:strVal val="#ppt_y"/>
                                          </p:val>
                                        </p:tav>
                                      </p:tavLst>
                                    </p:anim>
                                  </p:childTnLst>
                                </p:cTn>
                              </p:par>
                              <p:par>
                                <p:cTn id="1139" presetID="2" presetClass="exit" presetSubtype="8" fill="hold" grpId="1" nodeType="withEffect">
                                  <p:stCondLst>
                                    <p:cond delay="0"/>
                                  </p:stCondLst>
                                  <p:childTnLst>
                                    <p:anim calcmode="lin" valueType="num">
                                      <p:cBhvr additive="base">
                                        <p:cTn id="1140" dur="4200"/>
                                        <p:tgtEl>
                                          <p:spTgt spid="168"/>
                                        </p:tgtEl>
                                        <p:attrNameLst>
                                          <p:attrName>ppt_x</p:attrName>
                                        </p:attrNameLst>
                                      </p:cBhvr>
                                      <p:tavLst>
                                        <p:tav tm="0">
                                          <p:val>
                                            <p:strVal val="ppt_x"/>
                                          </p:val>
                                        </p:tav>
                                        <p:tav tm="100000">
                                          <p:val>
                                            <p:strVal val="0-ppt_w/2"/>
                                          </p:val>
                                        </p:tav>
                                      </p:tavLst>
                                    </p:anim>
                                    <p:anim calcmode="lin" valueType="num">
                                      <p:cBhvr additive="base">
                                        <p:cTn id="1141" dur="4200"/>
                                        <p:tgtEl>
                                          <p:spTgt spid="168"/>
                                        </p:tgtEl>
                                        <p:attrNameLst>
                                          <p:attrName>ppt_y</p:attrName>
                                        </p:attrNameLst>
                                      </p:cBhvr>
                                      <p:tavLst>
                                        <p:tav tm="0">
                                          <p:val>
                                            <p:strVal val="ppt_y"/>
                                          </p:val>
                                        </p:tav>
                                        <p:tav tm="100000">
                                          <p:val>
                                            <p:strVal val="ppt_y"/>
                                          </p:val>
                                        </p:tav>
                                      </p:tavLst>
                                    </p:anim>
                                    <p:set>
                                      <p:cBhvr>
                                        <p:cTn id="1142" dur="1" fill="hold">
                                          <p:stCondLst>
                                            <p:cond delay="4199"/>
                                          </p:stCondLst>
                                        </p:cTn>
                                        <p:tgtEl>
                                          <p:spTgt spid="168"/>
                                        </p:tgtEl>
                                        <p:attrNameLst>
                                          <p:attrName>style.visibility</p:attrName>
                                        </p:attrNameLst>
                                      </p:cBhvr>
                                      <p:to>
                                        <p:strVal val="hidden"/>
                                      </p:to>
                                    </p:set>
                                  </p:childTnLst>
                                </p:cTn>
                              </p:par>
                              <p:par>
                                <p:cTn id="1143" presetID="8" presetClass="emph" presetSubtype="0" fill="hold" grpId="2" nodeType="withEffect">
                                  <p:stCondLst>
                                    <p:cond delay="0"/>
                                  </p:stCondLst>
                                  <p:childTnLst>
                                    <p:animRot by="-21600000">
                                      <p:cBhvr>
                                        <p:cTn id="1144" dur="4200" fill="hold"/>
                                        <p:tgtEl>
                                          <p:spTgt spid="168"/>
                                        </p:tgtEl>
                                        <p:attrNameLst>
                                          <p:attrName>r</p:attrName>
                                        </p:attrNameLst>
                                      </p:cBhvr>
                                    </p:animRot>
                                  </p:childTnLst>
                                </p:cTn>
                              </p:par>
                              <p:par>
                                <p:cTn id="1145" presetID="2" presetClass="entr" presetSubtype="8" fill="hold" grpId="0" nodeType="withEffect">
                                  <p:stCondLst>
                                    <p:cond delay="0"/>
                                  </p:stCondLst>
                                  <p:childTnLst>
                                    <p:set>
                                      <p:cBhvr>
                                        <p:cTn id="1146" dur="1" fill="hold">
                                          <p:stCondLst>
                                            <p:cond delay="0"/>
                                          </p:stCondLst>
                                        </p:cTn>
                                        <p:tgtEl>
                                          <p:spTgt spid="148"/>
                                        </p:tgtEl>
                                        <p:attrNameLst>
                                          <p:attrName>style.visibility</p:attrName>
                                        </p:attrNameLst>
                                      </p:cBhvr>
                                      <p:to>
                                        <p:strVal val="visible"/>
                                      </p:to>
                                    </p:set>
                                    <p:anim calcmode="lin" valueType="num">
                                      <p:cBhvr additive="base">
                                        <p:cTn id="1147" dur="4300" fill="hold"/>
                                        <p:tgtEl>
                                          <p:spTgt spid="148"/>
                                        </p:tgtEl>
                                        <p:attrNameLst>
                                          <p:attrName>ppt_x</p:attrName>
                                        </p:attrNameLst>
                                      </p:cBhvr>
                                      <p:tavLst>
                                        <p:tav tm="0">
                                          <p:val>
                                            <p:strVal val="0-#ppt_w/2"/>
                                          </p:val>
                                        </p:tav>
                                        <p:tav tm="100000">
                                          <p:val>
                                            <p:strVal val="#ppt_x"/>
                                          </p:val>
                                        </p:tav>
                                      </p:tavLst>
                                    </p:anim>
                                    <p:anim calcmode="lin" valueType="num">
                                      <p:cBhvr additive="base">
                                        <p:cTn id="1148" dur="4300" fill="hold"/>
                                        <p:tgtEl>
                                          <p:spTgt spid="148"/>
                                        </p:tgtEl>
                                        <p:attrNameLst>
                                          <p:attrName>ppt_y</p:attrName>
                                        </p:attrNameLst>
                                      </p:cBhvr>
                                      <p:tavLst>
                                        <p:tav tm="0">
                                          <p:val>
                                            <p:strVal val="#ppt_y"/>
                                          </p:val>
                                        </p:tav>
                                        <p:tav tm="100000">
                                          <p:val>
                                            <p:strVal val="#ppt_y"/>
                                          </p:val>
                                        </p:tav>
                                      </p:tavLst>
                                    </p:anim>
                                  </p:childTnLst>
                                </p:cTn>
                              </p:par>
                              <p:par>
                                <p:cTn id="1149" presetID="2" presetClass="exit" presetSubtype="8" fill="hold" grpId="1" nodeType="withEffect">
                                  <p:stCondLst>
                                    <p:cond delay="0"/>
                                  </p:stCondLst>
                                  <p:childTnLst>
                                    <p:anim calcmode="lin" valueType="num">
                                      <p:cBhvr additive="base">
                                        <p:cTn id="1150" dur="4300"/>
                                        <p:tgtEl>
                                          <p:spTgt spid="148"/>
                                        </p:tgtEl>
                                        <p:attrNameLst>
                                          <p:attrName>ppt_x</p:attrName>
                                        </p:attrNameLst>
                                      </p:cBhvr>
                                      <p:tavLst>
                                        <p:tav tm="0">
                                          <p:val>
                                            <p:strVal val="ppt_x"/>
                                          </p:val>
                                        </p:tav>
                                        <p:tav tm="100000">
                                          <p:val>
                                            <p:strVal val="0-ppt_w/2"/>
                                          </p:val>
                                        </p:tav>
                                      </p:tavLst>
                                    </p:anim>
                                    <p:anim calcmode="lin" valueType="num">
                                      <p:cBhvr additive="base">
                                        <p:cTn id="1151" dur="4300"/>
                                        <p:tgtEl>
                                          <p:spTgt spid="148"/>
                                        </p:tgtEl>
                                        <p:attrNameLst>
                                          <p:attrName>ppt_y</p:attrName>
                                        </p:attrNameLst>
                                      </p:cBhvr>
                                      <p:tavLst>
                                        <p:tav tm="0">
                                          <p:val>
                                            <p:strVal val="ppt_y"/>
                                          </p:val>
                                        </p:tav>
                                        <p:tav tm="100000">
                                          <p:val>
                                            <p:strVal val="ppt_y"/>
                                          </p:val>
                                        </p:tav>
                                      </p:tavLst>
                                    </p:anim>
                                    <p:set>
                                      <p:cBhvr>
                                        <p:cTn id="1152" dur="1" fill="hold">
                                          <p:stCondLst>
                                            <p:cond delay="4299"/>
                                          </p:stCondLst>
                                        </p:cTn>
                                        <p:tgtEl>
                                          <p:spTgt spid="148"/>
                                        </p:tgtEl>
                                        <p:attrNameLst>
                                          <p:attrName>style.visibility</p:attrName>
                                        </p:attrNameLst>
                                      </p:cBhvr>
                                      <p:to>
                                        <p:strVal val="hidden"/>
                                      </p:to>
                                    </p:set>
                                  </p:childTnLst>
                                </p:cTn>
                              </p:par>
                              <p:par>
                                <p:cTn id="1153" presetID="8" presetClass="emph" presetSubtype="0" fill="hold" grpId="2" nodeType="withEffect">
                                  <p:stCondLst>
                                    <p:cond delay="0"/>
                                  </p:stCondLst>
                                  <p:childTnLst>
                                    <p:animRot by="-21600000">
                                      <p:cBhvr>
                                        <p:cTn id="1154" dur="4300" fill="hold"/>
                                        <p:tgtEl>
                                          <p:spTgt spid="148"/>
                                        </p:tgtEl>
                                        <p:attrNameLst>
                                          <p:attrName>r</p:attrName>
                                        </p:attrNameLst>
                                      </p:cBhvr>
                                    </p:animRot>
                                  </p:childTnLst>
                                </p:cTn>
                              </p:par>
                              <p:par>
                                <p:cTn id="1155" presetID="2" presetClass="entr" presetSubtype="8" fill="hold" grpId="0" nodeType="withEffect">
                                  <p:stCondLst>
                                    <p:cond delay="0"/>
                                  </p:stCondLst>
                                  <p:childTnLst>
                                    <p:set>
                                      <p:cBhvr>
                                        <p:cTn id="1156" dur="1" fill="hold">
                                          <p:stCondLst>
                                            <p:cond delay="0"/>
                                          </p:stCondLst>
                                        </p:cTn>
                                        <p:tgtEl>
                                          <p:spTgt spid="107"/>
                                        </p:tgtEl>
                                        <p:attrNameLst>
                                          <p:attrName>style.visibility</p:attrName>
                                        </p:attrNameLst>
                                      </p:cBhvr>
                                      <p:to>
                                        <p:strVal val="visible"/>
                                      </p:to>
                                    </p:set>
                                    <p:anim calcmode="lin" valueType="num">
                                      <p:cBhvr additive="base">
                                        <p:cTn id="1157" dur="4100" fill="hold"/>
                                        <p:tgtEl>
                                          <p:spTgt spid="107"/>
                                        </p:tgtEl>
                                        <p:attrNameLst>
                                          <p:attrName>ppt_x</p:attrName>
                                        </p:attrNameLst>
                                      </p:cBhvr>
                                      <p:tavLst>
                                        <p:tav tm="0">
                                          <p:val>
                                            <p:strVal val="0-#ppt_w/2"/>
                                          </p:val>
                                        </p:tav>
                                        <p:tav tm="100000">
                                          <p:val>
                                            <p:strVal val="#ppt_x"/>
                                          </p:val>
                                        </p:tav>
                                      </p:tavLst>
                                    </p:anim>
                                    <p:anim calcmode="lin" valueType="num">
                                      <p:cBhvr additive="base">
                                        <p:cTn id="1158" dur="4100" fill="hold"/>
                                        <p:tgtEl>
                                          <p:spTgt spid="107"/>
                                        </p:tgtEl>
                                        <p:attrNameLst>
                                          <p:attrName>ppt_y</p:attrName>
                                        </p:attrNameLst>
                                      </p:cBhvr>
                                      <p:tavLst>
                                        <p:tav tm="0">
                                          <p:val>
                                            <p:strVal val="#ppt_y"/>
                                          </p:val>
                                        </p:tav>
                                        <p:tav tm="100000">
                                          <p:val>
                                            <p:strVal val="#ppt_y"/>
                                          </p:val>
                                        </p:tav>
                                      </p:tavLst>
                                    </p:anim>
                                  </p:childTnLst>
                                </p:cTn>
                              </p:par>
                              <p:par>
                                <p:cTn id="1159" presetID="2" presetClass="exit" presetSubtype="8" fill="hold" grpId="1" nodeType="withEffect">
                                  <p:stCondLst>
                                    <p:cond delay="0"/>
                                  </p:stCondLst>
                                  <p:childTnLst>
                                    <p:anim calcmode="lin" valueType="num">
                                      <p:cBhvr additive="base">
                                        <p:cTn id="1160" dur="4100"/>
                                        <p:tgtEl>
                                          <p:spTgt spid="107"/>
                                        </p:tgtEl>
                                        <p:attrNameLst>
                                          <p:attrName>ppt_x</p:attrName>
                                        </p:attrNameLst>
                                      </p:cBhvr>
                                      <p:tavLst>
                                        <p:tav tm="0">
                                          <p:val>
                                            <p:strVal val="ppt_x"/>
                                          </p:val>
                                        </p:tav>
                                        <p:tav tm="100000">
                                          <p:val>
                                            <p:strVal val="0-ppt_w/2"/>
                                          </p:val>
                                        </p:tav>
                                      </p:tavLst>
                                    </p:anim>
                                    <p:anim calcmode="lin" valueType="num">
                                      <p:cBhvr additive="base">
                                        <p:cTn id="1161" dur="4100"/>
                                        <p:tgtEl>
                                          <p:spTgt spid="107"/>
                                        </p:tgtEl>
                                        <p:attrNameLst>
                                          <p:attrName>ppt_y</p:attrName>
                                        </p:attrNameLst>
                                      </p:cBhvr>
                                      <p:tavLst>
                                        <p:tav tm="0">
                                          <p:val>
                                            <p:strVal val="ppt_y"/>
                                          </p:val>
                                        </p:tav>
                                        <p:tav tm="100000">
                                          <p:val>
                                            <p:strVal val="ppt_y"/>
                                          </p:val>
                                        </p:tav>
                                      </p:tavLst>
                                    </p:anim>
                                    <p:set>
                                      <p:cBhvr>
                                        <p:cTn id="1162" dur="1" fill="hold">
                                          <p:stCondLst>
                                            <p:cond delay="4099"/>
                                          </p:stCondLst>
                                        </p:cTn>
                                        <p:tgtEl>
                                          <p:spTgt spid="107"/>
                                        </p:tgtEl>
                                        <p:attrNameLst>
                                          <p:attrName>style.visibility</p:attrName>
                                        </p:attrNameLst>
                                      </p:cBhvr>
                                      <p:to>
                                        <p:strVal val="hidden"/>
                                      </p:to>
                                    </p:set>
                                  </p:childTnLst>
                                </p:cTn>
                              </p:par>
                              <p:par>
                                <p:cTn id="1163" presetID="8" presetClass="emph" presetSubtype="0" fill="hold" grpId="2" nodeType="withEffect">
                                  <p:stCondLst>
                                    <p:cond delay="0"/>
                                  </p:stCondLst>
                                  <p:childTnLst>
                                    <p:animRot by="-21600000">
                                      <p:cBhvr>
                                        <p:cTn id="1164" dur="4100" fill="hold"/>
                                        <p:tgtEl>
                                          <p:spTgt spid="107"/>
                                        </p:tgtEl>
                                        <p:attrNameLst>
                                          <p:attrName>r</p:attrName>
                                        </p:attrNameLst>
                                      </p:cBhvr>
                                    </p:animRot>
                                  </p:childTnLst>
                                </p:cTn>
                              </p:par>
                              <p:par>
                                <p:cTn id="1165" presetID="2" presetClass="entr" presetSubtype="8" fill="hold" grpId="0" nodeType="withEffect">
                                  <p:stCondLst>
                                    <p:cond delay="0"/>
                                  </p:stCondLst>
                                  <p:childTnLst>
                                    <p:set>
                                      <p:cBhvr>
                                        <p:cTn id="1166" dur="1" fill="hold">
                                          <p:stCondLst>
                                            <p:cond delay="0"/>
                                          </p:stCondLst>
                                        </p:cTn>
                                        <p:tgtEl>
                                          <p:spTgt spid="167"/>
                                        </p:tgtEl>
                                        <p:attrNameLst>
                                          <p:attrName>style.visibility</p:attrName>
                                        </p:attrNameLst>
                                      </p:cBhvr>
                                      <p:to>
                                        <p:strVal val="visible"/>
                                      </p:to>
                                    </p:set>
                                    <p:anim calcmode="lin" valueType="num">
                                      <p:cBhvr additive="base">
                                        <p:cTn id="1167" dur="4200" fill="hold"/>
                                        <p:tgtEl>
                                          <p:spTgt spid="167"/>
                                        </p:tgtEl>
                                        <p:attrNameLst>
                                          <p:attrName>ppt_x</p:attrName>
                                        </p:attrNameLst>
                                      </p:cBhvr>
                                      <p:tavLst>
                                        <p:tav tm="0">
                                          <p:val>
                                            <p:strVal val="0-#ppt_w/2"/>
                                          </p:val>
                                        </p:tav>
                                        <p:tav tm="100000">
                                          <p:val>
                                            <p:strVal val="#ppt_x"/>
                                          </p:val>
                                        </p:tav>
                                      </p:tavLst>
                                    </p:anim>
                                    <p:anim calcmode="lin" valueType="num">
                                      <p:cBhvr additive="base">
                                        <p:cTn id="1168" dur="4200" fill="hold"/>
                                        <p:tgtEl>
                                          <p:spTgt spid="167"/>
                                        </p:tgtEl>
                                        <p:attrNameLst>
                                          <p:attrName>ppt_y</p:attrName>
                                        </p:attrNameLst>
                                      </p:cBhvr>
                                      <p:tavLst>
                                        <p:tav tm="0">
                                          <p:val>
                                            <p:strVal val="#ppt_y"/>
                                          </p:val>
                                        </p:tav>
                                        <p:tav tm="100000">
                                          <p:val>
                                            <p:strVal val="#ppt_y"/>
                                          </p:val>
                                        </p:tav>
                                      </p:tavLst>
                                    </p:anim>
                                  </p:childTnLst>
                                </p:cTn>
                              </p:par>
                              <p:par>
                                <p:cTn id="1169" presetID="2" presetClass="exit" presetSubtype="8" fill="hold" grpId="1" nodeType="withEffect">
                                  <p:stCondLst>
                                    <p:cond delay="0"/>
                                  </p:stCondLst>
                                  <p:childTnLst>
                                    <p:anim calcmode="lin" valueType="num">
                                      <p:cBhvr additive="base">
                                        <p:cTn id="1170" dur="4200"/>
                                        <p:tgtEl>
                                          <p:spTgt spid="167"/>
                                        </p:tgtEl>
                                        <p:attrNameLst>
                                          <p:attrName>ppt_x</p:attrName>
                                        </p:attrNameLst>
                                      </p:cBhvr>
                                      <p:tavLst>
                                        <p:tav tm="0">
                                          <p:val>
                                            <p:strVal val="ppt_x"/>
                                          </p:val>
                                        </p:tav>
                                        <p:tav tm="100000">
                                          <p:val>
                                            <p:strVal val="0-ppt_w/2"/>
                                          </p:val>
                                        </p:tav>
                                      </p:tavLst>
                                    </p:anim>
                                    <p:anim calcmode="lin" valueType="num">
                                      <p:cBhvr additive="base">
                                        <p:cTn id="1171" dur="4200"/>
                                        <p:tgtEl>
                                          <p:spTgt spid="167"/>
                                        </p:tgtEl>
                                        <p:attrNameLst>
                                          <p:attrName>ppt_y</p:attrName>
                                        </p:attrNameLst>
                                      </p:cBhvr>
                                      <p:tavLst>
                                        <p:tav tm="0">
                                          <p:val>
                                            <p:strVal val="ppt_y"/>
                                          </p:val>
                                        </p:tav>
                                        <p:tav tm="100000">
                                          <p:val>
                                            <p:strVal val="ppt_y"/>
                                          </p:val>
                                        </p:tav>
                                      </p:tavLst>
                                    </p:anim>
                                    <p:set>
                                      <p:cBhvr>
                                        <p:cTn id="1172" dur="1" fill="hold">
                                          <p:stCondLst>
                                            <p:cond delay="4199"/>
                                          </p:stCondLst>
                                        </p:cTn>
                                        <p:tgtEl>
                                          <p:spTgt spid="167"/>
                                        </p:tgtEl>
                                        <p:attrNameLst>
                                          <p:attrName>style.visibility</p:attrName>
                                        </p:attrNameLst>
                                      </p:cBhvr>
                                      <p:to>
                                        <p:strVal val="hidden"/>
                                      </p:to>
                                    </p:set>
                                  </p:childTnLst>
                                </p:cTn>
                              </p:par>
                              <p:par>
                                <p:cTn id="1173" presetID="8" presetClass="emph" presetSubtype="0" fill="hold" grpId="2" nodeType="withEffect">
                                  <p:stCondLst>
                                    <p:cond delay="0"/>
                                  </p:stCondLst>
                                  <p:childTnLst>
                                    <p:animRot by="-21600000">
                                      <p:cBhvr>
                                        <p:cTn id="1174" dur="4200" fill="hold"/>
                                        <p:tgtEl>
                                          <p:spTgt spid="167"/>
                                        </p:tgtEl>
                                        <p:attrNameLst>
                                          <p:attrName>r</p:attrName>
                                        </p:attrNameLst>
                                      </p:cBhvr>
                                    </p:animRot>
                                  </p:childTnLst>
                                </p:cTn>
                              </p:par>
                              <p:par>
                                <p:cTn id="1175" presetID="2" presetClass="entr" presetSubtype="8" fill="hold" grpId="0" nodeType="withEffect">
                                  <p:stCondLst>
                                    <p:cond delay="0"/>
                                  </p:stCondLst>
                                  <p:childTnLst>
                                    <p:set>
                                      <p:cBhvr>
                                        <p:cTn id="1176" dur="1" fill="hold">
                                          <p:stCondLst>
                                            <p:cond delay="0"/>
                                          </p:stCondLst>
                                        </p:cTn>
                                        <p:tgtEl>
                                          <p:spTgt spid="147"/>
                                        </p:tgtEl>
                                        <p:attrNameLst>
                                          <p:attrName>style.visibility</p:attrName>
                                        </p:attrNameLst>
                                      </p:cBhvr>
                                      <p:to>
                                        <p:strVal val="visible"/>
                                      </p:to>
                                    </p:set>
                                    <p:anim calcmode="lin" valueType="num">
                                      <p:cBhvr additive="base">
                                        <p:cTn id="1177" dur="4300" fill="hold"/>
                                        <p:tgtEl>
                                          <p:spTgt spid="147"/>
                                        </p:tgtEl>
                                        <p:attrNameLst>
                                          <p:attrName>ppt_x</p:attrName>
                                        </p:attrNameLst>
                                      </p:cBhvr>
                                      <p:tavLst>
                                        <p:tav tm="0">
                                          <p:val>
                                            <p:strVal val="0-#ppt_w/2"/>
                                          </p:val>
                                        </p:tav>
                                        <p:tav tm="100000">
                                          <p:val>
                                            <p:strVal val="#ppt_x"/>
                                          </p:val>
                                        </p:tav>
                                      </p:tavLst>
                                    </p:anim>
                                    <p:anim calcmode="lin" valueType="num">
                                      <p:cBhvr additive="base">
                                        <p:cTn id="1178" dur="4300" fill="hold"/>
                                        <p:tgtEl>
                                          <p:spTgt spid="147"/>
                                        </p:tgtEl>
                                        <p:attrNameLst>
                                          <p:attrName>ppt_y</p:attrName>
                                        </p:attrNameLst>
                                      </p:cBhvr>
                                      <p:tavLst>
                                        <p:tav tm="0">
                                          <p:val>
                                            <p:strVal val="#ppt_y"/>
                                          </p:val>
                                        </p:tav>
                                        <p:tav tm="100000">
                                          <p:val>
                                            <p:strVal val="#ppt_y"/>
                                          </p:val>
                                        </p:tav>
                                      </p:tavLst>
                                    </p:anim>
                                  </p:childTnLst>
                                </p:cTn>
                              </p:par>
                              <p:par>
                                <p:cTn id="1179" presetID="2" presetClass="exit" presetSubtype="8" fill="hold" grpId="1" nodeType="withEffect">
                                  <p:stCondLst>
                                    <p:cond delay="0"/>
                                  </p:stCondLst>
                                  <p:childTnLst>
                                    <p:anim calcmode="lin" valueType="num">
                                      <p:cBhvr additive="base">
                                        <p:cTn id="1180" dur="4300"/>
                                        <p:tgtEl>
                                          <p:spTgt spid="147"/>
                                        </p:tgtEl>
                                        <p:attrNameLst>
                                          <p:attrName>ppt_x</p:attrName>
                                        </p:attrNameLst>
                                      </p:cBhvr>
                                      <p:tavLst>
                                        <p:tav tm="0">
                                          <p:val>
                                            <p:strVal val="ppt_x"/>
                                          </p:val>
                                        </p:tav>
                                        <p:tav tm="100000">
                                          <p:val>
                                            <p:strVal val="0-ppt_w/2"/>
                                          </p:val>
                                        </p:tav>
                                      </p:tavLst>
                                    </p:anim>
                                    <p:anim calcmode="lin" valueType="num">
                                      <p:cBhvr additive="base">
                                        <p:cTn id="1181" dur="4300"/>
                                        <p:tgtEl>
                                          <p:spTgt spid="147"/>
                                        </p:tgtEl>
                                        <p:attrNameLst>
                                          <p:attrName>ppt_y</p:attrName>
                                        </p:attrNameLst>
                                      </p:cBhvr>
                                      <p:tavLst>
                                        <p:tav tm="0">
                                          <p:val>
                                            <p:strVal val="ppt_y"/>
                                          </p:val>
                                        </p:tav>
                                        <p:tav tm="100000">
                                          <p:val>
                                            <p:strVal val="ppt_y"/>
                                          </p:val>
                                        </p:tav>
                                      </p:tavLst>
                                    </p:anim>
                                    <p:set>
                                      <p:cBhvr>
                                        <p:cTn id="1182" dur="1" fill="hold">
                                          <p:stCondLst>
                                            <p:cond delay="4299"/>
                                          </p:stCondLst>
                                        </p:cTn>
                                        <p:tgtEl>
                                          <p:spTgt spid="147"/>
                                        </p:tgtEl>
                                        <p:attrNameLst>
                                          <p:attrName>style.visibility</p:attrName>
                                        </p:attrNameLst>
                                      </p:cBhvr>
                                      <p:to>
                                        <p:strVal val="hidden"/>
                                      </p:to>
                                    </p:set>
                                  </p:childTnLst>
                                </p:cTn>
                              </p:par>
                              <p:par>
                                <p:cTn id="1183" presetID="8" presetClass="emph" presetSubtype="0" fill="hold" grpId="2" nodeType="withEffect">
                                  <p:stCondLst>
                                    <p:cond delay="0"/>
                                  </p:stCondLst>
                                  <p:childTnLst>
                                    <p:animRot by="-21600000">
                                      <p:cBhvr>
                                        <p:cTn id="1184" dur="4300" fill="hold"/>
                                        <p:tgtEl>
                                          <p:spTgt spid="147"/>
                                        </p:tgtEl>
                                        <p:attrNameLst>
                                          <p:attrName>r</p:attrName>
                                        </p:attrNameLst>
                                      </p:cBhvr>
                                    </p:animRot>
                                  </p:childTnLst>
                                </p:cTn>
                              </p:par>
                              <p:par>
                                <p:cTn id="1185" presetID="2" presetClass="entr" presetSubtype="8" fill="hold" grpId="0" nodeType="withEffect">
                                  <p:stCondLst>
                                    <p:cond delay="0"/>
                                  </p:stCondLst>
                                  <p:childTnLst>
                                    <p:set>
                                      <p:cBhvr>
                                        <p:cTn id="1186" dur="1" fill="hold">
                                          <p:stCondLst>
                                            <p:cond delay="0"/>
                                          </p:stCondLst>
                                        </p:cTn>
                                        <p:tgtEl>
                                          <p:spTgt spid="127"/>
                                        </p:tgtEl>
                                        <p:attrNameLst>
                                          <p:attrName>style.visibility</p:attrName>
                                        </p:attrNameLst>
                                      </p:cBhvr>
                                      <p:to>
                                        <p:strVal val="visible"/>
                                      </p:to>
                                    </p:set>
                                    <p:anim calcmode="lin" valueType="num">
                                      <p:cBhvr additive="base">
                                        <p:cTn id="1187" dur="4000" fill="hold"/>
                                        <p:tgtEl>
                                          <p:spTgt spid="127"/>
                                        </p:tgtEl>
                                        <p:attrNameLst>
                                          <p:attrName>ppt_x</p:attrName>
                                        </p:attrNameLst>
                                      </p:cBhvr>
                                      <p:tavLst>
                                        <p:tav tm="0">
                                          <p:val>
                                            <p:strVal val="0-#ppt_w/2"/>
                                          </p:val>
                                        </p:tav>
                                        <p:tav tm="100000">
                                          <p:val>
                                            <p:strVal val="#ppt_x"/>
                                          </p:val>
                                        </p:tav>
                                      </p:tavLst>
                                    </p:anim>
                                    <p:anim calcmode="lin" valueType="num">
                                      <p:cBhvr additive="base">
                                        <p:cTn id="1188" dur="4000" fill="hold"/>
                                        <p:tgtEl>
                                          <p:spTgt spid="127"/>
                                        </p:tgtEl>
                                        <p:attrNameLst>
                                          <p:attrName>ppt_y</p:attrName>
                                        </p:attrNameLst>
                                      </p:cBhvr>
                                      <p:tavLst>
                                        <p:tav tm="0">
                                          <p:val>
                                            <p:strVal val="#ppt_y"/>
                                          </p:val>
                                        </p:tav>
                                        <p:tav tm="100000">
                                          <p:val>
                                            <p:strVal val="#ppt_y"/>
                                          </p:val>
                                        </p:tav>
                                      </p:tavLst>
                                    </p:anim>
                                  </p:childTnLst>
                                </p:cTn>
                              </p:par>
                              <p:par>
                                <p:cTn id="1189" presetID="2" presetClass="exit" presetSubtype="8" fill="hold" grpId="1" nodeType="withEffect">
                                  <p:stCondLst>
                                    <p:cond delay="0"/>
                                  </p:stCondLst>
                                  <p:childTnLst>
                                    <p:anim calcmode="lin" valueType="num">
                                      <p:cBhvr additive="base">
                                        <p:cTn id="1190" dur="4000"/>
                                        <p:tgtEl>
                                          <p:spTgt spid="127"/>
                                        </p:tgtEl>
                                        <p:attrNameLst>
                                          <p:attrName>ppt_x</p:attrName>
                                        </p:attrNameLst>
                                      </p:cBhvr>
                                      <p:tavLst>
                                        <p:tav tm="0">
                                          <p:val>
                                            <p:strVal val="ppt_x"/>
                                          </p:val>
                                        </p:tav>
                                        <p:tav tm="100000">
                                          <p:val>
                                            <p:strVal val="0-ppt_w/2"/>
                                          </p:val>
                                        </p:tav>
                                      </p:tavLst>
                                    </p:anim>
                                    <p:anim calcmode="lin" valueType="num">
                                      <p:cBhvr additive="base">
                                        <p:cTn id="1191" dur="4000"/>
                                        <p:tgtEl>
                                          <p:spTgt spid="127"/>
                                        </p:tgtEl>
                                        <p:attrNameLst>
                                          <p:attrName>ppt_y</p:attrName>
                                        </p:attrNameLst>
                                      </p:cBhvr>
                                      <p:tavLst>
                                        <p:tav tm="0">
                                          <p:val>
                                            <p:strVal val="ppt_y"/>
                                          </p:val>
                                        </p:tav>
                                        <p:tav tm="100000">
                                          <p:val>
                                            <p:strVal val="ppt_y"/>
                                          </p:val>
                                        </p:tav>
                                      </p:tavLst>
                                    </p:anim>
                                    <p:set>
                                      <p:cBhvr>
                                        <p:cTn id="1192" dur="1" fill="hold">
                                          <p:stCondLst>
                                            <p:cond delay="3999"/>
                                          </p:stCondLst>
                                        </p:cTn>
                                        <p:tgtEl>
                                          <p:spTgt spid="127"/>
                                        </p:tgtEl>
                                        <p:attrNameLst>
                                          <p:attrName>style.visibility</p:attrName>
                                        </p:attrNameLst>
                                      </p:cBhvr>
                                      <p:to>
                                        <p:strVal val="hidden"/>
                                      </p:to>
                                    </p:set>
                                  </p:childTnLst>
                                </p:cTn>
                              </p:par>
                              <p:par>
                                <p:cTn id="1193" presetID="8" presetClass="emph" presetSubtype="0" fill="hold" grpId="2" nodeType="withEffect">
                                  <p:stCondLst>
                                    <p:cond delay="0"/>
                                  </p:stCondLst>
                                  <p:childTnLst>
                                    <p:animRot by="-21600000">
                                      <p:cBhvr>
                                        <p:cTn id="1194" dur="4000" fill="hold"/>
                                        <p:tgtEl>
                                          <p:spTgt spid="127"/>
                                        </p:tgtEl>
                                        <p:attrNameLst>
                                          <p:attrName>r</p:attrName>
                                        </p:attrNameLst>
                                      </p:cBhvr>
                                    </p:animRot>
                                  </p:childTnLst>
                                </p:cTn>
                              </p:par>
                              <p:par>
                                <p:cTn id="1195" presetID="2" presetClass="entr" presetSubtype="8" fill="hold" grpId="0" nodeType="withEffect">
                                  <p:stCondLst>
                                    <p:cond delay="0"/>
                                  </p:stCondLst>
                                  <p:childTnLst>
                                    <p:set>
                                      <p:cBhvr>
                                        <p:cTn id="1196" dur="1" fill="hold">
                                          <p:stCondLst>
                                            <p:cond delay="0"/>
                                          </p:stCondLst>
                                        </p:cTn>
                                        <p:tgtEl>
                                          <p:spTgt spid="106"/>
                                        </p:tgtEl>
                                        <p:attrNameLst>
                                          <p:attrName>style.visibility</p:attrName>
                                        </p:attrNameLst>
                                      </p:cBhvr>
                                      <p:to>
                                        <p:strVal val="visible"/>
                                      </p:to>
                                    </p:set>
                                    <p:anim calcmode="lin" valueType="num">
                                      <p:cBhvr additive="base">
                                        <p:cTn id="1197" dur="4100" fill="hold"/>
                                        <p:tgtEl>
                                          <p:spTgt spid="106"/>
                                        </p:tgtEl>
                                        <p:attrNameLst>
                                          <p:attrName>ppt_x</p:attrName>
                                        </p:attrNameLst>
                                      </p:cBhvr>
                                      <p:tavLst>
                                        <p:tav tm="0">
                                          <p:val>
                                            <p:strVal val="0-#ppt_w/2"/>
                                          </p:val>
                                        </p:tav>
                                        <p:tav tm="100000">
                                          <p:val>
                                            <p:strVal val="#ppt_x"/>
                                          </p:val>
                                        </p:tav>
                                      </p:tavLst>
                                    </p:anim>
                                    <p:anim calcmode="lin" valueType="num">
                                      <p:cBhvr additive="base">
                                        <p:cTn id="1198" dur="4100" fill="hold"/>
                                        <p:tgtEl>
                                          <p:spTgt spid="106"/>
                                        </p:tgtEl>
                                        <p:attrNameLst>
                                          <p:attrName>ppt_y</p:attrName>
                                        </p:attrNameLst>
                                      </p:cBhvr>
                                      <p:tavLst>
                                        <p:tav tm="0">
                                          <p:val>
                                            <p:strVal val="#ppt_y"/>
                                          </p:val>
                                        </p:tav>
                                        <p:tav tm="100000">
                                          <p:val>
                                            <p:strVal val="#ppt_y"/>
                                          </p:val>
                                        </p:tav>
                                      </p:tavLst>
                                    </p:anim>
                                  </p:childTnLst>
                                </p:cTn>
                              </p:par>
                              <p:par>
                                <p:cTn id="1199" presetID="2" presetClass="exit" presetSubtype="8" fill="hold" grpId="1" nodeType="withEffect">
                                  <p:stCondLst>
                                    <p:cond delay="0"/>
                                  </p:stCondLst>
                                  <p:childTnLst>
                                    <p:anim calcmode="lin" valueType="num">
                                      <p:cBhvr additive="base">
                                        <p:cTn id="1200" dur="4100"/>
                                        <p:tgtEl>
                                          <p:spTgt spid="106"/>
                                        </p:tgtEl>
                                        <p:attrNameLst>
                                          <p:attrName>ppt_x</p:attrName>
                                        </p:attrNameLst>
                                      </p:cBhvr>
                                      <p:tavLst>
                                        <p:tav tm="0">
                                          <p:val>
                                            <p:strVal val="ppt_x"/>
                                          </p:val>
                                        </p:tav>
                                        <p:tav tm="100000">
                                          <p:val>
                                            <p:strVal val="0-ppt_w/2"/>
                                          </p:val>
                                        </p:tav>
                                      </p:tavLst>
                                    </p:anim>
                                    <p:anim calcmode="lin" valueType="num">
                                      <p:cBhvr additive="base">
                                        <p:cTn id="1201" dur="4100"/>
                                        <p:tgtEl>
                                          <p:spTgt spid="106"/>
                                        </p:tgtEl>
                                        <p:attrNameLst>
                                          <p:attrName>ppt_y</p:attrName>
                                        </p:attrNameLst>
                                      </p:cBhvr>
                                      <p:tavLst>
                                        <p:tav tm="0">
                                          <p:val>
                                            <p:strVal val="ppt_y"/>
                                          </p:val>
                                        </p:tav>
                                        <p:tav tm="100000">
                                          <p:val>
                                            <p:strVal val="ppt_y"/>
                                          </p:val>
                                        </p:tav>
                                      </p:tavLst>
                                    </p:anim>
                                    <p:set>
                                      <p:cBhvr>
                                        <p:cTn id="1202" dur="1" fill="hold">
                                          <p:stCondLst>
                                            <p:cond delay="4099"/>
                                          </p:stCondLst>
                                        </p:cTn>
                                        <p:tgtEl>
                                          <p:spTgt spid="106"/>
                                        </p:tgtEl>
                                        <p:attrNameLst>
                                          <p:attrName>style.visibility</p:attrName>
                                        </p:attrNameLst>
                                      </p:cBhvr>
                                      <p:to>
                                        <p:strVal val="hidden"/>
                                      </p:to>
                                    </p:set>
                                  </p:childTnLst>
                                </p:cTn>
                              </p:par>
                              <p:par>
                                <p:cTn id="1203" presetID="8" presetClass="emph" presetSubtype="0" fill="hold" grpId="2" nodeType="withEffect">
                                  <p:stCondLst>
                                    <p:cond delay="0"/>
                                  </p:stCondLst>
                                  <p:childTnLst>
                                    <p:animRot by="-21600000">
                                      <p:cBhvr>
                                        <p:cTn id="1204" dur="4100" fill="hold"/>
                                        <p:tgtEl>
                                          <p:spTgt spid="106"/>
                                        </p:tgtEl>
                                        <p:attrNameLst>
                                          <p:attrName>r</p:attrName>
                                        </p:attrNameLst>
                                      </p:cBhvr>
                                    </p:animRot>
                                  </p:childTnLst>
                                </p:cTn>
                              </p:par>
                              <p:par>
                                <p:cTn id="1205" presetID="2" presetClass="entr" presetSubtype="8" fill="hold" grpId="0" nodeType="withEffect">
                                  <p:stCondLst>
                                    <p:cond delay="0"/>
                                  </p:stCondLst>
                                  <p:childTnLst>
                                    <p:set>
                                      <p:cBhvr>
                                        <p:cTn id="1206" dur="1" fill="hold">
                                          <p:stCondLst>
                                            <p:cond delay="0"/>
                                          </p:stCondLst>
                                        </p:cTn>
                                        <p:tgtEl>
                                          <p:spTgt spid="166"/>
                                        </p:tgtEl>
                                        <p:attrNameLst>
                                          <p:attrName>style.visibility</p:attrName>
                                        </p:attrNameLst>
                                      </p:cBhvr>
                                      <p:to>
                                        <p:strVal val="visible"/>
                                      </p:to>
                                    </p:set>
                                    <p:anim calcmode="lin" valueType="num">
                                      <p:cBhvr additive="base">
                                        <p:cTn id="1207" dur="4200" fill="hold"/>
                                        <p:tgtEl>
                                          <p:spTgt spid="166"/>
                                        </p:tgtEl>
                                        <p:attrNameLst>
                                          <p:attrName>ppt_x</p:attrName>
                                        </p:attrNameLst>
                                      </p:cBhvr>
                                      <p:tavLst>
                                        <p:tav tm="0">
                                          <p:val>
                                            <p:strVal val="0-#ppt_w/2"/>
                                          </p:val>
                                        </p:tav>
                                        <p:tav tm="100000">
                                          <p:val>
                                            <p:strVal val="#ppt_x"/>
                                          </p:val>
                                        </p:tav>
                                      </p:tavLst>
                                    </p:anim>
                                    <p:anim calcmode="lin" valueType="num">
                                      <p:cBhvr additive="base">
                                        <p:cTn id="1208" dur="4200" fill="hold"/>
                                        <p:tgtEl>
                                          <p:spTgt spid="166"/>
                                        </p:tgtEl>
                                        <p:attrNameLst>
                                          <p:attrName>ppt_y</p:attrName>
                                        </p:attrNameLst>
                                      </p:cBhvr>
                                      <p:tavLst>
                                        <p:tav tm="0">
                                          <p:val>
                                            <p:strVal val="#ppt_y"/>
                                          </p:val>
                                        </p:tav>
                                        <p:tav tm="100000">
                                          <p:val>
                                            <p:strVal val="#ppt_y"/>
                                          </p:val>
                                        </p:tav>
                                      </p:tavLst>
                                    </p:anim>
                                  </p:childTnLst>
                                </p:cTn>
                              </p:par>
                              <p:par>
                                <p:cTn id="1209" presetID="2" presetClass="exit" presetSubtype="8" fill="hold" grpId="1" nodeType="withEffect">
                                  <p:stCondLst>
                                    <p:cond delay="0"/>
                                  </p:stCondLst>
                                  <p:childTnLst>
                                    <p:anim calcmode="lin" valueType="num">
                                      <p:cBhvr additive="base">
                                        <p:cTn id="1210" dur="4200"/>
                                        <p:tgtEl>
                                          <p:spTgt spid="166"/>
                                        </p:tgtEl>
                                        <p:attrNameLst>
                                          <p:attrName>ppt_x</p:attrName>
                                        </p:attrNameLst>
                                      </p:cBhvr>
                                      <p:tavLst>
                                        <p:tav tm="0">
                                          <p:val>
                                            <p:strVal val="ppt_x"/>
                                          </p:val>
                                        </p:tav>
                                        <p:tav tm="100000">
                                          <p:val>
                                            <p:strVal val="0-ppt_w/2"/>
                                          </p:val>
                                        </p:tav>
                                      </p:tavLst>
                                    </p:anim>
                                    <p:anim calcmode="lin" valueType="num">
                                      <p:cBhvr additive="base">
                                        <p:cTn id="1211" dur="4200"/>
                                        <p:tgtEl>
                                          <p:spTgt spid="166"/>
                                        </p:tgtEl>
                                        <p:attrNameLst>
                                          <p:attrName>ppt_y</p:attrName>
                                        </p:attrNameLst>
                                      </p:cBhvr>
                                      <p:tavLst>
                                        <p:tav tm="0">
                                          <p:val>
                                            <p:strVal val="ppt_y"/>
                                          </p:val>
                                        </p:tav>
                                        <p:tav tm="100000">
                                          <p:val>
                                            <p:strVal val="ppt_y"/>
                                          </p:val>
                                        </p:tav>
                                      </p:tavLst>
                                    </p:anim>
                                    <p:set>
                                      <p:cBhvr>
                                        <p:cTn id="1212" dur="1" fill="hold">
                                          <p:stCondLst>
                                            <p:cond delay="4199"/>
                                          </p:stCondLst>
                                        </p:cTn>
                                        <p:tgtEl>
                                          <p:spTgt spid="166"/>
                                        </p:tgtEl>
                                        <p:attrNameLst>
                                          <p:attrName>style.visibility</p:attrName>
                                        </p:attrNameLst>
                                      </p:cBhvr>
                                      <p:to>
                                        <p:strVal val="hidden"/>
                                      </p:to>
                                    </p:set>
                                  </p:childTnLst>
                                </p:cTn>
                              </p:par>
                              <p:par>
                                <p:cTn id="1213" presetID="8" presetClass="emph" presetSubtype="0" fill="hold" grpId="2" nodeType="withEffect">
                                  <p:stCondLst>
                                    <p:cond delay="0"/>
                                  </p:stCondLst>
                                  <p:childTnLst>
                                    <p:animRot by="-21600000">
                                      <p:cBhvr>
                                        <p:cTn id="1214" dur="4200" fill="hold"/>
                                        <p:tgtEl>
                                          <p:spTgt spid="166"/>
                                        </p:tgtEl>
                                        <p:attrNameLst>
                                          <p:attrName>r</p:attrName>
                                        </p:attrNameLst>
                                      </p:cBhvr>
                                    </p:animRot>
                                  </p:childTnLst>
                                </p:cTn>
                              </p:par>
                              <p:par>
                                <p:cTn id="1215" presetID="2" presetClass="entr" presetSubtype="8" fill="hold" grpId="0" nodeType="withEffect">
                                  <p:stCondLst>
                                    <p:cond delay="0"/>
                                  </p:stCondLst>
                                  <p:childTnLst>
                                    <p:set>
                                      <p:cBhvr>
                                        <p:cTn id="1216" dur="1" fill="hold">
                                          <p:stCondLst>
                                            <p:cond delay="0"/>
                                          </p:stCondLst>
                                        </p:cTn>
                                        <p:tgtEl>
                                          <p:spTgt spid="146"/>
                                        </p:tgtEl>
                                        <p:attrNameLst>
                                          <p:attrName>style.visibility</p:attrName>
                                        </p:attrNameLst>
                                      </p:cBhvr>
                                      <p:to>
                                        <p:strVal val="visible"/>
                                      </p:to>
                                    </p:set>
                                    <p:anim calcmode="lin" valueType="num">
                                      <p:cBhvr additive="base">
                                        <p:cTn id="1217" dur="4300" fill="hold"/>
                                        <p:tgtEl>
                                          <p:spTgt spid="146"/>
                                        </p:tgtEl>
                                        <p:attrNameLst>
                                          <p:attrName>ppt_x</p:attrName>
                                        </p:attrNameLst>
                                      </p:cBhvr>
                                      <p:tavLst>
                                        <p:tav tm="0">
                                          <p:val>
                                            <p:strVal val="0-#ppt_w/2"/>
                                          </p:val>
                                        </p:tav>
                                        <p:tav tm="100000">
                                          <p:val>
                                            <p:strVal val="#ppt_x"/>
                                          </p:val>
                                        </p:tav>
                                      </p:tavLst>
                                    </p:anim>
                                    <p:anim calcmode="lin" valueType="num">
                                      <p:cBhvr additive="base">
                                        <p:cTn id="1218" dur="4300" fill="hold"/>
                                        <p:tgtEl>
                                          <p:spTgt spid="146"/>
                                        </p:tgtEl>
                                        <p:attrNameLst>
                                          <p:attrName>ppt_y</p:attrName>
                                        </p:attrNameLst>
                                      </p:cBhvr>
                                      <p:tavLst>
                                        <p:tav tm="0">
                                          <p:val>
                                            <p:strVal val="#ppt_y"/>
                                          </p:val>
                                        </p:tav>
                                        <p:tav tm="100000">
                                          <p:val>
                                            <p:strVal val="#ppt_y"/>
                                          </p:val>
                                        </p:tav>
                                      </p:tavLst>
                                    </p:anim>
                                  </p:childTnLst>
                                </p:cTn>
                              </p:par>
                              <p:par>
                                <p:cTn id="1219" presetID="2" presetClass="exit" presetSubtype="8" fill="hold" grpId="1" nodeType="withEffect">
                                  <p:stCondLst>
                                    <p:cond delay="0"/>
                                  </p:stCondLst>
                                  <p:childTnLst>
                                    <p:anim calcmode="lin" valueType="num">
                                      <p:cBhvr additive="base">
                                        <p:cTn id="1220" dur="4300"/>
                                        <p:tgtEl>
                                          <p:spTgt spid="146"/>
                                        </p:tgtEl>
                                        <p:attrNameLst>
                                          <p:attrName>ppt_x</p:attrName>
                                        </p:attrNameLst>
                                      </p:cBhvr>
                                      <p:tavLst>
                                        <p:tav tm="0">
                                          <p:val>
                                            <p:strVal val="ppt_x"/>
                                          </p:val>
                                        </p:tav>
                                        <p:tav tm="100000">
                                          <p:val>
                                            <p:strVal val="0-ppt_w/2"/>
                                          </p:val>
                                        </p:tav>
                                      </p:tavLst>
                                    </p:anim>
                                    <p:anim calcmode="lin" valueType="num">
                                      <p:cBhvr additive="base">
                                        <p:cTn id="1221" dur="4300"/>
                                        <p:tgtEl>
                                          <p:spTgt spid="146"/>
                                        </p:tgtEl>
                                        <p:attrNameLst>
                                          <p:attrName>ppt_y</p:attrName>
                                        </p:attrNameLst>
                                      </p:cBhvr>
                                      <p:tavLst>
                                        <p:tav tm="0">
                                          <p:val>
                                            <p:strVal val="ppt_y"/>
                                          </p:val>
                                        </p:tav>
                                        <p:tav tm="100000">
                                          <p:val>
                                            <p:strVal val="ppt_y"/>
                                          </p:val>
                                        </p:tav>
                                      </p:tavLst>
                                    </p:anim>
                                    <p:set>
                                      <p:cBhvr>
                                        <p:cTn id="1222" dur="1" fill="hold">
                                          <p:stCondLst>
                                            <p:cond delay="4299"/>
                                          </p:stCondLst>
                                        </p:cTn>
                                        <p:tgtEl>
                                          <p:spTgt spid="146"/>
                                        </p:tgtEl>
                                        <p:attrNameLst>
                                          <p:attrName>style.visibility</p:attrName>
                                        </p:attrNameLst>
                                      </p:cBhvr>
                                      <p:to>
                                        <p:strVal val="hidden"/>
                                      </p:to>
                                    </p:set>
                                  </p:childTnLst>
                                </p:cTn>
                              </p:par>
                              <p:par>
                                <p:cTn id="1223" presetID="8" presetClass="emph" presetSubtype="0" fill="hold" grpId="2" nodeType="withEffect">
                                  <p:stCondLst>
                                    <p:cond delay="0"/>
                                  </p:stCondLst>
                                  <p:childTnLst>
                                    <p:animRot by="-21600000">
                                      <p:cBhvr>
                                        <p:cTn id="1224" dur="4300" fill="hold"/>
                                        <p:tgtEl>
                                          <p:spTgt spid="146"/>
                                        </p:tgtEl>
                                        <p:attrNameLst>
                                          <p:attrName>r</p:attrName>
                                        </p:attrNameLst>
                                      </p:cBhvr>
                                    </p:animRot>
                                  </p:childTnLst>
                                </p:cTn>
                              </p:par>
                              <p:par>
                                <p:cTn id="1225" presetID="2" presetClass="entr" presetSubtype="8" fill="hold" grpId="0" nodeType="withEffect">
                                  <p:stCondLst>
                                    <p:cond delay="0"/>
                                  </p:stCondLst>
                                  <p:childTnLst>
                                    <p:set>
                                      <p:cBhvr>
                                        <p:cTn id="1226" dur="1" fill="hold">
                                          <p:stCondLst>
                                            <p:cond delay="0"/>
                                          </p:stCondLst>
                                        </p:cTn>
                                        <p:tgtEl>
                                          <p:spTgt spid="126"/>
                                        </p:tgtEl>
                                        <p:attrNameLst>
                                          <p:attrName>style.visibility</p:attrName>
                                        </p:attrNameLst>
                                      </p:cBhvr>
                                      <p:to>
                                        <p:strVal val="visible"/>
                                      </p:to>
                                    </p:set>
                                    <p:anim calcmode="lin" valueType="num">
                                      <p:cBhvr additive="base">
                                        <p:cTn id="1227" dur="4000" fill="hold"/>
                                        <p:tgtEl>
                                          <p:spTgt spid="126"/>
                                        </p:tgtEl>
                                        <p:attrNameLst>
                                          <p:attrName>ppt_x</p:attrName>
                                        </p:attrNameLst>
                                      </p:cBhvr>
                                      <p:tavLst>
                                        <p:tav tm="0">
                                          <p:val>
                                            <p:strVal val="0-#ppt_w/2"/>
                                          </p:val>
                                        </p:tav>
                                        <p:tav tm="100000">
                                          <p:val>
                                            <p:strVal val="#ppt_x"/>
                                          </p:val>
                                        </p:tav>
                                      </p:tavLst>
                                    </p:anim>
                                    <p:anim calcmode="lin" valueType="num">
                                      <p:cBhvr additive="base">
                                        <p:cTn id="1228" dur="4000" fill="hold"/>
                                        <p:tgtEl>
                                          <p:spTgt spid="126"/>
                                        </p:tgtEl>
                                        <p:attrNameLst>
                                          <p:attrName>ppt_y</p:attrName>
                                        </p:attrNameLst>
                                      </p:cBhvr>
                                      <p:tavLst>
                                        <p:tav tm="0">
                                          <p:val>
                                            <p:strVal val="#ppt_y"/>
                                          </p:val>
                                        </p:tav>
                                        <p:tav tm="100000">
                                          <p:val>
                                            <p:strVal val="#ppt_y"/>
                                          </p:val>
                                        </p:tav>
                                      </p:tavLst>
                                    </p:anim>
                                  </p:childTnLst>
                                </p:cTn>
                              </p:par>
                              <p:par>
                                <p:cTn id="1229" presetID="2" presetClass="exit" presetSubtype="8" fill="hold" grpId="1" nodeType="withEffect">
                                  <p:stCondLst>
                                    <p:cond delay="0"/>
                                  </p:stCondLst>
                                  <p:childTnLst>
                                    <p:anim calcmode="lin" valueType="num">
                                      <p:cBhvr additive="base">
                                        <p:cTn id="1230" dur="4000"/>
                                        <p:tgtEl>
                                          <p:spTgt spid="126"/>
                                        </p:tgtEl>
                                        <p:attrNameLst>
                                          <p:attrName>ppt_x</p:attrName>
                                        </p:attrNameLst>
                                      </p:cBhvr>
                                      <p:tavLst>
                                        <p:tav tm="0">
                                          <p:val>
                                            <p:strVal val="ppt_x"/>
                                          </p:val>
                                        </p:tav>
                                        <p:tav tm="100000">
                                          <p:val>
                                            <p:strVal val="0-ppt_w/2"/>
                                          </p:val>
                                        </p:tav>
                                      </p:tavLst>
                                    </p:anim>
                                    <p:anim calcmode="lin" valueType="num">
                                      <p:cBhvr additive="base">
                                        <p:cTn id="1231" dur="4000"/>
                                        <p:tgtEl>
                                          <p:spTgt spid="126"/>
                                        </p:tgtEl>
                                        <p:attrNameLst>
                                          <p:attrName>ppt_y</p:attrName>
                                        </p:attrNameLst>
                                      </p:cBhvr>
                                      <p:tavLst>
                                        <p:tav tm="0">
                                          <p:val>
                                            <p:strVal val="ppt_y"/>
                                          </p:val>
                                        </p:tav>
                                        <p:tav tm="100000">
                                          <p:val>
                                            <p:strVal val="ppt_y"/>
                                          </p:val>
                                        </p:tav>
                                      </p:tavLst>
                                    </p:anim>
                                    <p:set>
                                      <p:cBhvr>
                                        <p:cTn id="1232" dur="1" fill="hold">
                                          <p:stCondLst>
                                            <p:cond delay="3999"/>
                                          </p:stCondLst>
                                        </p:cTn>
                                        <p:tgtEl>
                                          <p:spTgt spid="126"/>
                                        </p:tgtEl>
                                        <p:attrNameLst>
                                          <p:attrName>style.visibility</p:attrName>
                                        </p:attrNameLst>
                                      </p:cBhvr>
                                      <p:to>
                                        <p:strVal val="hidden"/>
                                      </p:to>
                                    </p:set>
                                  </p:childTnLst>
                                </p:cTn>
                              </p:par>
                              <p:par>
                                <p:cTn id="1233" presetID="8" presetClass="emph" presetSubtype="0" fill="hold" grpId="2" nodeType="withEffect">
                                  <p:stCondLst>
                                    <p:cond delay="0"/>
                                  </p:stCondLst>
                                  <p:childTnLst>
                                    <p:animRot by="-21600000">
                                      <p:cBhvr>
                                        <p:cTn id="1234" dur="4000" fill="hold"/>
                                        <p:tgtEl>
                                          <p:spTgt spid="126"/>
                                        </p:tgtEl>
                                        <p:attrNameLst>
                                          <p:attrName>r</p:attrName>
                                        </p:attrNameLst>
                                      </p:cBhvr>
                                    </p:animRot>
                                  </p:childTnLst>
                                </p:cTn>
                              </p:par>
                              <p:par>
                                <p:cTn id="1235" presetID="2" presetClass="entr" presetSubtype="8" fill="hold" grpId="0" nodeType="withEffect">
                                  <p:stCondLst>
                                    <p:cond delay="0"/>
                                  </p:stCondLst>
                                  <p:childTnLst>
                                    <p:set>
                                      <p:cBhvr>
                                        <p:cTn id="1236" dur="1" fill="hold">
                                          <p:stCondLst>
                                            <p:cond delay="0"/>
                                          </p:stCondLst>
                                        </p:cTn>
                                        <p:tgtEl>
                                          <p:spTgt spid="105"/>
                                        </p:tgtEl>
                                        <p:attrNameLst>
                                          <p:attrName>style.visibility</p:attrName>
                                        </p:attrNameLst>
                                      </p:cBhvr>
                                      <p:to>
                                        <p:strVal val="visible"/>
                                      </p:to>
                                    </p:set>
                                    <p:anim calcmode="lin" valueType="num">
                                      <p:cBhvr additive="base">
                                        <p:cTn id="1237" dur="4100" fill="hold"/>
                                        <p:tgtEl>
                                          <p:spTgt spid="105"/>
                                        </p:tgtEl>
                                        <p:attrNameLst>
                                          <p:attrName>ppt_x</p:attrName>
                                        </p:attrNameLst>
                                      </p:cBhvr>
                                      <p:tavLst>
                                        <p:tav tm="0">
                                          <p:val>
                                            <p:strVal val="0-#ppt_w/2"/>
                                          </p:val>
                                        </p:tav>
                                        <p:tav tm="100000">
                                          <p:val>
                                            <p:strVal val="#ppt_x"/>
                                          </p:val>
                                        </p:tav>
                                      </p:tavLst>
                                    </p:anim>
                                    <p:anim calcmode="lin" valueType="num">
                                      <p:cBhvr additive="base">
                                        <p:cTn id="1238" dur="4100" fill="hold"/>
                                        <p:tgtEl>
                                          <p:spTgt spid="105"/>
                                        </p:tgtEl>
                                        <p:attrNameLst>
                                          <p:attrName>ppt_y</p:attrName>
                                        </p:attrNameLst>
                                      </p:cBhvr>
                                      <p:tavLst>
                                        <p:tav tm="0">
                                          <p:val>
                                            <p:strVal val="#ppt_y"/>
                                          </p:val>
                                        </p:tav>
                                        <p:tav tm="100000">
                                          <p:val>
                                            <p:strVal val="#ppt_y"/>
                                          </p:val>
                                        </p:tav>
                                      </p:tavLst>
                                    </p:anim>
                                  </p:childTnLst>
                                </p:cTn>
                              </p:par>
                              <p:par>
                                <p:cTn id="1239" presetID="2" presetClass="exit" presetSubtype="8" fill="hold" grpId="1" nodeType="withEffect">
                                  <p:stCondLst>
                                    <p:cond delay="0"/>
                                  </p:stCondLst>
                                  <p:childTnLst>
                                    <p:anim calcmode="lin" valueType="num">
                                      <p:cBhvr additive="base">
                                        <p:cTn id="1240" dur="4100"/>
                                        <p:tgtEl>
                                          <p:spTgt spid="105"/>
                                        </p:tgtEl>
                                        <p:attrNameLst>
                                          <p:attrName>ppt_x</p:attrName>
                                        </p:attrNameLst>
                                      </p:cBhvr>
                                      <p:tavLst>
                                        <p:tav tm="0">
                                          <p:val>
                                            <p:strVal val="ppt_x"/>
                                          </p:val>
                                        </p:tav>
                                        <p:tav tm="100000">
                                          <p:val>
                                            <p:strVal val="0-ppt_w/2"/>
                                          </p:val>
                                        </p:tav>
                                      </p:tavLst>
                                    </p:anim>
                                    <p:anim calcmode="lin" valueType="num">
                                      <p:cBhvr additive="base">
                                        <p:cTn id="1241" dur="4100"/>
                                        <p:tgtEl>
                                          <p:spTgt spid="105"/>
                                        </p:tgtEl>
                                        <p:attrNameLst>
                                          <p:attrName>ppt_y</p:attrName>
                                        </p:attrNameLst>
                                      </p:cBhvr>
                                      <p:tavLst>
                                        <p:tav tm="0">
                                          <p:val>
                                            <p:strVal val="ppt_y"/>
                                          </p:val>
                                        </p:tav>
                                        <p:tav tm="100000">
                                          <p:val>
                                            <p:strVal val="ppt_y"/>
                                          </p:val>
                                        </p:tav>
                                      </p:tavLst>
                                    </p:anim>
                                    <p:set>
                                      <p:cBhvr>
                                        <p:cTn id="1242" dur="1" fill="hold">
                                          <p:stCondLst>
                                            <p:cond delay="4099"/>
                                          </p:stCondLst>
                                        </p:cTn>
                                        <p:tgtEl>
                                          <p:spTgt spid="105"/>
                                        </p:tgtEl>
                                        <p:attrNameLst>
                                          <p:attrName>style.visibility</p:attrName>
                                        </p:attrNameLst>
                                      </p:cBhvr>
                                      <p:to>
                                        <p:strVal val="hidden"/>
                                      </p:to>
                                    </p:set>
                                  </p:childTnLst>
                                </p:cTn>
                              </p:par>
                              <p:par>
                                <p:cTn id="1243" presetID="8" presetClass="emph" presetSubtype="0" fill="hold" grpId="2" nodeType="withEffect">
                                  <p:stCondLst>
                                    <p:cond delay="0"/>
                                  </p:stCondLst>
                                  <p:childTnLst>
                                    <p:animRot by="-21600000">
                                      <p:cBhvr>
                                        <p:cTn id="1244" dur="4100" fill="hold"/>
                                        <p:tgtEl>
                                          <p:spTgt spid="105"/>
                                        </p:tgtEl>
                                        <p:attrNameLst>
                                          <p:attrName>r</p:attrName>
                                        </p:attrNameLst>
                                      </p:cBhvr>
                                    </p:animRot>
                                  </p:childTnLst>
                                </p:cTn>
                              </p:par>
                              <p:par>
                                <p:cTn id="1245" presetID="2" presetClass="entr" presetSubtype="8" fill="hold" grpId="0" nodeType="withEffect">
                                  <p:stCondLst>
                                    <p:cond delay="0"/>
                                  </p:stCondLst>
                                  <p:childTnLst>
                                    <p:set>
                                      <p:cBhvr>
                                        <p:cTn id="1246" dur="1" fill="hold">
                                          <p:stCondLst>
                                            <p:cond delay="0"/>
                                          </p:stCondLst>
                                        </p:cTn>
                                        <p:tgtEl>
                                          <p:spTgt spid="165"/>
                                        </p:tgtEl>
                                        <p:attrNameLst>
                                          <p:attrName>style.visibility</p:attrName>
                                        </p:attrNameLst>
                                      </p:cBhvr>
                                      <p:to>
                                        <p:strVal val="visible"/>
                                      </p:to>
                                    </p:set>
                                    <p:anim calcmode="lin" valueType="num">
                                      <p:cBhvr additive="base">
                                        <p:cTn id="1247" dur="4200" fill="hold"/>
                                        <p:tgtEl>
                                          <p:spTgt spid="165"/>
                                        </p:tgtEl>
                                        <p:attrNameLst>
                                          <p:attrName>ppt_x</p:attrName>
                                        </p:attrNameLst>
                                      </p:cBhvr>
                                      <p:tavLst>
                                        <p:tav tm="0">
                                          <p:val>
                                            <p:strVal val="0-#ppt_w/2"/>
                                          </p:val>
                                        </p:tav>
                                        <p:tav tm="100000">
                                          <p:val>
                                            <p:strVal val="#ppt_x"/>
                                          </p:val>
                                        </p:tav>
                                      </p:tavLst>
                                    </p:anim>
                                    <p:anim calcmode="lin" valueType="num">
                                      <p:cBhvr additive="base">
                                        <p:cTn id="1248" dur="4200" fill="hold"/>
                                        <p:tgtEl>
                                          <p:spTgt spid="165"/>
                                        </p:tgtEl>
                                        <p:attrNameLst>
                                          <p:attrName>ppt_y</p:attrName>
                                        </p:attrNameLst>
                                      </p:cBhvr>
                                      <p:tavLst>
                                        <p:tav tm="0">
                                          <p:val>
                                            <p:strVal val="#ppt_y"/>
                                          </p:val>
                                        </p:tav>
                                        <p:tav tm="100000">
                                          <p:val>
                                            <p:strVal val="#ppt_y"/>
                                          </p:val>
                                        </p:tav>
                                      </p:tavLst>
                                    </p:anim>
                                  </p:childTnLst>
                                </p:cTn>
                              </p:par>
                              <p:par>
                                <p:cTn id="1249" presetID="2" presetClass="exit" presetSubtype="8" fill="hold" grpId="1" nodeType="withEffect">
                                  <p:stCondLst>
                                    <p:cond delay="0"/>
                                  </p:stCondLst>
                                  <p:childTnLst>
                                    <p:anim calcmode="lin" valueType="num">
                                      <p:cBhvr additive="base">
                                        <p:cTn id="1250" dur="4200"/>
                                        <p:tgtEl>
                                          <p:spTgt spid="165"/>
                                        </p:tgtEl>
                                        <p:attrNameLst>
                                          <p:attrName>ppt_x</p:attrName>
                                        </p:attrNameLst>
                                      </p:cBhvr>
                                      <p:tavLst>
                                        <p:tav tm="0">
                                          <p:val>
                                            <p:strVal val="ppt_x"/>
                                          </p:val>
                                        </p:tav>
                                        <p:tav tm="100000">
                                          <p:val>
                                            <p:strVal val="0-ppt_w/2"/>
                                          </p:val>
                                        </p:tav>
                                      </p:tavLst>
                                    </p:anim>
                                    <p:anim calcmode="lin" valueType="num">
                                      <p:cBhvr additive="base">
                                        <p:cTn id="1251" dur="4200"/>
                                        <p:tgtEl>
                                          <p:spTgt spid="165"/>
                                        </p:tgtEl>
                                        <p:attrNameLst>
                                          <p:attrName>ppt_y</p:attrName>
                                        </p:attrNameLst>
                                      </p:cBhvr>
                                      <p:tavLst>
                                        <p:tav tm="0">
                                          <p:val>
                                            <p:strVal val="ppt_y"/>
                                          </p:val>
                                        </p:tav>
                                        <p:tav tm="100000">
                                          <p:val>
                                            <p:strVal val="ppt_y"/>
                                          </p:val>
                                        </p:tav>
                                      </p:tavLst>
                                    </p:anim>
                                    <p:set>
                                      <p:cBhvr>
                                        <p:cTn id="1252" dur="1" fill="hold">
                                          <p:stCondLst>
                                            <p:cond delay="4199"/>
                                          </p:stCondLst>
                                        </p:cTn>
                                        <p:tgtEl>
                                          <p:spTgt spid="165"/>
                                        </p:tgtEl>
                                        <p:attrNameLst>
                                          <p:attrName>style.visibility</p:attrName>
                                        </p:attrNameLst>
                                      </p:cBhvr>
                                      <p:to>
                                        <p:strVal val="hidden"/>
                                      </p:to>
                                    </p:set>
                                  </p:childTnLst>
                                </p:cTn>
                              </p:par>
                              <p:par>
                                <p:cTn id="1253" presetID="8" presetClass="emph" presetSubtype="0" fill="hold" grpId="2" nodeType="withEffect">
                                  <p:stCondLst>
                                    <p:cond delay="0"/>
                                  </p:stCondLst>
                                  <p:childTnLst>
                                    <p:animRot by="-21600000">
                                      <p:cBhvr>
                                        <p:cTn id="1254" dur="4200" fill="hold"/>
                                        <p:tgtEl>
                                          <p:spTgt spid="165"/>
                                        </p:tgtEl>
                                        <p:attrNameLst>
                                          <p:attrName>r</p:attrName>
                                        </p:attrNameLst>
                                      </p:cBhvr>
                                    </p:animRot>
                                  </p:childTnLst>
                                </p:cTn>
                              </p:par>
                              <p:par>
                                <p:cTn id="1255" presetID="2" presetClass="entr" presetSubtype="8" fill="hold" grpId="0" nodeType="withEffect">
                                  <p:stCondLst>
                                    <p:cond delay="0"/>
                                  </p:stCondLst>
                                  <p:childTnLst>
                                    <p:set>
                                      <p:cBhvr>
                                        <p:cTn id="1256" dur="1" fill="hold">
                                          <p:stCondLst>
                                            <p:cond delay="0"/>
                                          </p:stCondLst>
                                        </p:cTn>
                                        <p:tgtEl>
                                          <p:spTgt spid="145"/>
                                        </p:tgtEl>
                                        <p:attrNameLst>
                                          <p:attrName>style.visibility</p:attrName>
                                        </p:attrNameLst>
                                      </p:cBhvr>
                                      <p:to>
                                        <p:strVal val="visible"/>
                                      </p:to>
                                    </p:set>
                                    <p:anim calcmode="lin" valueType="num">
                                      <p:cBhvr additive="base">
                                        <p:cTn id="1257" dur="4300" fill="hold"/>
                                        <p:tgtEl>
                                          <p:spTgt spid="145"/>
                                        </p:tgtEl>
                                        <p:attrNameLst>
                                          <p:attrName>ppt_x</p:attrName>
                                        </p:attrNameLst>
                                      </p:cBhvr>
                                      <p:tavLst>
                                        <p:tav tm="0">
                                          <p:val>
                                            <p:strVal val="0-#ppt_w/2"/>
                                          </p:val>
                                        </p:tav>
                                        <p:tav tm="100000">
                                          <p:val>
                                            <p:strVal val="#ppt_x"/>
                                          </p:val>
                                        </p:tav>
                                      </p:tavLst>
                                    </p:anim>
                                    <p:anim calcmode="lin" valueType="num">
                                      <p:cBhvr additive="base">
                                        <p:cTn id="1258" dur="4300" fill="hold"/>
                                        <p:tgtEl>
                                          <p:spTgt spid="145"/>
                                        </p:tgtEl>
                                        <p:attrNameLst>
                                          <p:attrName>ppt_y</p:attrName>
                                        </p:attrNameLst>
                                      </p:cBhvr>
                                      <p:tavLst>
                                        <p:tav tm="0">
                                          <p:val>
                                            <p:strVal val="#ppt_y"/>
                                          </p:val>
                                        </p:tav>
                                        <p:tav tm="100000">
                                          <p:val>
                                            <p:strVal val="#ppt_y"/>
                                          </p:val>
                                        </p:tav>
                                      </p:tavLst>
                                    </p:anim>
                                  </p:childTnLst>
                                </p:cTn>
                              </p:par>
                              <p:par>
                                <p:cTn id="1259" presetID="2" presetClass="exit" presetSubtype="8" fill="hold" grpId="1" nodeType="withEffect">
                                  <p:stCondLst>
                                    <p:cond delay="0"/>
                                  </p:stCondLst>
                                  <p:childTnLst>
                                    <p:anim calcmode="lin" valueType="num">
                                      <p:cBhvr additive="base">
                                        <p:cTn id="1260" dur="4300"/>
                                        <p:tgtEl>
                                          <p:spTgt spid="145"/>
                                        </p:tgtEl>
                                        <p:attrNameLst>
                                          <p:attrName>ppt_x</p:attrName>
                                        </p:attrNameLst>
                                      </p:cBhvr>
                                      <p:tavLst>
                                        <p:tav tm="0">
                                          <p:val>
                                            <p:strVal val="ppt_x"/>
                                          </p:val>
                                        </p:tav>
                                        <p:tav tm="100000">
                                          <p:val>
                                            <p:strVal val="0-ppt_w/2"/>
                                          </p:val>
                                        </p:tav>
                                      </p:tavLst>
                                    </p:anim>
                                    <p:anim calcmode="lin" valueType="num">
                                      <p:cBhvr additive="base">
                                        <p:cTn id="1261" dur="4300"/>
                                        <p:tgtEl>
                                          <p:spTgt spid="145"/>
                                        </p:tgtEl>
                                        <p:attrNameLst>
                                          <p:attrName>ppt_y</p:attrName>
                                        </p:attrNameLst>
                                      </p:cBhvr>
                                      <p:tavLst>
                                        <p:tav tm="0">
                                          <p:val>
                                            <p:strVal val="ppt_y"/>
                                          </p:val>
                                        </p:tav>
                                        <p:tav tm="100000">
                                          <p:val>
                                            <p:strVal val="ppt_y"/>
                                          </p:val>
                                        </p:tav>
                                      </p:tavLst>
                                    </p:anim>
                                    <p:set>
                                      <p:cBhvr>
                                        <p:cTn id="1262" dur="1" fill="hold">
                                          <p:stCondLst>
                                            <p:cond delay="4299"/>
                                          </p:stCondLst>
                                        </p:cTn>
                                        <p:tgtEl>
                                          <p:spTgt spid="145"/>
                                        </p:tgtEl>
                                        <p:attrNameLst>
                                          <p:attrName>style.visibility</p:attrName>
                                        </p:attrNameLst>
                                      </p:cBhvr>
                                      <p:to>
                                        <p:strVal val="hidden"/>
                                      </p:to>
                                    </p:set>
                                  </p:childTnLst>
                                </p:cTn>
                              </p:par>
                              <p:par>
                                <p:cTn id="1263" presetID="8" presetClass="emph" presetSubtype="0" fill="hold" grpId="2" nodeType="withEffect">
                                  <p:stCondLst>
                                    <p:cond delay="0"/>
                                  </p:stCondLst>
                                  <p:childTnLst>
                                    <p:animRot by="-21600000">
                                      <p:cBhvr>
                                        <p:cTn id="1264" dur="4300" fill="hold"/>
                                        <p:tgtEl>
                                          <p:spTgt spid="145"/>
                                        </p:tgtEl>
                                        <p:attrNameLst>
                                          <p:attrName>r</p:attrName>
                                        </p:attrNameLst>
                                      </p:cBhvr>
                                    </p:animRot>
                                  </p:childTnLst>
                                </p:cTn>
                              </p:par>
                              <p:par>
                                <p:cTn id="1265" presetID="2" presetClass="entr" presetSubtype="8" fill="hold" grpId="0" nodeType="withEffect">
                                  <p:stCondLst>
                                    <p:cond delay="0"/>
                                  </p:stCondLst>
                                  <p:childTnLst>
                                    <p:set>
                                      <p:cBhvr>
                                        <p:cTn id="1266" dur="1" fill="hold">
                                          <p:stCondLst>
                                            <p:cond delay="0"/>
                                          </p:stCondLst>
                                        </p:cTn>
                                        <p:tgtEl>
                                          <p:spTgt spid="125"/>
                                        </p:tgtEl>
                                        <p:attrNameLst>
                                          <p:attrName>style.visibility</p:attrName>
                                        </p:attrNameLst>
                                      </p:cBhvr>
                                      <p:to>
                                        <p:strVal val="visible"/>
                                      </p:to>
                                    </p:set>
                                    <p:anim calcmode="lin" valueType="num">
                                      <p:cBhvr additive="base">
                                        <p:cTn id="1267" dur="4000" fill="hold"/>
                                        <p:tgtEl>
                                          <p:spTgt spid="125"/>
                                        </p:tgtEl>
                                        <p:attrNameLst>
                                          <p:attrName>ppt_x</p:attrName>
                                        </p:attrNameLst>
                                      </p:cBhvr>
                                      <p:tavLst>
                                        <p:tav tm="0">
                                          <p:val>
                                            <p:strVal val="0-#ppt_w/2"/>
                                          </p:val>
                                        </p:tav>
                                        <p:tav tm="100000">
                                          <p:val>
                                            <p:strVal val="#ppt_x"/>
                                          </p:val>
                                        </p:tav>
                                      </p:tavLst>
                                    </p:anim>
                                    <p:anim calcmode="lin" valueType="num">
                                      <p:cBhvr additive="base">
                                        <p:cTn id="1268" dur="4000" fill="hold"/>
                                        <p:tgtEl>
                                          <p:spTgt spid="125"/>
                                        </p:tgtEl>
                                        <p:attrNameLst>
                                          <p:attrName>ppt_y</p:attrName>
                                        </p:attrNameLst>
                                      </p:cBhvr>
                                      <p:tavLst>
                                        <p:tav tm="0">
                                          <p:val>
                                            <p:strVal val="#ppt_y"/>
                                          </p:val>
                                        </p:tav>
                                        <p:tav tm="100000">
                                          <p:val>
                                            <p:strVal val="#ppt_y"/>
                                          </p:val>
                                        </p:tav>
                                      </p:tavLst>
                                    </p:anim>
                                  </p:childTnLst>
                                </p:cTn>
                              </p:par>
                              <p:par>
                                <p:cTn id="1269" presetID="2" presetClass="exit" presetSubtype="8" fill="hold" grpId="1" nodeType="withEffect">
                                  <p:stCondLst>
                                    <p:cond delay="0"/>
                                  </p:stCondLst>
                                  <p:childTnLst>
                                    <p:anim calcmode="lin" valueType="num">
                                      <p:cBhvr additive="base">
                                        <p:cTn id="1270" dur="4000"/>
                                        <p:tgtEl>
                                          <p:spTgt spid="125"/>
                                        </p:tgtEl>
                                        <p:attrNameLst>
                                          <p:attrName>ppt_x</p:attrName>
                                        </p:attrNameLst>
                                      </p:cBhvr>
                                      <p:tavLst>
                                        <p:tav tm="0">
                                          <p:val>
                                            <p:strVal val="ppt_x"/>
                                          </p:val>
                                        </p:tav>
                                        <p:tav tm="100000">
                                          <p:val>
                                            <p:strVal val="0-ppt_w/2"/>
                                          </p:val>
                                        </p:tav>
                                      </p:tavLst>
                                    </p:anim>
                                    <p:anim calcmode="lin" valueType="num">
                                      <p:cBhvr additive="base">
                                        <p:cTn id="1271" dur="4000"/>
                                        <p:tgtEl>
                                          <p:spTgt spid="125"/>
                                        </p:tgtEl>
                                        <p:attrNameLst>
                                          <p:attrName>ppt_y</p:attrName>
                                        </p:attrNameLst>
                                      </p:cBhvr>
                                      <p:tavLst>
                                        <p:tav tm="0">
                                          <p:val>
                                            <p:strVal val="ppt_y"/>
                                          </p:val>
                                        </p:tav>
                                        <p:tav tm="100000">
                                          <p:val>
                                            <p:strVal val="ppt_y"/>
                                          </p:val>
                                        </p:tav>
                                      </p:tavLst>
                                    </p:anim>
                                    <p:set>
                                      <p:cBhvr>
                                        <p:cTn id="1272" dur="1" fill="hold">
                                          <p:stCondLst>
                                            <p:cond delay="3999"/>
                                          </p:stCondLst>
                                        </p:cTn>
                                        <p:tgtEl>
                                          <p:spTgt spid="125"/>
                                        </p:tgtEl>
                                        <p:attrNameLst>
                                          <p:attrName>style.visibility</p:attrName>
                                        </p:attrNameLst>
                                      </p:cBhvr>
                                      <p:to>
                                        <p:strVal val="hidden"/>
                                      </p:to>
                                    </p:set>
                                  </p:childTnLst>
                                </p:cTn>
                              </p:par>
                              <p:par>
                                <p:cTn id="1273" presetID="8" presetClass="emph" presetSubtype="0" fill="hold" grpId="2" nodeType="withEffect">
                                  <p:stCondLst>
                                    <p:cond delay="0"/>
                                  </p:stCondLst>
                                  <p:childTnLst>
                                    <p:animRot by="-21600000">
                                      <p:cBhvr>
                                        <p:cTn id="1274" dur="4000" fill="hold"/>
                                        <p:tgtEl>
                                          <p:spTgt spid="125"/>
                                        </p:tgtEl>
                                        <p:attrNameLst>
                                          <p:attrName>r</p:attrName>
                                        </p:attrNameLst>
                                      </p:cBhvr>
                                    </p:animRot>
                                  </p:childTnLst>
                                </p:cTn>
                              </p:par>
                              <p:par>
                                <p:cTn id="1275" presetID="2" presetClass="entr" presetSubtype="8" fill="hold" grpId="0" nodeType="withEffect">
                                  <p:stCondLst>
                                    <p:cond delay="0"/>
                                  </p:stCondLst>
                                  <p:childTnLst>
                                    <p:set>
                                      <p:cBhvr>
                                        <p:cTn id="1276" dur="1" fill="hold">
                                          <p:stCondLst>
                                            <p:cond delay="0"/>
                                          </p:stCondLst>
                                        </p:cTn>
                                        <p:tgtEl>
                                          <p:spTgt spid="124"/>
                                        </p:tgtEl>
                                        <p:attrNameLst>
                                          <p:attrName>style.visibility</p:attrName>
                                        </p:attrNameLst>
                                      </p:cBhvr>
                                      <p:to>
                                        <p:strVal val="visible"/>
                                      </p:to>
                                    </p:set>
                                    <p:anim calcmode="lin" valueType="num">
                                      <p:cBhvr additive="base">
                                        <p:cTn id="1277" dur="4000" fill="hold"/>
                                        <p:tgtEl>
                                          <p:spTgt spid="124"/>
                                        </p:tgtEl>
                                        <p:attrNameLst>
                                          <p:attrName>ppt_x</p:attrName>
                                        </p:attrNameLst>
                                      </p:cBhvr>
                                      <p:tavLst>
                                        <p:tav tm="0">
                                          <p:val>
                                            <p:strVal val="0-#ppt_w/2"/>
                                          </p:val>
                                        </p:tav>
                                        <p:tav tm="100000">
                                          <p:val>
                                            <p:strVal val="#ppt_x"/>
                                          </p:val>
                                        </p:tav>
                                      </p:tavLst>
                                    </p:anim>
                                    <p:anim calcmode="lin" valueType="num">
                                      <p:cBhvr additive="base">
                                        <p:cTn id="1278" dur="4000" fill="hold"/>
                                        <p:tgtEl>
                                          <p:spTgt spid="124"/>
                                        </p:tgtEl>
                                        <p:attrNameLst>
                                          <p:attrName>ppt_y</p:attrName>
                                        </p:attrNameLst>
                                      </p:cBhvr>
                                      <p:tavLst>
                                        <p:tav tm="0">
                                          <p:val>
                                            <p:strVal val="#ppt_y"/>
                                          </p:val>
                                        </p:tav>
                                        <p:tav tm="100000">
                                          <p:val>
                                            <p:strVal val="#ppt_y"/>
                                          </p:val>
                                        </p:tav>
                                      </p:tavLst>
                                    </p:anim>
                                  </p:childTnLst>
                                </p:cTn>
                              </p:par>
                              <p:par>
                                <p:cTn id="1279" presetID="2" presetClass="exit" presetSubtype="8" fill="hold" grpId="1" nodeType="withEffect">
                                  <p:stCondLst>
                                    <p:cond delay="0"/>
                                  </p:stCondLst>
                                  <p:childTnLst>
                                    <p:anim calcmode="lin" valueType="num">
                                      <p:cBhvr additive="base">
                                        <p:cTn id="1280" dur="4000"/>
                                        <p:tgtEl>
                                          <p:spTgt spid="124"/>
                                        </p:tgtEl>
                                        <p:attrNameLst>
                                          <p:attrName>ppt_x</p:attrName>
                                        </p:attrNameLst>
                                      </p:cBhvr>
                                      <p:tavLst>
                                        <p:tav tm="0">
                                          <p:val>
                                            <p:strVal val="ppt_x"/>
                                          </p:val>
                                        </p:tav>
                                        <p:tav tm="100000">
                                          <p:val>
                                            <p:strVal val="0-ppt_w/2"/>
                                          </p:val>
                                        </p:tav>
                                      </p:tavLst>
                                    </p:anim>
                                    <p:anim calcmode="lin" valueType="num">
                                      <p:cBhvr additive="base">
                                        <p:cTn id="1281" dur="4000"/>
                                        <p:tgtEl>
                                          <p:spTgt spid="124"/>
                                        </p:tgtEl>
                                        <p:attrNameLst>
                                          <p:attrName>ppt_y</p:attrName>
                                        </p:attrNameLst>
                                      </p:cBhvr>
                                      <p:tavLst>
                                        <p:tav tm="0">
                                          <p:val>
                                            <p:strVal val="ppt_y"/>
                                          </p:val>
                                        </p:tav>
                                        <p:tav tm="100000">
                                          <p:val>
                                            <p:strVal val="ppt_y"/>
                                          </p:val>
                                        </p:tav>
                                      </p:tavLst>
                                    </p:anim>
                                    <p:set>
                                      <p:cBhvr>
                                        <p:cTn id="1282" dur="1" fill="hold">
                                          <p:stCondLst>
                                            <p:cond delay="3999"/>
                                          </p:stCondLst>
                                        </p:cTn>
                                        <p:tgtEl>
                                          <p:spTgt spid="124"/>
                                        </p:tgtEl>
                                        <p:attrNameLst>
                                          <p:attrName>style.visibility</p:attrName>
                                        </p:attrNameLst>
                                      </p:cBhvr>
                                      <p:to>
                                        <p:strVal val="hidden"/>
                                      </p:to>
                                    </p:set>
                                  </p:childTnLst>
                                </p:cTn>
                              </p:par>
                              <p:par>
                                <p:cTn id="1283" presetID="8" presetClass="emph" presetSubtype="0" fill="hold" grpId="2" nodeType="withEffect">
                                  <p:stCondLst>
                                    <p:cond delay="0"/>
                                  </p:stCondLst>
                                  <p:childTnLst>
                                    <p:animRot by="-21600000">
                                      <p:cBhvr>
                                        <p:cTn id="1284" dur="4000" fill="hold"/>
                                        <p:tgtEl>
                                          <p:spTgt spid="124"/>
                                        </p:tgtEl>
                                        <p:attrNameLst>
                                          <p:attrName>r</p:attrName>
                                        </p:attrNameLst>
                                      </p:cBhvr>
                                    </p:animRot>
                                  </p:childTnLst>
                                </p:cTn>
                              </p:par>
                              <p:par>
                                <p:cTn id="1285" presetID="2" presetClass="entr" presetSubtype="8" fill="hold" grpId="0" nodeType="withEffect">
                                  <p:stCondLst>
                                    <p:cond delay="0"/>
                                  </p:stCondLst>
                                  <p:childTnLst>
                                    <p:set>
                                      <p:cBhvr>
                                        <p:cTn id="1286" dur="1" fill="hold">
                                          <p:stCondLst>
                                            <p:cond delay="0"/>
                                          </p:stCondLst>
                                        </p:cTn>
                                        <p:tgtEl>
                                          <p:spTgt spid="104"/>
                                        </p:tgtEl>
                                        <p:attrNameLst>
                                          <p:attrName>style.visibility</p:attrName>
                                        </p:attrNameLst>
                                      </p:cBhvr>
                                      <p:to>
                                        <p:strVal val="visible"/>
                                      </p:to>
                                    </p:set>
                                    <p:anim calcmode="lin" valueType="num">
                                      <p:cBhvr additive="base">
                                        <p:cTn id="1287" dur="4100" fill="hold"/>
                                        <p:tgtEl>
                                          <p:spTgt spid="104"/>
                                        </p:tgtEl>
                                        <p:attrNameLst>
                                          <p:attrName>ppt_x</p:attrName>
                                        </p:attrNameLst>
                                      </p:cBhvr>
                                      <p:tavLst>
                                        <p:tav tm="0">
                                          <p:val>
                                            <p:strVal val="0-#ppt_w/2"/>
                                          </p:val>
                                        </p:tav>
                                        <p:tav tm="100000">
                                          <p:val>
                                            <p:strVal val="#ppt_x"/>
                                          </p:val>
                                        </p:tav>
                                      </p:tavLst>
                                    </p:anim>
                                    <p:anim calcmode="lin" valueType="num">
                                      <p:cBhvr additive="base">
                                        <p:cTn id="1288" dur="4100" fill="hold"/>
                                        <p:tgtEl>
                                          <p:spTgt spid="104"/>
                                        </p:tgtEl>
                                        <p:attrNameLst>
                                          <p:attrName>ppt_y</p:attrName>
                                        </p:attrNameLst>
                                      </p:cBhvr>
                                      <p:tavLst>
                                        <p:tav tm="0">
                                          <p:val>
                                            <p:strVal val="#ppt_y"/>
                                          </p:val>
                                        </p:tav>
                                        <p:tav tm="100000">
                                          <p:val>
                                            <p:strVal val="#ppt_y"/>
                                          </p:val>
                                        </p:tav>
                                      </p:tavLst>
                                    </p:anim>
                                  </p:childTnLst>
                                </p:cTn>
                              </p:par>
                              <p:par>
                                <p:cTn id="1289" presetID="2" presetClass="exit" presetSubtype="8" fill="hold" grpId="1" nodeType="withEffect">
                                  <p:stCondLst>
                                    <p:cond delay="0"/>
                                  </p:stCondLst>
                                  <p:childTnLst>
                                    <p:anim calcmode="lin" valueType="num">
                                      <p:cBhvr additive="base">
                                        <p:cTn id="1290" dur="4100"/>
                                        <p:tgtEl>
                                          <p:spTgt spid="104"/>
                                        </p:tgtEl>
                                        <p:attrNameLst>
                                          <p:attrName>ppt_x</p:attrName>
                                        </p:attrNameLst>
                                      </p:cBhvr>
                                      <p:tavLst>
                                        <p:tav tm="0">
                                          <p:val>
                                            <p:strVal val="ppt_x"/>
                                          </p:val>
                                        </p:tav>
                                        <p:tav tm="100000">
                                          <p:val>
                                            <p:strVal val="0-ppt_w/2"/>
                                          </p:val>
                                        </p:tav>
                                      </p:tavLst>
                                    </p:anim>
                                    <p:anim calcmode="lin" valueType="num">
                                      <p:cBhvr additive="base">
                                        <p:cTn id="1291" dur="4100"/>
                                        <p:tgtEl>
                                          <p:spTgt spid="104"/>
                                        </p:tgtEl>
                                        <p:attrNameLst>
                                          <p:attrName>ppt_y</p:attrName>
                                        </p:attrNameLst>
                                      </p:cBhvr>
                                      <p:tavLst>
                                        <p:tav tm="0">
                                          <p:val>
                                            <p:strVal val="ppt_y"/>
                                          </p:val>
                                        </p:tav>
                                        <p:tav tm="100000">
                                          <p:val>
                                            <p:strVal val="ppt_y"/>
                                          </p:val>
                                        </p:tav>
                                      </p:tavLst>
                                    </p:anim>
                                    <p:set>
                                      <p:cBhvr>
                                        <p:cTn id="1292" dur="1" fill="hold">
                                          <p:stCondLst>
                                            <p:cond delay="4099"/>
                                          </p:stCondLst>
                                        </p:cTn>
                                        <p:tgtEl>
                                          <p:spTgt spid="104"/>
                                        </p:tgtEl>
                                        <p:attrNameLst>
                                          <p:attrName>style.visibility</p:attrName>
                                        </p:attrNameLst>
                                      </p:cBhvr>
                                      <p:to>
                                        <p:strVal val="hidden"/>
                                      </p:to>
                                    </p:set>
                                  </p:childTnLst>
                                </p:cTn>
                              </p:par>
                              <p:par>
                                <p:cTn id="1293" presetID="8" presetClass="emph" presetSubtype="0" fill="hold" grpId="2" nodeType="withEffect">
                                  <p:stCondLst>
                                    <p:cond delay="0"/>
                                  </p:stCondLst>
                                  <p:childTnLst>
                                    <p:animRot by="-21600000">
                                      <p:cBhvr>
                                        <p:cTn id="1294" dur="4100" fill="hold"/>
                                        <p:tgtEl>
                                          <p:spTgt spid="104"/>
                                        </p:tgtEl>
                                        <p:attrNameLst>
                                          <p:attrName>r</p:attrName>
                                        </p:attrNameLst>
                                      </p:cBhvr>
                                    </p:animRot>
                                  </p:childTnLst>
                                </p:cTn>
                              </p:par>
                              <p:par>
                                <p:cTn id="1295" presetID="2" presetClass="entr" presetSubtype="8" fill="hold" grpId="0" nodeType="withEffect">
                                  <p:stCondLst>
                                    <p:cond delay="0"/>
                                  </p:stCondLst>
                                  <p:childTnLst>
                                    <p:set>
                                      <p:cBhvr>
                                        <p:cTn id="1296" dur="1" fill="hold">
                                          <p:stCondLst>
                                            <p:cond delay="0"/>
                                          </p:stCondLst>
                                        </p:cTn>
                                        <p:tgtEl>
                                          <p:spTgt spid="144"/>
                                        </p:tgtEl>
                                        <p:attrNameLst>
                                          <p:attrName>style.visibility</p:attrName>
                                        </p:attrNameLst>
                                      </p:cBhvr>
                                      <p:to>
                                        <p:strVal val="visible"/>
                                      </p:to>
                                    </p:set>
                                    <p:anim calcmode="lin" valueType="num">
                                      <p:cBhvr additive="base">
                                        <p:cTn id="1297" dur="4300" fill="hold"/>
                                        <p:tgtEl>
                                          <p:spTgt spid="144"/>
                                        </p:tgtEl>
                                        <p:attrNameLst>
                                          <p:attrName>ppt_x</p:attrName>
                                        </p:attrNameLst>
                                      </p:cBhvr>
                                      <p:tavLst>
                                        <p:tav tm="0">
                                          <p:val>
                                            <p:strVal val="0-#ppt_w/2"/>
                                          </p:val>
                                        </p:tav>
                                        <p:tav tm="100000">
                                          <p:val>
                                            <p:strVal val="#ppt_x"/>
                                          </p:val>
                                        </p:tav>
                                      </p:tavLst>
                                    </p:anim>
                                    <p:anim calcmode="lin" valueType="num">
                                      <p:cBhvr additive="base">
                                        <p:cTn id="1298" dur="4300" fill="hold"/>
                                        <p:tgtEl>
                                          <p:spTgt spid="144"/>
                                        </p:tgtEl>
                                        <p:attrNameLst>
                                          <p:attrName>ppt_y</p:attrName>
                                        </p:attrNameLst>
                                      </p:cBhvr>
                                      <p:tavLst>
                                        <p:tav tm="0">
                                          <p:val>
                                            <p:strVal val="#ppt_y"/>
                                          </p:val>
                                        </p:tav>
                                        <p:tav tm="100000">
                                          <p:val>
                                            <p:strVal val="#ppt_y"/>
                                          </p:val>
                                        </p:tav>
                                      </p:tavLst>
                                    </p:anim>
                                  </p:childTnLst>
                                </p:cTn>
                              </p:par>
                              <p:par>
                                <p:cTn id="1299" presetID="2" presetClass="exit" presetSubtype="8" fill="hold" grpId="1" nodeType="withEffect">
                                  <p:stCondLst>
                                    <p:cond delay="0"/>
                                  </p:stCondLst>
                                  <p:childTnLst>
                                    <p:anim calcmode="lin" valueType="num">
                                      <p:cBhvr additive="base">
                                        <p:cTn id="1300" dur="4300"/>
                                        <p:tgtEl>
                                          <p:spTgt spid="144"/>
                                        </p:tgtEl>
                                        <p:attrNameLst>
                                          <p:attrName>ppt_x</p:attrName>
                                        </p:attrNameLst>
                                      </p:cBhvr>
                                      <p:tavLst>
                                        <p:tav tm="0">
                                          <p:val>
                                            <p:strVal val="ppt_x"/>
                                          </p:val>
                                        </p:tav>
                                        <p:tav tm="100000">
                                          <p:val>
                                            <p:strVal val="0-ppt_w/2"/>
                                          </p:val>
                                        </p:tav>
                                      </p:tavLst>
                                    </p:anim>
                                    <p:anim calcmode="lin" valueType="num">
                                      <p:cBhvr additive="base">
                                        <p:cTn id="1301" dur="4300"/>
                                        <p:tgtEl>
                                          <p:spTgt spid="144"/>
                                        </p:tgtEl>
                                        <p:attrNameLst>
                                          <p:attrName>ppt_y</p:attrName>
                                        </p:attrNameLst>
                                      </p:cBhvr>
                                      <p:tavLst>
                                        <p:tav tm="0">
                                          <p:val>
                                            <p:strVal val="ppt_y"/>
                                          </p:val>
                                        </p:tav>
                                        <p:tav tm="100000">
                                          <p:val>
                                            <p:strVal val="ppt_y"/>
                                          </p:val>
                                        </p:tav>
                                      </p:tavLst>
                                    </p:anim>
                                    <p:set>
                                      <p:cBhvr>
                                        <p:cTn id="1302" dur="1" fill="hold">
                                          <p:stCondLst>
                                            <p:cond delay="4299"/>
                                          </p:stCondLst>
                                        </p:cTn>
                                        <p:tgtEl>
                                          <p:spTgt spid="144"/>
                                        </p:tgtEl>
                                        <p:attrNameLst>
                                          <p:attrName>style.visibility</p:attrName>
                                        </p:attrNameLst>
                                      </p:cBhvr>
                                      <p:to>
                                        <p:strVal val="hidden"/>
                                      </p:to>
                                    </p:set>
                                  </p:childTnLst>
                                </p:cTn>
                              </p:par>
                              <p:par>
                                <p:cTn id="1303" presetID="8" presetClass="emph" presetSubtype="0" fill="hold" grpId="2" nodeType="withEffect">
                                  <p:stCondLst>
                                    <p:cond delay="0"/>
                                  </p:stCondLst>
                                  <p:childTnLst>
                                    <p:animRot by="-21600000">
                                      <p:cBhvr>
                                        <p:cTn id="1304" dur="4300" fill="hold"/>
                                        <p:tgtEl>
                                          <p:spTgt spid="144"/>
                                        </p:tgtEl>
                                        <p:attrNameLst>
                                          <p:attrName>r</p:attrName>
                                        </p:attrNameLst>
                                      </p:cBhvr>
                                    </p:animRot>
                                  </p:childTnLst>
                                </p:cTn>
                              </p:par>
                              <p:par>
                                <p:cTn id="1305" presetID="2" presetClass="entr" presetSubtype="8" fill="hold" grpId="0" nodeType="withEffect">
                                  <p:stCondLst>
                                    <p:cond delay="0"/>
                                  </p:stCondLst>
                                  <p:childTnLst>
                                    <p:set>
                                      <p:cBhvr>
                                        <p:cTn id="1306" dur="1" fill="hold">
                                          <p:stCondLst>
                                            <p:cond delay="0"/>
                                          </p:stCondLst>
                                        </p:cTn>
                                        <p:tgtEl>
                                          <p:spTgt spid="123"/>
                                        </p:tgtEl>
                                        <p:attrNameLst>
                                          <p:attrName>style.visibility</p:attrName>
                                        </p:attrNameLst>
                                      </p:cBhvr>
                                      <p:to>
                                        <p:strVal val="visible"/>
                                      </p:to>
                                    </p:set>
                                    <p:anim calcmode="lin" valueType="num">
                                      <p:cBhvr additive="base">
                                        <p:cTn id="1307" dur="4000" fill="hold"/>
                                        <p:tgtEl>
                                          <p:spTgt spid="123"/>
                                        </p:tgtEl>
                                        <p:attrNameLst>
                                          <p:attrName>ppt_x</p:attrName>
                                        </p:attrNameLst>
                                      </p:cBhvr>
                                      <p:tavLst>
                                        <p:tav tm="0">
                                          <p:val>
                                            <p:strVal val="0-#ppt_w/2"/>
                                          </p:val>
                                        </p:tav>
                                        <p:tav tm="100000">
                                          <p:val>
                                            <p:strVal val="#ppt_x"/>
                                          </p:val>
                                        </p:tav>
                                      </p:tavLst>
                                    </p:anim>
                                    <p:anim calcmode="lin" valueType="num">
                                      <p:cBhvr additive="base">
                                        <p:cTn id="1308" dur="4000" fill="hold"/>
                                        <p:tgtEl>
                                          <p:spTgt spid="123"/>
                                        </p:tgtEl>
                                        <p:attrNameLst>
                                          <p:attrName>ppt_y</p:attrName>
                                        </p:attrNameLst>
                                      </p:cBhvr>
                                      <p:tavLst>
                                        <p:tav tm="0">
                                          <p:val>
                                            <p:strVal val="#ppt_y"/>
                                          </p:val>
                                        </p:tav>
                                        <p:tav tm="100000">
                                          <p:val>
                                            <p:strVal val="#ppt_y"/>
                                          </p:val>
                                        </p:tav>
                                      </p:tavLst>
                                    </p:anim>
                                  </p:childTnLst>
                                </p:cTn>
                              </p:par>
                              <p:par>
                                <p:cTn id="1309" presetID="2" presetClass="exit" presetSubtype="8" fill="hold" grpId="1" nodeType="withEffect">
                                  <p:stCondLst>
                                    <p:cond delay="0"/>
                                  </p:stCondLst>
                                  <p:childTnLst>
                                    <p:anim calcmode="lin" valueType="num">
                                      <p:cBhvr additive="base">
                                        <p:cTn id="1310" dur="4000"/>
                                        <p:tgtEl>
                                          <p:spTgt spid="123"/>
                                        </p:tgtEl>
                                        <p:attrNameLst>
                                          <p:attrName>ppt_x</p:attrName>
                                        </p:attrNameLst>
                                      </p:cBhvr>
                                      <p:tavLst>
                                        <p:tav tm="0">
                                          <p:val>
                                            <p:strVal val="ppt_x"/>
                                          </p:val>
                                        </p:tav>
                                        <p:tav tm="100000">
                                          <p:val>
                                            <p:strVal val="0-ppt_w/2"/>
                                          </p:val>
                                        </p:tav>
                                      </p:tavLst>
                                    </p:anim>
                                    <p:anim calcmode="lin" valueType="num">
                                      <p:cBhvr additive="base">
                                        <p:cTn id="1311" dur="4000"/>
                                        <p:tgtEl>
                                          <p:spTgt spid="123"/>
                                        </p:tgtEl>
                                        <p:attrNameLst>
                                          <p:attrName>ppt_y</p:attrName>
                                        </p:attrNameLst>
                                      </p:cBhvr>
                                      <p:tavLst>
                                        <p:tav tm="0">
                                          <p:val>
                                            <p:strVal val="ppt_y"/>
                                          </p:val>
                                        </p:tav>
                                        <p:tav tm="100000">
                                          <p:val>
                                            <p:strVal val="ppt_y"/>
                                          </p:val>
                                        </p:tav>
                                      </p:tavLst>
                                    </p:anim>
                                    <p:set>
                                      <p:cBhvr>
                                        <p:cTn id="1312" dur="1" fill="hold">
                                          <p:stCondLst>
                                            <p:cond delay="3999"/>
                                          </p:stCondLst>
                                        </p:cTn>
                                        <p:tgtEl>
                                          <p:spTgt spid="123"/>
                                        </p:tgtEl>
                                        <p:attrNameLst>
                                          <p:attrName>style.visibility</p:attrName>
                                        </p:attrNameLst>
                                      </p:cBhvr>
                                      <p:to>
                                        <p:strVal val="hidden"/>
                                      </p:to>
                                    </p:set>
                                  </p:childTnLst>
                                </p:cTn>
                              </p:par>
                              <p:par>
                                <p:cTn id="1313" presetID="8" presetClass="emph" presetSubtype="0" fill="hold" grpId="2" nodeType="withEffect">
                                  <p:stCondLst>
                                    <p:cond delay="0"/>
                                  </p:stCondLst>
                                  <p:childTnLst>
                                    <p:animRot by="-21600000">
                                      <p:cBhvr>
                                        <p:cTn id="1314" dur="4000" fill="hold"/>
                                        <p:tgtEl>
                                          <p:spTgt spid="123"/>
                                        </p:tgtEl>
                                        <p:attrNameLst>
                                          <p:attrName>r</p:attrName>
                                        </p:attrNameLst>
                                      </p:cBhvr>
                                    </p:animRot>
                                  </p:childTnLst>
                                </p:cTn>
                              </p:par>
                              <p:par>
                                <p:cTn id="1315" presetID="2" presetClass="entr" presetSubtype="8" fill="hold" grpId="0" nodeType="withEffect">
                                  <p:stCondLst>
                                    <p:cond delay="0"/>
                                  </p:stCondLst>
                                  <p:childTnLst>
                                    <p:set>
                                      <p:cBhvr>
                                        <p:cTn id="1316" dur="1" fill="hold">
                                          <p:stCondLst>
                                            <p:cond delay="0"/>
                                          </p:stCondLst>
                                        </p:cTn>
                                        <p:tgtEl>
                                          <p:spTgt spid="103"/>
                                        </p:tgtEl>
                                        <p:attrNameLst>
                                          <p:attrName>style.visibility</p:attrName>
                                        </p:attrNameLst>
                                      </p:cBhvr>
                                      <p:to>
                                        <p:strVal val="visible"/>
                                      </p:to>
                                    </p:set>
                                    <p:anim calcmode="lin" valueType="num">
                                      <p:cBhvr additive="base">
                                        <p:cTn id="1317" dur="4100" fill="hold"/>
                                        <p:tgtEl>
                                          <p:spTgt spid="103"/>
                                        </p:tgtEl>
                                        <p:attrNameLst>
                                          <p:attrName>ppt_x</p:attrName>
                                        </p:attrNameLst>
                                      </p:cBhvr>
                                      <p:tavLst>
                                        <p:tav tm="0">
                                          <p:val>
                                            <p:strVal val="0-#ppt_w/2"/>
                                          </p:val>
                                        </p:tav>
                                        <p:tav tm="100000">
                                          <p:val>
                                            <p:strVal val="#ppt_x"/>
                                          </p:val>
                                        </p:tav>
                                      </p:tavLst>
                                    </p:anim>
                                    <p:anim calcmode="lin" valueType="num">
                                      <p:cBhvr additive="base">
                                        <p:cTn id="1318" dur="4100" fill="hold"/>
                                        <p:tgtEl>
                                          <p:spTgt spid="103"/>
                                        </p:tgtEl>
                                        <p:attrNameLst>
                                          <p:attrName>ppt_y</p:attrName>
                                        </p:attrNameLst>
                                      </p:cBhvr>
                                      <p:tavLst>
                                        <p:tav tm="0">
                                          <p:val>
                                            <p:strVal val="#ppt_y"/>
                                          </p:val>
                                        </p:tav>
                                        <p:tav tm="100000">
                                          <p:val>
                                            <p:strVal val="#ppt_y"/>
                                          </p:val>
                                        </p:tav>
                                      </p:tavLst>
                                    </p:anim>
                                  </p:childTnLst>
                                </p:cTn>
                              </p:par>
                              <p:par>
                                <p:cTn id="1319" presetID="2" presetClass="exit" presetSubtype="8" fill="hold" grpId="1" nodeType="withEffect">
                                  <p:stCondLst>
                                    <p:cond delay="0"/>
                                  </p:stCondLst>
                                  <p:childTnLst>
                                    <p:anim calcmode="lin" valueType="num">
                                      <p:cBhvr additive="base">
                                        <p:cTn id="1320" dur="4100"/>
                                        <p:tgtEl>
                                          <p:spTgt spid="103"/>
                                        </p:tgtEl>
                                        <p:attrNameLst>
                                          <p:attrName>ppt_x</p:attrName>
                                        </p:attrNameLst>
                                      </p:cBhvr>
                                      <p:tavLst>
                                        <p:tav tm="0">
                                          <p:val>
                                            <p:strVal val="ppt_x"/>
                                          </p:val>
                                        </p:tav>
                                        <p:tav tm="100000">
                                          <p:val>
                                            <p:strVal val="0-ppt_w/2"/>
                                          </p:val>
                                        </p:tav>
                                      </p:tavLst>
                                    </p:anim>
                                    <p:anim calcmode="lin" valueType="num">
                                      <p:cBhvr additive="base">
                                        <p:cTn id="1321" dur="4100"/>
                                        <p:tgtEl>
                                          <p:spTgt spid="103"/>
                                        </p:tgtEl>
                                        <p:attrNameLst>
                                          <p:attrName>ppt_y</p:attrName>
                                        </p:attrNameLst>
                                      </p:cBhvr>
                                      <p:tavLst>
                                        <p:tav tm="0">
                                          <p:val>
                                            <p:strVal val="ppt_y"/>
                                          </p:val>
                                        </p:tav>
                                        <p:tav tm="100000">
                                          <p:val>
                                            <p:strVal val="ppt_y"/>
                                          </p:val>
                                        </p:tav>
                                      </p:tavLst>
                                    </p:anim>
                                    <p:set>
                                      <p:cBhvr>
                                        <p:cTn id="1322" dur="1" fill="hold">
                                          <p:stCondLst>
                                            <p:cond delay="4099"/>
                                          </p:stCondLst>
                                        </p:cTn>
                                        <p:tgtEl>
                                          <p:spTgt spid="103"/>
                                        </p:tgtEl>
                                        <p:attrNameLst>
                                          <p:attrName>style.visibility</p:attrName>
                                        </p:attrNameLst>
                                      </p:cBhvr>
                                      <p:to>
                                        <p:strVal val="hidden"/>
                                      </p:to>
                                    </p:set>
                                  </p:childTnLst>
                                </p:cTn>
                              </p:par>
                              <p:par>
                                <p:cTn id="1323" presetID="8" presetClass="emph" presetSubtype="0" fill="hold" grpId="2" nodeType="withEffect">
                                  <p:stCondLst>
                                    <p:cond delay="0"/>
                                  </p:stCondLst>
                                  <p:childTnLst>
                                    <p:animRot by="-21600000">
                                      <p:cBhvr>
                                        <p:cTn id="1324" dur="4100" fill="hold"/>
                                        <p:tgtEl>
                                          <p:spTgt spid="103"/>
                                        </p:tgtEl>
                                        <p:attrNameLst>
                                          <p:attrName>r</p:attrName>
                                        </p:attrNameLst>
                                      </p:cBhvr>
                                    </p:animRot>
                                  </p:childTnLst>
                                </p:cTn>
                              </p:par>
                              <p:par>
                                <p:cTn id="1325" presetID="2" presetClass="entr" presetSubtype="8" fill="hold" grpId="0" nodeType="withEffect">
                                  <p:stCondLst>
                                    <p:cond delay="0"/>
                                  </p:stCondLst>
                                  <p:childTnLst>
                                    <p:set>
                                      <p:cBhvr>
                                        <p:cTn id="1326" dur="1" fill="hold">
                                          <p:stCondLst>
                                            <p:cond delay="0"/>
                                          </p:stCondLst>
                                        </p:cTn>
                                        <p:tgtEl>
                                          <p:spTgt spid="164"/>
                                        </p:tgtEl>
                                        <p:attrNameLst>
                                          <p:attrName>style.visibility</p:attrName>
                                        </p:attrNameLst>
                                      </p:cBhvr>
                                      <p:to>
                                        <p:strVal val="visible"/>
                                      </p:to>
                                    </p:set>
                                    <p:anim calcmode="lin" valueType="num">
                                      <p:cBhvr additive="base">
                                        <p:cTn id="1327" dur="4200" fill="hold"/>
                                        <p:tgtEl>
                                          <p:spTgt spid="164"/>
                                        </p:tgtEl>
                                        <p:attrNameLst>
                                          <p:attrName>ppt_x</p:attrName>
                                        </p:attrNameLst>
                                      </p:cBhvr>
                                      <p:tavLst>
                                        <p:tav tm="0">
                                          <p:val>
                                            <p:strVal val="0-#ppt_w/2"/>
                                          </p:val>
                                        </p:tav>
                                        <p:tav tm="100000">
                                          <p:val>
                                            <p:strVal val="#ppt_x"/>
                                          </p:val>
                                        </p:tav>
                                      </p:tavLst>
                                    </p:anim>
                                    <p:anim calcmode="lin" valueType="num">
                                      <p:cBhvr additive="base">
                                        <p:cTn id="1328" dur="4200" fill="hold"/>
                                        <p:tgtEl>
                                          <p:spTgt spid="164"/>
                                        </p:tgtEl>
                                        <p:attrNameLst>
                                          <p:attrName>ppt_y</p:attrName>
                                        </p:attrNameLst>
                                      </p:cBhvr>
                                      <p:tavLst>
                                        <p:tav tm="0">
                                          <p:val>
                                            <p:strVal val="#ppt_y"/>
                                          </p:val>
                                        </p:tav>
                                        <p:tav tm="100000">
                                          <p:val>
                                            <p:strVal val="#ppt_y"/>
                                          </p:val>
                                        </p:tav>
                                      </p:tavLst>
                                    </p:anim>
                                  </p:childTnLst>
                                </p:cTn>
                              </p:par>
                              <p:par>
                                <p:cTn id="1329" presetID="2" presetClass="exit" presetSubtype="8" fill="hold" grpId="1" nodeType="withEffect">
                                  <p:stCondLst>
                                    <p:cond delay="0"/>
                                  </p:stCondLst>
                                  <p:childTnLst>
                                    <p:anim calcmode="lin" valueType="num">
                                      <p:cBhvr additive="base">
                                        <p:cTn id="1330" dur="4200"/>
                                        <p:tgtEl>
                                          <p:spTgt spid="164"/>
                                        </p:tgtEl>
                                        <p:attrNameLst>
                                          <p:attrName>ppt_x</p:attrName>
                                        </p:attrNameLst>
                                      </p:cBhvr>
                                      <p:tavLst>
                                        <p:tav tm="0">
                                          <p:val>
                                            <p:strVal val="ppt_x"/>
                                          </p:val>
                                        </p:tav>
                                        <p:tav tm="100000">
                                          <p:val>
                                            <p:strVal val="0-ppt_w/2"/>
                                          </p:val>
                                        </p:tav>
                                      </p:tavLst>
                                    </p:anim>
                                    <p:anim calcmode="lin" valueType="num">
                                      <p:cBhvr additive="base">
                                        <p:cTn id="1331" dur="4200"/>
                                        <p:tgtEl>
                                          <p:spTgt spid="164"/>
                                        </p:tgtEl>
                                        <p:attrNameLst>
                                          <p:attrName>ppt_y</p:attrName>
                                        </p:attrNameLst>
                                      </p:cBhvr>
                                      <p:tavLst>
                                        <p:tav tm="0">
                                          <p:val>
                                            <p:strVal val="ppt_y"/>
                                          </p:val>
                                        </p:tav>
                                        <p:tav tm="100000">
                                          <p:val>
                                            <p:strVal val="ppt_y"/>
                                          </p:val>
                                        </p:tav>
                                      </p:tavLst>
                                    </p:anim>
                                    <p:set>
                                      <p:cBhvr>
                                        <p:cTn id="1332" dur="1" fill="hold">
                                          <p:stCondLst>
                                            <p:cond delay="4199"/>
                                          </p:stCondLst>
                                        </p:cTn>
                                        <p:tgtEl>
                                          <p:spTgt spid="164"/>
                                        </p:tgtEl>
                                        <p:attrNameLst>
                                          <p:attrName>style.visibility</p:attrName>
                                        </p:attrNameLst>
                                      </p:cBhvr>
                                      <p:to>
                                        <p:strVal val="hidden"/>
                                      </p:to>
                                    </p:set>
                                  </p:childTnLst>
                                </p:cTn>
                              </p:par>
                              <p:par>
                                <p:cTn id="1333" presetID="8" presetClass="emph" presetSubtype="0" fill="hold" grpId="2" nodeType="withEffect">
                                  <p:stCondLst>
                                    <p:cond delay="0"/>
                                  </p:stCondLst>
                                  <p:childTnLst>
                                    <p:animRot by="-21600000">
                                      <p:cBhvr>
                                        <p:cTn id="1334" dur="4200" fill="hold"/>
                                        <p:tgtEl>
                                          <p:spTgt spid="164"/>
                                        </p:tgtEl>
                                        <p:attrNameLst>
                                          <p:attrName>r</p:attrName>
                                        </p:attrNameLst>
                                      </p:cBhvr>
                                    </p:animRot>
                                  </p:childTnLst>
                                </p:cTn>
                              </p:par>
                              <p:par>
                                <p:cTn id="1335" presetID="2" presetClass="entr" presetSubtype="8" fill="hold" grpId="0" nodeType="withEffect">
                                  <p:stCondLst>
                                    <p:cond delay="0"/>
                                  </p:stCondLst>
                                  <p:childTnLst>
                                    <p:set>
                                      <p:cBhvr>
                                        <p:cTn id="1336" dur="1" fill="hold">
                                          <p:stCondLst>
                                            <p:cond delay="0"/>
                                          </p:stCondLst>
                                        </p:cTn>
                                        <p:tgtEl>
                                          <p:spTgt spid="163"/>
                                        </p:tgtEl>
                                        <p:attrNameLst>
                                          <p:attrName>style.visibility</p:attrName>
                                        </p:attrNameLst>
                                      </p:cBhvr>
                                      <p:to>
                                        <p:strVal val="visible"/>
                                      </p:to>
                                    </p:set>
                                    <p:anim calcmode="lin" valueType="num">
                                      <p:cBhvr additive="base">
                                        <p:cTn id="1337" dur="4200" fill="hold"/>
                                        <p:tgtEl>
                                          <p:spTgt spid="163"/>
                                        </p:tgtEl>
                                        <p:attrNameLst>
                                          <p:attrName>ppt_x</p:attrName>
                                        </p:attrNameLst>
                                      </p:cBhvr>
                                      <p:tavLst>
                                        <p:tav tm="0">
                                          <p:val>
                                            <p:strVal val="0-#ppt_w/2"/>
                                          </p:val>
                                        </p:tav>
                                        <p:tav tm="100000">
                                          <p:val>
                                            <p:strVal val="#ppt_x"/>
                                          </p:val>
                                        </p:tav>
                                      </p:tavLst>
                                    </p:anim>
                                    <p:anim calcmode="lin" valueType="num">
                                      <p:cBhvr additive="base">
                                        <p:cTn id="1338" dur="4200" fill="hold"/>
                                        <p:tgtEl>
                                          <p:spTgt spid="163"/>
                                        </p:tgtEl>
                                        <p:attrNameLst>
                                          <p:attrName>ppt_y</p:attrName>
                                        </p:attrNameLst>
                                      </p:cBhvr>
                                      <p:tavLst>
                                        <p:tav tm="0">
                                          <p:val>
                                            <p:strVal val="#ppt_y"/>
                                          </p:val>
                                        </p:tav>
                                        <p:tav tm="100000">
                                          <p:val>
                                            <p:strVal val="#ppt_y"/>
                                          </p:val>
                                        </p:tav>
                                      </p:tavLst>
                                    </p:anim>
                                  </p:childTnLst>
                                </p:cTn>
                              </p:par>
                              <p:par>
                                <p:cTn id="1339" presetID="2" presetClass="exit" presetSubtype="8" fill="hold" grpId="1" nodeType="withEffect">
                                  <p:stCondLst>
                                    <p:cond delay="0"/>
                                  </p:stCondLst>
                                  <p:childTnLst>
                                    <p:anim calcmode="lin" valueType="num">
                                      <p:cBhvr additive="base">
                                        <p:cTn id="1340" dur="4200"/>
                                        <p:tgtEl>
                                          <p:spTgt spid="163"/>
                                        </p:tgtEl>
                                        <p:attrNameLst>
                                          <p:attrName>ppt_x</p:attrName>
                                        </p:attrNameLst>
                                      </p:cBhvr>
                                      <p:tavLst>
                                        <p:tav tm="0">
                                          <p:val>
                                            <p:strVal val="ppt_x"/>
                                          </p:val>
                                        </p:tav>
                                        <p:tav tm="100000">
                                          <p:val>
                                            <p:strVal val="0-ppt_w/2"/>
                                          </p:val>
                                        </p:tav>
                                      </p:tavLst>
                                    </p:anim>
                                    <p:anim calcmode="lin" valueType="num">
                                      <p:cBhvr additive="base">
                                        <p:cTn id="1341" dur="4200"/>
                                        <p:tgtEl>
                                          <p:spTgt spid="163"/>
                                        </p:tgtEl>
                                        <p:attrNameLst>
                                          <p:attrName>ppt_y</p:attrName>
                                        </p:attrNameLst>
                                      </p:cBhvr>
                                      <p:tavLst>
                                        <p:tav tm="0">
                                          <p:val>
                                            <p:strVal val="ppt_y"/>
                                          </p:val>
                                        </p:tav>
                                        <p:tav tm="100000">
                                          <p:val>
                                            <p:strVal val="ppt_y"/>
                                          </p:val>
                                        </p:tav>
                                      </p:tavLst>
                                    </p:anim>
                                    <p:set>
                                      <p:cBhvr>
                                        <p:cTn id="1342" dur="1" fill="hold">
                                          <p:stCondLst>
                                            <p:cond delay="4199"/>
                                          </p:stCondLst>
                                        </p:cTn>
                                        <p:tgtEl>
                                          <p:spTgt spid="163"/>
                                        </p:tgtEl>
                                        <p:attrNameLst>
                                          <p:attrName>style.visibility</p:attrName>
                                        </p:attrNameLst>
                                      </p:cBhvr>
                                      <p:to>
                                        <p:strVal val="hidden"/>
                                      </p:to>
                                    </p:set>
                                  </p:childTnLst>
                                </p:cTn>
                              </p:par>
                              <p:par>
                                <p:cTn id="1343" presetID="8" presetClass="emph" presetSubtype="0" fill="hold" grpId="2" nodeType="withEffect">
                                  <p:stCondLst>
                                    <p:cond delay="0"/>
                                  </p:stCondLst>
                                  <p:childTnLst>
                                    <p:animRot by="-21600000">
                                      <p:cBhvr>
                                        <p:cTn id="1344" dur="4200" fill="hold"/>
                                        <p:tgtEl>
                                          <p:spTgt spid="163"/>
                                        </p:tgtEl>
                                        <p:attrNameLst>
                                          <p:attrName>r</p:attrName>
                                        </p:attrNameLst>
                                      </p:cBhvr>
                                    </p:animRot>
                                  </p:childTnLst>
                                </p:cTn>
                              </p:par>
                              <p:par>
                                <p:cTn id="1345" presetID="2" presetClass="entr" presetSubtype="8" fill="hold" grpId="0" nodeType="withEffect">
                                  <p:stCondLst>
                                    <p:cond delay="0"/>
                                  </p:stCondLst>
                                  <p:childTnLst>
                                    <p:set>
                                      <p:cBhvr>
                                        <p:cTn id="1346" dur="1" fill="hold">
                                          <p:stCondLst>
                                            <p:cond delay="0"/>
                                          </p:stCondLst>
                                        </p:cTn>
                                        <p:tgtEl>
                                          <p:spTgt spid="143"/>
                                        </p:tgtEl>
                                        <p:attrNameLst>
                                          <p:attrName>style.visibility</p:attrName>
                                        </p:attrNameLst>
                                      </p:cBhvr>
                                      <p:to>
                                        <p:strVal val="visible"/>
                                      </p:to>
                                    </p:set>
                                    <p:anim calcmode="lin" valueType="num">
                                      <p:cBhvr additive="base">
                                        <p:cTn id="1347" dur="4300" fill="hold"/>
                                        <p:tgtEl>
                                          <p:spTgt spid="143"/>
                                        </p:tgtEl>
                                        <p:attrNameLst>
                                          <p:attrName>ppt_x</p:attrName>
                                        </p:attrNameLst>
                                      </p:cBhvr>
                                      <p:tavLst>
                                        <p:tav tm="0">
                                          <p:val>
                                            <p:strVal val="0-#ppt_w/2"/>
                                          </p:val>
                                        </p:tav>
                                        <p:tav tm="100000">
                                          <p:val>
                                            <p:strVal val="#ppt_x"/>
                                          </p:val>
                                        </p:tav>
                                      </p:tavLst>
                                    </p:anim>
                                    <p:anim calcmode="lin" valueType="num">
                                      <p:cBhvr additive="base">
                                        <p:cTn id="1348" dur="4300" fill="hold"/>
                                        <p:tgtEl>
                                          <p:spTgt spid="143"/>
                                        </p:tgtEl>
                                        <p:attrNameLst>
                                          <p:attrName>ppt_y</p:attrName>
                                        </p:attrNameLst>
                                      </p:cBhvr>
                                      <p:tavLst>
                                        <p:tav tm="0">
                                          <p:val>
                                            <p:strVal val="#ppt_y"/>
                                          </p:val>
                                        </p:tav>
                                        <p:tav tm="100000">
                                          <p:val>
                                            <p:strVal val="#ppt_y"/>
                                          </p:val>
                                        </p:tav>
                                      </p:tavLst>
                                    </p:anim>
                                  </p:childTnLst>
                                </p:cTn>
                              </p:par>
                              <p:par>
                                <p:cTn id="1349" presetID="2" presetClass="exit" presetSubtype="8" fill="hold" grpId="1" nodeType="withEffect">
                                  <p:stCondLst>
                                    <p:cond delay="0"/>
                                  </p:stCondLst>
                                  <p:childTnLst>
                                    <p:anim calcmode="lin" valueType="num">
                                      <p:cBhvr additive="base">
                                        <p:cTn id="1350" dur="4300"/>
                                        <p:tgtEl>
                                          <p:spTgt spid="143"/>
                                        </p:tgtEl>
                                        <p:attrNameLst>
                                          <p:attrName>ppt_x</p:attrName>
                                        </p:attrNameLst>
                                      </p:cBhvr>
                                      <p:tavLst>
                                        <p:tav tm="0">
                                          <p:val>
                                            <p:strVal val="ppt_x"/>
                                          </p:val>
                                        </p:tav>
                                        <p:tav tm="100000">
                                          <p:val>
                                            <p:strVal val="0-ppt_w/2"/>
                                          </p:val>
                                        </p:tav>
                                      </p:tavLst>
                                    </p:anim>
                                    <p:anim calcmode="lin" valueType="num">
                                      <p:cBhvr additive="base">
                                        <p:cTn id="1351" dur="4300"/>
                                        <p:tgtEl>
                                          <p:spTgt spid="143"/>
                                        </p:tgtEl>
                                        <p:attrNameLst>
                                          <p:attrName>ppt_y</p:attrName>
                                        </p:attrNameLst>
                                      </p:cBhvr>
                                      <p:tavLst>
                                        <p:tav tm="0">
                                          <p:val>
                                            <p:strVal val="ppt_y"/>
                                          </p:val>
                                        </p:tav>
                                        <p:tav tm="100000">
                                          <p:val>
                                            <p:strVal val="ppt_y"/>
                                          </p:val>
                                        </p:tav>
                                      </p:tavLst>
                                    </p:anim>
                                    <p:set>
                                      <p:cBhvr>
                                        <p:cTn id="1352" dur="1" fill="hold">
                                          <p:stCondLst>
                                            <p:cond delay="4299"/>
                                          </p:stCondLst>
                                        </p:cTn>
                                        <p:tgtEl>
                                          <p:spTgt spid="143"/>
                                        </p:tgtEl>
                                        <p:attrNameLst>
                                          <p:attrName>style.visibility</p:attrName>
                                        </p:attrNameLst>
                                      </p:cBhvr>
                                      <p:to>
                                        <p:strVal val="hidden"/>
                                      </p:to>
                                    </p:set>
                                  </p:childTnLst>
                                </p:cTn>
                              </p:par>
                              <p:par>
                                <p:cTn id="1353" presetID="8" presetClass="emph" presetSubtype="0" fill="hold" grpId="2" nodeType="withEffect">
                                  <p:stCondLst>
                                    <p:cond delay="0"/>
                                  </p:stCondLst>
                                  <p:childTnLst>
                                    <p:animRot by="-21600000">
                                      <p:cBhvr>
                                        <p:cTn id="1354" dur="4300" fill="hold"/>
                                        <p:tgtEl>
                                          <p:spTgt spid="143"/>
                                        </p:tgtEl>
                                        <p:attrNameLst>
                                          <p:attrName>r</p:attrName>
                                        </p:attrNameLst>
                                      </p:cBhvr>
                                    </p:animRot>
                                  </p:childTnLst>
                                </p:cTn>
                              </p:par>
                              <p:par>
                                <p:cTn id="1355" presetID="23" presetClass="entr" presetSubtype="272" fill="hold" nodeType="withEffect">
                                  <p:stCondLst>
                                    <p:cond delay="750"/>
                                  </p:stCondLst>
                                  <p:childTnLst>
                                    <p:set>
                                      <p:cBhvr>
                                        <p:cTn id="1356" dur="1" fill="hold">
                                          <p:stCondLst>
                                            <p:cond delay="0"/>
                                          </p:stCondLst>
                                        </p:cTn>
                                        <p:tgtEl>
                                          <p:spTgt spid="150"/>
                                        </p:tgtEl>
                                        <p:attrNameLst>
                                          <p:attrName>style.visibility</p:attrName>
                                        </p:attrNameLst>
                                      </p:cBhvr>
                                      <p:to>
                                        <p:strVal val="visible"/>
                                      </p:to>
                                    </p:set>
                                    <p:anim calcmode="lin" valueType="num">
                                      <p:cBhvr>
                                        <p:cTn id="1357" dur="3250" fill="hold"/>
                                        <p:tgtEl>
                                          <p:spTgt spid="150"/>
                                        </p:tgtEl>
                                        <p:attrNameLst>
                                          <p:attrName>ppt_w</p:attrName>
                                        </p:attrNameLst>
                                      </p:cBhvr>
                                      <p:tavLst>
                                        <p:tav tm="0">
                                          <p:val>
                                            <p:strVal val="2/3*#ppt_w"/>
                                          </p:val>
                                        </p:tav>
                                        <p:tav tm="100000">
                                          <p:val>
                                            <p:strVal val="#ppt_w"/>
                                          </p:val>
                                        </p:tav>
                                      </p:tavLst>
                                    </p:anim>
                                    <p:anim calcmode="lin" valueType="num">
                                      <p:cBhvr>
                                        <p:cTn id="1358" dur="3250" fill="hold"/>
                                        <p:tgtEl>
                                          <p:spTgt spid="150"/>
                                        </p:tgtEl>
                                        <p:attrNameLst>
                                          <p:attrName>ppt_h</p:attrName>
                                        </p:attrNameLst>
                                      </p:cBhvr>
                                      <p:tavLst>
                                        <p:tav tm="0">
                                          <p:val>
                                            <p:strVal val="2/3*#ppt_h"/>
                                          </p:val>
                                        </p:tav>
                                        <p:tav tm="100000">
                                          <p:val>
                                            <p:strVal val="#ppt_h"/>
                                          </p:val>
                                        </p:tav>
                                      </p:tavLst>
                                    </p:anim>
                                  </p:childTnLst>
                                </p:cTn>
                              </p:par>
                              <p:par>
                                <p:cTn id="1359" presetID="16" presetClass="entr" presetSubtype="37" fill="hold" nodeType="withEffect">
                                  <p:stCondLst>
                                    <p:cond delay="750"/>
                                  </p:stCondLst>
                                  <p:childTnLst>
                                    <p:set>
                                      <p:cBhvr>
                                        <p:cTn id="1360" dur="1" fill="hold">
                                          <p:stCondLst>
                                            <p:cond delay="0"/>
                                          </p:stCondLst>
                                        </p:cTn>
                                        <p:tgtEl>
                                          <p:spTgt spid="150"/>
                                        </p:tgtEl>
                                        <p:attrNameLst>
                                          <p:attrName>style.visibility</p:attrName>
                                        </p:attrNameLst>
                                      </p:cBhvr>
                                      <p:to>
                                        <p:strVal val="visible"/>
                                      </p:to>
                                    </p:set>
                                    <p:animEffect transition="in" filter="barn(outVertical)">
                                      <p:cBhvr>
                                        <p:cTn id="1361" dur="3250"/>
                                        <p:tgtEl>
                                          <p:spTgt spid="150"/>
                                        </p:tgtEl>
                                      </p:cBhvr>
                                    </p:animEffect>
                                  </p:childTnLst>
                                </p:cTn>
                              </p:par>
                              <p:par>
                                <p:cTn id="1362" presetID="9" presetClass="emph" presetSubtype="0" grpId="0" nodeType="withEffect">
                                  <p:stCondLst>
                                    <p:cond delay="0"/>
                                  </p:stCondLst>
                                  <p:childTnLst>
                                    <p:set>
                                      <p:cBhvr rctx="PPT">
                                        <p:cTn id="1363" dur="indefinite"/>
                                        <p:tgtEl>
                                          <p:spTgt spid="152"/>
                                        </p:tgtEl>
                                        <p:attrNameLst>
                                          <p:attrName>style.opacity</p:attrName>
                                        </p:attrNameLst>
                                      </p:cBhvr>
                                      <p:to>
                                        <p:strVal val="0"/>
                                      </p:to>
                                    </p:set>
                                    <p:animEffect filter="image" prLst="opacity: 0">
                                      <p:cBhvr rctx="IE">
                                        <p:cTn id="1364" dur="indefinite"/>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62" grpId="0" animBg="1"/>
      <p:bldP spid="162" grpId="1" animBg="1"/>
      <p:bldP spid="16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42" grpId="0" animBg="1"/>
      <p:bldP spid="142" grpId="1" animBg="1"/>
      <p:bldP spid="14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22" grpId="0" animBg="1"/>
      <p:bldP spid="122" grpId="1" animBg="1"/>
      <p:bldP spid="12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02" grpId="0" animBg="1"/>
      <p:bldP spid="102" grpId="1" animBg="1"/>
      <p:bldP spid="102"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73" grpId="0" animBg="1"/>
      <p:bldP spid="173" grpId="1" animBg="1"/>
      <p:bldP spid="173" grpId="2" animBg="1"/>
      <p:bldP spid="171" grpId="0" animBg="1"/>
      <p:bldP spid="171" grpId="1" animBg="1"/>
      <p:bldP spid="171"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53" grpId="0" animBg="1"/>
      <p:bldP spid="153" grpId="1" animBg="1"/>
      <p:bldP spid="15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33" grpId="0" animBg="1"/>
      <p:bldP spid="133" grpId="1" animBg="1"/>
      <p:bldP spid="133" grpId="2" animBg="1"/>
      <p:bldP spid="131" grpId="0" animBg="1"/>
      <p:bldP spid="131" grpId="1" animBg="1"/>
      <p:bldP spid="131"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13" grpId="0" animBg="1"/>
      <p:bldP spid="113" grpId="1" animBg="1"/>
      <p:bldP spid="113" grpId="2" animBg="1"/>
      <p:bldP spid="111" grpId="0" animBg="1"/>
      <p:bldP spid="111" grpId="1" animBg="1"/>
      <p:bldP spid="111"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74" grpId="0" animBg="1"/>
      <p:bldP spid="74" grpId="1" animBg="1"/>
      <p:bldP spid="7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54" grpId="0" animBg="1"/>
      <p:bldP spid="54" grpId="1" animBg="1"/>
      <p:bldP spid="5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34" grpId="0" animBg="1"/>
      <p:bldP spid="34" grpId="1" animBg="1"/>
      <p:bldP spid="3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14" grpId="0" animBg="1"/>
      <p:bldP spid="14" grpId="1" animBg="1"/>
      <p:bldP spid="14"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85" grpId="0" animBg="1"/>
      <p:bldP spid="85" grpId="1" animBg="1"/>
      <p:bldP spid="85" grpId="2" animBg="1"/>
      <p:bldP spid="83" grpId="0" animBg="1"/>
      <p:bldP spid="83" grpId="1" animBg="1"/>
      <p:bldP spid="83"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65" grpId="0" animBg="1"/>
      <p:bldP spid="65" grpId="1" animBg="1"/>
      <p:bldP spid="65" grpId="2" animBg="1"/>
      <p:bldP spid="63" grpId="0" animBg="1"/>
      <p:bldP spid="63" grpId="1" animBg="1"/>
      <p:bldP spid="63"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45" grpId="0" animBg="1"/>
      <p:bldP spid="45" grpId="1" animBg="1"/>
      <p:bldP spid="45" grpId="2" animBg="1"/>
      <p:bldP spid="43" grpId="0" animBg="1"/>
      <p:bldP spid="43" grpId="1" animBg="1"/>
      <p:bldP spid="43"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25" grpId="0" animBg="1"/>
      <p:bldP spid="25" grpId="1" animBg="1"/>
      <p:bldP spid="25" grpId="2" animBg="1"/>
      <p:bldP spid="23" grpId="0" animBg="1"/>
      <p:bldP spid="23" grpId="1" animBg="1"/>
      <p:bldP spid="23" grpId="2" animBg="1"/>
      <p:bldP spid="152"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46 Rectángulo"/>
          <p:cNvSpPr/>
          <p:nvPr/>
        </p:nvSpPr>
        <p:spPr>
          <a:xfrm flipH="1">
            <a:off x="-54936" y="1588"/>
            <a:ext cx="9172196" cy="5143500"/>
          </a:xfrm>
          <a:prstGeom prst="rect">
            <a:avLst/>
          </a:prstGeom>
          <a:gradFill flip="none" rotWithShape="1">
            <a:gsLst>
              <a:gs pos="52000">
                <a:srgbClr val="4A452A">
                  <a:lumMod val="0"/>
                </a:srgbClr>
              </a:gs>
              <a:gs pos="8000">
                <a:schemeClr val="tx2">
                  <a:alpha val="65000"/>
                  <a:lumMod val="0"/>
                </a:schemeClr>
              </a:gs>
              <a:gs pos="92000">
                <a:schemeClr val="tx2">
                  <a:alpha val="70000"/>
                  <a:lumMod val="0"/>
                </a:schemeClr>
              </a:gs>
              <a:gs pos="100000">
                <a:schemeClr val="tx1">
                  <a:lumMod val="95000"/>
                </a:schemeClr>
              </a:gs>
              <a:gs pos="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9" name="48 Imagen" descr="Diapositiva20"/>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1538" y="0"/>
            <a:ext cx="9144000" cy="5143500"/>
          </a:xfrm>
          <a:prstGeom prst="rect">
            <a:avLst/>
          </a:prstGeom>
          <a:noFill/>
          <a:ln>
            <a:noFill/>
          </a:ln>
        </p:spPr>
      </p:pic>
      <p:grpSp>
        <p:nvGrpSpPr>
          <p:cNvPr id="4" name="3 Grupo"/>
          <p:cNvGrpSpPr/>
          <p:nvPr/>
        </p:nvGrpSpPr>
        <p:grpSpPr>
          <a:xfrm>
            <a:off x="2987824" y="1923678"/>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a:off x="1043608" y="555526"/>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a:off x="2051720" y="1203598"/>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a:off x="18849" y="0"/>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flipH="1">
            <a:off x="6391049" y="525966"/>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flipH="1">
            <a:off x="5382937" y="1174038"/>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flipH="1">
            <a:off x="7415808" y="-29560"/>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10800000" flipH="1">
            <a:off x="1024759" y="3366644"/>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10800000" flipH="1">
            <a:off x="2032871" y="2718572"/>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10800000" flipH="1">
            <a:off x="0" y="3922170"/>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0800000">
            <a:off x="6410703" y="3366644"/>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0800000">
            <a:off x="5402591" y="2718572"/>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0800000">
            <a:off x="7435462" y="3922170"/>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flipH="1">
            <a:off x="4283968" y="1923678"/>
            <a:ext cx="1728192" cy="1221330"/>
            <a:chOff x="-756592" y="918372"/>
            <a:chExt cx="2728833" cy="3276291"/>
          </a:xfrm>
          <a:gradFill flip="none" rotWithShape="1">
            <a:gsLst>
              <a:gs pos="0">
                <a:srgbClr val="FF3399">
                  <a:lumMod val="3000"/>
                  <a:lumOff val="97000"/>
                </a:srgbClr>
              </a:gs>
              <a:gs pos="25000">
                <a:schemeClr val="tx1">
                  <a:lumMod val="95000"/>
                </a:schemeClr>
              </a:gs>
              <a:gs pos="50842">
                <a:srgbClr val="66FF33"/>
              </a:gs>
              <a:gs pos="84000">
                <a:srgbClr val="00B050"/>
              </a:gs>
            </a:gsLst>
            <a:lin ang="10800000" scaled="1"/>
            <a:tileRect/>
          </a:gradFill>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48" name="47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30976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p:val>
                                            <p:strVal val="#ppt_w"/>
                                          </p:val>
                                        </p:tav>
                                        <p:tav tm="100000">
                                          <p:val>
                                            <p:strVal val="#ppt_w"/>
                                          </p:val>
                                        </p:tav>
                                      </p:tavLst>
                                    </p:anim>
                                    <p:anim calcmode="lin" valueType="num">
                                      <p:cBhvr>
                                        <p:cTn id="12" dur="3000" fill="hold"/>
                                        <p:tgtEl>
                                          <p:spTgt spid="11"/>
                                        </p:tgtEl>
                                        <p:attrNameLst>
                                          <p:attrName>ppt_h</p:attrName>
                                        </p:attrNameLst>
                                      </p:cBhvr>
                                      <p:tavLst>
                                        <p:tav tm="0" fmla="#ppt_h*sin(2.5*pi*$)">
                                          <p:val>
                                            <p:fltVal val="0"/>
                                          </p:val>
                                        </p:tav>
                                        <p:tav tm="100000">
                                          <p:val>
                                            <p:fltVal val="1"/>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p:val>
                                            <p:strVal val="#ppt_w"/>
                                          </p:val>
                                        </p:tav>
                                        <p:tav tm="100000">
                                          <p:val>
                                            <p:strVal val="#ppt_w"/>
                                          </p:val>
                                        </p:tav>
                                      </p:tavLst>
                                    </p:anim>
                                    <p:anim calcmode="lin" valueType="num">
                                      <p:cBhvr>
                                        <p:cTn id="24" dur="3000" fill="hold"/>
                                        <p:tgtEl>
                                          <p:spTgt spid="5"/>
                                        </p:tgtEl>
                                        <p:attrNameLst>
                                          <p:attrName>ppt_h</p:attrName>
                                        </p:attrNameLst>
                                      </p:cBhvr>
                                      <p:tavLst>
                                        <p:tav tm="0" fmla="#ppt_h*sin(2.5*pi*$)">
                                          <p:val>
                                            <p:fltVal val="0"/>
                                          </p:val>
                                        </p:tav>
                                        <p:tav tm="100000">
                                          <p:val>
                                            <p:fltVal val="1"/>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p:val>
                                            <p:strVal val="#ppt_w"/>
                                          </p:val>
                                        </p:tav>
                                        <p:tav tm="100000">
                                          <p:val>
                                            <p:strVal val="#ppt_w"/>
                                          </p:val>
                                        </p:tav>
                                      </p:tavLst>
                                    </p:anim>
                                    <p:anim calcmode="lin" valueType="num">
                                      <p:cBhvr>
                                        <p:cTn id="36" dur="3000" fill="hold"/>
                                        <p:tgtEl>
                                          <p:spTgt spid="8"/>
                                        </p:tgtEl>
                                        <p:attrNameLst>
                                          <p:attrName>ppt_h</p:attrName>
                                        </p:attrNameLst>
                                      </p:cBhvr>
                                      <p:tavLst>
                                        <p:tav tm="0" fmla="#ppt_h*sin(2.5*pi*$)">
                                          <p:val>
                                            <p:fltVal val="0"/>
                                          </p:val>
                                        </p:tav>
                                        <p:tav tm="100000">
                                          <p:val>
                                            <p:fltVal val="1"/>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p:val>
                                            <p:strVal val="#ppt_w"/>
                                          </p:val>
                                        </p:tav>
                                        <p:tav tm="100000">
                                          <p:val>
                                            <p:strVal val="#ppt_w"/>
                                          </p:val>
                                        </p:tav>
                                      </p:tavLst>
                                    </p:anim>
                                    <p:anim calcmode="lin" valueType="num">
                                      <p:cBhvr>
                                        <p:cTn id="48" dur="3000" fill="hold"/>
                                        <p:tgtEl>
                                          <p:spTgt spid="4"/>
                                        </p:tgtEl>
                                        <p:attrNameLst>
                                          <p:attrName>ppt_h</p:attrName>
                                        </p:attrNameLst>
                                      </p:cBhvr>
                                      <p:tavLst>
                                        <p:tav tm="0" fmla="#ppt_h*sin(2.5*pi*$)">
                                          <p:val>
                                            <p:fltVal val="0"/>
                                          </p:val>
                                        </p:tav>
                                        <p:tav tm="100000">
                                          <p:val>
                                            <p:fltVal val="1"/>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p:val>
                                            <p:strVal val="#ppt_w"/>
                                          </p:val>
                                        </p:tav>
                                        <p:tav tm="100000">
                                          <p:val>
                                            <p:strVal val="#ppt_w"/>
                                          </p:val>
                                        </p:tav>
                                      </p:tavLst>
                                    </p:anim>
                                    <p:anim calcmode="lin" valueType="num">
                                      <p:cBhvr>
                                        <p:cTn id="60" dur="3000" fill="hold"/>
                                        <p:tgtEl>
                                          <p:spTgt spid="44"/>
                                        </p:tgtEl>
                                        <p:attrNameLst>
                                          <p:attrName>ppt_h</p:attrName>
                                        </p:attrNameLst>
                                      </p:cBhvr>
                                      <p:tavLst>
                                        <p:tav tm="0" fmla="#ppt_h*sin(2.5*pi*$)">
                                          <p:val>
                                            <p:fltVal val="0"/>
                                          </p:val>
                                        </p:tav>
                                        <p:tav tm="100000">
                                          <p:val>
                                            <p:fltVal val="1"/>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p:val>
                                            <p:strVal val="#ppt_w"/>
                                          </p:val>
                                        </p:tav>
                                        <p:tav tm="100000">
                                          <p:val>
                                            <p:strVal val="#ppt_w"/>
                                          </p:val>
                                        </p:tav>
                                      </p:tavLst>
                                    </p:anim>
                                    <p:anim calcmode="lin" valueType="num">
                                      <p:cBhvr>
                                        <p:cTn id="72" dur="3000" fill="hold"/>
                                        <p:tgtEl>
                                          <p:spTgt spid="20"/>
                                        </p:tgtEl>
                                        <p:attrNameLst>
                                          <p:attrName>ppt_h</p:attrName>
                                        </p:attrNameLst>
                                      </p:cBhvr>
                                      <p:tavLst>
                                        <p:tav tm="0" fmla="#ppt_h*sin(2.5*pi*$)">
                                          <p:val>
                                            <p:fltVal val="0"/>
                                          </p:val>
                                        </p:tav>
                                        <p:tav tm="100000">
                                          <p:val>
                                            <p:fltVal val="1"/>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p:val>
                                            <p:strVal val="#ppt_w"/>
                                          </p:val>
                                        </p:tav>
                                        <p:tav tm="100000">
                                          <p:val>
                                            <p:strVal val="#ppt_w"/>
                                          </p:val>
                                        </p:tav>
                                      </p:tavLst>
                                    </p:anim>
                                    <p:anim calcmode="lin" valueType="num">
                                      <p:cBhvr>
                                        <p:cTn id="84" dur="3000" fill="hold"/>
                                        <p:tgtEl>
                                          <p:spTgt spid="14"/>
                                        </p:tgtEl>
                                        <p:attrNameLst>
                                          <p:attrName>ppt_h</p:attrName>
                                        </p:attrNameLst>
                                      </p:cBhvr>
                                      <p:tavLst>
                                        <p:tav tm="0" fmla="#ppt_h*sin(2.5*pi*$)">
                                          <p:val>
                                            <p:fltVal val="0"/>
                                          </p:val>
                                        </p:tav>
                                        <p:tav tm="100000">
                                          <p:val>
                                            <p:fltVal val="1"/>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p:val>
                                            <p:strVal val="#ppt_w"/>
                                          </p:val>
                                        </p:tav>
                                        <p:tav tm="100000">
                                          <p:val>
                                            <p:strVal val="#ppt_w"/>
                                          </p:val>
                                        </p:tav>
                                      </p:tavLst>
                                    </p:anim>
                                    <p:anim calcmode="lin" valueType="num">
                                      <p:cBhvr>
                                        <p:cTn id="96" dur="3000" fill="hold"/>
                                        <p:tgtEl>
                                          <p:spTgt spid="17"/>
                                        </p:tgtEl>
                                        <p:attrNameLst>
                                          <p:attrName>ppt_h</p:attrName>
                                        </p:attrNameLst>
                                      </p:cBhvr>
                                      <p:tavLst>
                                        <p:tav tm="0" fmla="#ppt_h*sin(2.5*pi*$)">
                                          <p:val>
                                            <p:fltVal val="0"/>
                                          </p:val>
                                        </p:tav>
                                        <p:tav tm="100000">
                                          <p:val>
                                            <p:fltVal val="1"/>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5"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p:val>
                                            <p:strVal val="#ppt_w"/>
                                          </p:val>
                                        </p:tav>
                                        <p:tav tm="100000">
                                          <p:val>
                                            <p:strVal val="#ppt_w"/>
                                          </p:val>
                                        </p:tav>
                                      </p:tavLst>
                                    </p:anim>
                                    <p:anim calcmode="lin" valueType="num">
                                      <p:cBhvr>
                                        <p:cTn id="108" dur="3000" fill="hold"/>
                                        <p:tgtEl>
                                          <p:spTgt spid="37"/>
                                        </p:tgtEl>
                                        <p:attrNameLst>
                                          <p:attrName>ppt_h</p:attrName>
                                        </p:attrNameLst>
                                      </p:cBhvr>
                                      <p:tavLst>
                                        <p:tav tm="0" fmla="#ppt_h*sin(2.5*pi*$)">
                                          <p:val>
                                            <p:fltVal val="0"/>
                                          </p:val>
                                        </p:tav>
                                        <p:tav tm="100000">
                                          <p:val>
                                            <p:fltVal val="1"/>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5"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p:val>
                                            <p:strVal val="#ppt_w"/>
                                          </p:val>
                                        </p:tav>
                                        <p:tav tm="100000">
                                          <p:val>
                                            <p:strVal val="#ppt_w"/>
                                          </p:val>
                                        </p:tav>
                                      </p:tavLst>
                                    </p:anim>
                                    <p:anim calcmode="lin" valueType="num">
                                      <p:cBhvr>
                                        <p:cTn id="120" dur="3000" fill="hold"/>
                                        <p:tgtEl>
                                          <p:spTgt spid="35"/>
                                        </p:tgtEl>
                                        <p:attrNameLst>
                                          <p:attrName>ppt_h</p:attrName>
                                        </p:attrNameLst>
                                      </p:cBhvr>
                                      <p:tavLst>
                                        <p:tav tm="0" fmla="#ppt_h*sin(2.5*pi*$)">
                                          <p:val>
                                            <p:fltVal val="0"/>
                                          </p:val>
                                        </p:tav>
                                        <p:tav tm="100000">
                                          <p:val>
                                            <p:fltVal val="1"/>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5"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p:val>
                                            <p:strVal val="#ppt_w"/>
                                          </p:val>
                                        </p:tav>
                                        <p:tav tm="100000">
                                          <p:val>
                                            <p:strVal val="#ppt_w"/>
                                          </p:val>
                                        </p:tav>
                                      </p:tavLst>
                                    </p:anim>
                                    <p:anim calcmode="lin" valueType="num">
                                      <p:cBhvr>
                                        <p:cTn id="132" dur="3000" fill="hold"/>
                                        <p:tgtEl>
                                          <p:spTgt spid="36"/>
                                        </p:tgtEl>
                                        <p:attrNameLst>
                                          <p:attrName>ppt_h</p:attrName>
                                        </p:attrNameLst>
                                      </p:cBhvr>
                                      <p:tavLst>
                                        <p:tav tm="0" fmla="#ppt_h*sin(2.5*pi*$)">
                                          <p:val>
                                            <p:fltVal val="0"/>
                                          </p:val>
                                        </p:tav>
                                        <p:tav tm="100000">
                                          <p:val>
                                            <p:fltVal val="1"/>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5"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p:val>
                                            <p:strVal val="#ppt_w"/>
                                          </p:val>
                                        </p:tav>
                                        <p:tav tm="100000">
                                          <p:val>
                                            <p:strVal val="#ppt_w"/>
                                          </p:val>
                                        </p:tav>
                                      </p:tavLst>
                                    </p:anim>
                                    <p:anim calcmode="lin" valueType="num">
                                      <p:cBhvr>
                                        <p:cTn id="144" dur="3000" fill="hold"/>
                                        <p:tgtEl>
                                          <p:spTgt spid="27"/>
                                        </p:tgtEl>
                                        <p:attrNameLst>
                                          <p:attrName>ppt_h</p:attrName>
                                        </p:attrNameLst>
                                      </p:cBhvr>
                                      <p:tavLst>
                                        <p:tav tm="0" fmla="#ppt_h*sin(2.5*pi*$)">
                                          <p:val>
                                            <p:fltVal val="0"/>
                                          </p:val>
                                        </p:tav>
                                        <p:tav tm="100000">
                                          <p:val>
                                            <p:fltVal val="1"/>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5"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p:val>
                                            <p:strVal val="#ppt_w"/>
                                          </p:val>
                                        </p:tav>
                                        <p:tav tm="100000">
                                          <p:val>
                                            <p:strVal val="#ppt_w"/>
                                          </p:val>
                                        </p:tav>
                                      </p:tavLst>
                                    </p:anim>
                                    <p:anim calcmode="lin" valueType="num">
                                      <p:cBhvr>
                                        <p:cTn id="156" dur="3000" fill="hold"/>
                                        <p:tgtEl>
                                          <p:spTgt spid="25"/>
                                        </p:tgtEl>
                                        <p:attrNameLst>
                                          <p:attrName>ppt_h</p:attrName>
                                        </p:attrNameLst>
                                      </p:cBhvr>
                                      <p:tavLst>
                                        <p:tav tm="0" fmla="#ppt_h*sin(2.5*pi*$)">
                                          <p:val>
                                            <p:fltVal val="0"/>
                                          </p:val>
                                        </p:tav>
                                        <p:tav tm="100000">
                                          <p:val>
                                            <p:fltVal val="1"/>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5"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p:val>
                                            <p:strVal val="#ppt_w"/>
                                          </p:val>
                                        </p:tav>
                                        <p:tav tm="100000">
                                          <p:val>
                                            <p:strVal val="#ppt_w"/>
                                          </p:val>
                                        </p:tav>
                                      </p:tavLst>
                                    </p:anim>
                                    <p:anim calcmode="lin" valueType="num">
                                      <p:cBhvr>
                                        <p:cTn id="168" dur="3000" fill="hold"/>
                                        <p:tgtEl>
                                          <p:spTgt spid="26"/>
                                        </p:tgtEl>
                                        <p:attrNameLst>
                                          <p:attrName>ppt_h</p:attrName>
                                        </p:attrNameLst>
                                      </p:cBhvr>
                                      <p:tavLst>
                                        <p:tav tm="0" fmla="#ppt_h*sin(2.5*pi*$)">
                                          <p:val>
                                            <p:fltVal val="0"/>
                                          </p:val>
                                        </p:tav>
                                        <p:tav tm="100000">
                                          <p:val>
                                            <p:fltVal val="1"/>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9"/>
                                        </p:tgtEl>
                                        <p:attrNameLst>
                                          <p:attrName>style.visibility</p:attrName>
                                        </p:attrNameLst>
                                      </p:cBhvr>
                                      <p:to>
                                        <p:strVal val="visible"/>
                                      </p:to>
                                    </p:set>
                                    <p:animEffect transition="in" filter="diamond(out)">
                                      <p:cBhvr>
                                        <p:cTn id="175" dur="3750"/>
                                        <p:tgtEl>
                                          <p:spTgt spid="49"/>
                                        </p:tgtEl>
                                      </p:cBhvr>
                                    </p:animEffect>
                                  </p:childTnLst>
                                </p:cTn>
                              </p:par>
                              <p:par>
                                <p:cTn id="176" presetID="17" presetClass="entr" presetSubtype="10" fill="hold" nodeType="withEffect">
                                  <p:stCondLst>
                                    <p:cond delay="0"/>
                                  </p:stCondLst>
                                  <p:childTnLst>
                                    <p:set>
                                      <p:cBhvr>
                                        <p:cTn id="177" dur="1" fill="hold">
                                          <p:stCondLst>
                                            <p:cond delay="0"/>
                                          </p:stCondLst>
                                        </p:cTn>
                                        <p:tgtEl>
                                          <p:spTgt spid="49"/>
                                        </p:tgtEl>
                                        <p:attrNameLst>
                                          <p:attrName>style.visibility</p:attrName>
                                        </p:attrNameLst>
                                      </p:cBhvr>
                                      <p:to>
                                        <p:strVal val="visible"/>
                                      </p:to>
                                    </p:set>
                                    <p:anim calcmode="lin" valueType="num">
                                      <p:cBhvr>
                                        <p:cTn id="178" dur="3750" fill="hold"/>
                                        <p:tgtEl>
                                          <p:spTgt spid="49"/>
                                        </p:tgtEl>
                                        <p:attrNameLst>
                                          <p:attrName>ppt_w</p:attrName>
                                        </p:attrNameLst>
                                      </p:cBhvr>
                                      <p:tavLst>
                                        <p:tav tm="0">
                                          <p:val>
                                            <p:fltVal val="0"/>
                                          </p:val>
                                        </p:tav>
                                        <p:tav tm="100000">
                                          <p:val>
                                            <p:strVal val="#ppt_w"/>
                                          </p:val>
                                        </p:tav>
                                      </p:tavLst>
                                    </p:anim>
                                    <p:anim calcmode="lin" valueType="num">
                                      <p:cBhvr>
                                        <p:cTn id="179" dur="3750" fill="hold"/>
                                        <p:tgtEl>
                                          <p:spTgt spid="49"/>
                                        </p:tgtEl>
                                        <p:attrNameLst>
                                          <p:attrName>ppt_h</p:attrName>
                                        </p:attrNameLst>
                                      </p:cBhvr>
                                      <p:tavLst>
                                        <p:tav tm="0">
                                          <p:val>
                                            <p:strVal val="#ppt_h"/>
                                          </p:val>
                                        </p:tav>
                                        <p:tav tm="100000">
                                          <p:val>
                                            <p:strVal val="#ppt_h"/>
                                          </p:val>
                                        </p:tav>
                                      </p:tavLst>
                                    </p:anim>
                                  </p:childTnLst>
                                </p:cTn>
                              </p:par>
                              <p:par>
                                <p:cTn id="180" presetID="9" presetClass="emph" presetSubtype="0" grpId="0" nodeType="withEffect">
                                  <p:stCondLst>
                                    <p:cond delay="0"/>
                                  </p:stCondLst>
                                  <p:childTnLst>
                                    <p:set>
                                      <p:cBhvr rctx="PPT">
                                        <p:cTn id="181" dur="indefinite"/>
                                        <p:tgtEl>
                                          <p:spTgt spid="48"/>
                                        </p:tgtEl>
                                        <p:attrNameLst>
                                          <p:attrName>style.opacity</p:attrName>
                                        </p:attrNameLst>
                                      </p:cBhvr>
                                      <p:to>
                                        <p:strVal val="0"/>
                                      </p:to>
                                    </p:set>
                                    <p:animEffect filter="image" prLst="opacity: 0">
                                      <p:cBhvr rctx="IE">
                                        <p:cTn id="182" dur="indefinite"/>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403648" y="-35999"/>
            <a:ext cx="7344816" cy="400109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400" dirty="0" smtClean="0">
                <a:solidFill>
                  <a:srgbClr val="660033"/>
                </a:solidFill>
                <a:latin typeface="Hobo Std" pitchFamily="34" charset="0"/>
              </a:rPr>
              <a:t>ACTÚA FRENTE A DEPRESIONES Y TRASTORNOS BIPOLARES</a:t>
            </a:r>
          </a:p>
          <a:p>
            <a:pPr algn="ctr"/>
            <a:endParaRPr lang="es-ES" sz="1400" dirty="0" smtClean="0">
              <a:solidFill>
                <a:srgbClr val="660033"/>
              </a:solidFill>
              <a:latin typeface="Hobo Std" pitchFamily="34" charset="0"/>
            </a:endParaRPr>
          </a:p>
          <a:p>
            <a:pPr algn="ctr"/>
            <a:r>
              <a:rPr lang="es-ES" sz="1400" dirty="0" smtClean="0">
                <a:solidFill>
                  <a:srgbClr val="660033"/>
                </a:solidFill>
                <a:latin typeface="Hobo Std" pitchFamily="34" charset="0"/>
              </a:rPr>
              <a:t>Volvemos </a:t>
            </a:r>
            <a:r>
              <a:rPr lang="es-ES" sz="1400" dirty="0">
                <a:solidFill>
                  <a:srgbClr val="660033"/>
                </a:solidFill>
                <a:latin typeface="Hobo Std" pitchFamily="34" charset="0"/>
              </a:rPr>
              <a:t>a recurrir a su composición para explicar este bien. En esta ocasión son </a:t>
            </a:r>
            <a:endParaRPr lang="es-ES" sz="1400" dirty="0" smtClean="0">
              <a:solidFill>
                <a:srgbClr val="660033"/>
              </a:solidFill>
              <a:latin typeface="Hobo Std" pitchFamily="34" charset="0"/>
            </a:endParaRPr>
          </a:p>
          <a:p>
            <a:pPr algn="ctr"/>
            <a:r>
              <a:rPr lang="es-ES" sz="1400" dirty="0" smtClean="0">
                <a:solidFill>
                  <a:srgbClr val="660033"/>
                </a:solidFill>
                <a:latin typeface="Hobo Std" pitchFamily="34" charset="0"/>
              </a:rPr>
              <a:t>los </a:t>
            </a:r>
            <a:r>
              <a:rPr lang="es-ES" sz="1400" dirty="0">
                <a:solidFill>
                  <a:srgbClr val="660033"/>
                </a:solidFill>
                <a:latin typeface="Hobo Std" pitchFamily="34" charset="0"/>
              </a:rPr>
              <a:t>ácidos grasos omega -3 los que aparecen en escena.</a:t>
            </a:r>
          </a:p>
          <a:p>
            <a:pPr algn="ctr"/>
            <a:endParaRPr lang="es-ES" sz="1400" dirty="0">
              <a:solidFill>
                <a:srgbClr val="660033"/>
              </a:solidFill>
              <a:latin typeface="Hobo Std" pitchFamily="34" charset="0"/>
            </a:endParaRPr>
          </a:p>
          <a:p>
            <a:pPr algn="ctr"/>
            <a:r>
              <a:rPr lang="es-ES" sz="1400" dirty="0">
                <a:solidFill>
                  <a:srgbClr val="660033"/>
                </a:solidFill>
                <a:latin typeface="Hobo Std" pitchFamily="34" charset="0"/>
              </a:rPr>
              <a:t>Según un estudio realizado con personas que sufren trastorno bipolar, la introducción a la dieta de ácidos omega 3 reducía la cantidad de episodios depresivos.</a:t>
            </a:r>
          </a:p>
          <a:p>
            <a:pPr algn="ctr"/>
            <a:endParaRPr lang="es-ES" sz="1400" dirty="0">
              <a:solidFill>
                <a:srgbClr val="660033"/>
              </a:solidFill>
              <a:latin typeface="Hobo Std" pitchFamily="34" charset="0"/>
            </a:endParaRPr>
          </a:p>
          <a:p>
            <a:pPr algn="ctr"/>
            <a:r>
              <a:rPr lang="es-ES" sz="1400" dirty="0">
                <a:solidFill>
                  <a:srgbClr val="660033"/>
                </a:solidFill>
                <a:latin typeface="Hobo Std" pitchFamily="34" charset="0"/>
              </a:rPr>
              <a:t>Pero esto no acaba ahí, puesto que este mismo estudio se </a:t>
            </a:r>
            <a:r>
              <a:rPr lang="es-ES" sz="1400" dirty="0" smtClean="0">
                <a:solidFill>
                  <a:srgbClr val="660033"/>
                </a:solidFill>
                <a:latin typeface="Hobo Std" pitchFamily="34" charset="0"/>
              </a:rPr>
              <a:t>trasladó </a:t>
            </a:r>
            <a:r>
              <a:rPr lang="es-ES" sz="1400" dirty="0">
                <a:solidFill>
                  <a:srgbClr val="660033"/>
                </a:solidFill>
                <a:latin typeface="Hobo Std" pitchFamily="34" charset="0"/>
              </a:rPr>
              <a:t>al ámbito internacional con un total de 10 países. La conclusión fue que los efectos de la depresión y bipolaridad eran mucho menores en los países donde se consumía con mayor frecuencia pescado.</a:t>
            </a:r>
          </a:p>
          <a:p>
            <a:pPr algn="ctr"/>
            <a:endParaRPr lang="es-ES" sz="1400" dirty="0">
              <a:solidFill>
                <a:srgbClr val="660033"/>
              </a:solidFill>
              <a:latin typeface="Hobo Std" pitchFamily="34" charset="0"/>
            </a:endParaRPr>
          </a:p>
          <a:p>
            <a:pPr algn="ctr"/>
            <a:r>
              <a:rPr lang="es-ES" sz="1400" dirty="0">
                <a:solidFill>
                  <a:srgbClr val="660033"/>
                </a:solidFill>
                <a:latin typeface="Hobo Std" pitchFamily="34" charset="0"/>
              </a:rPr>
              <a:t>Es recomendable ingerir caviar, rico en omega-3, el cual además de mejorar la circulación, también ayuda a reducir las depresiones o trastornos bipolares. </a:t>
            </a:r>
            <a:endParaRPr lang="es-ES" sz="1400" dirty="0" smtClean="0">
              <a:solidFill>
                <a:srgbClr val="660033"/>
              </a:solidFill>
              <a:latin typeface="Hobo Std" pitchFamily="34" charset="0"/>
            </a:endParaRPr>
          </a:p>
          <a:p>
            <a:pPr algn="ctr"/>
            <a:r>
              <a:rPr lang="es-ES" sz="1400" dirty="0" smtClean="0">
                <a:solidFill>
                  <a:srgbClr val="660033"/>
                </a:solidFill>
                <a:latin typeface="Hobo Std" pitchFamily="34" charset="0"/>
              </a:rPr>
              <a:t>Si </a:t>
            </a:r>
            <a:r>
              <a:rPr lang="es-ES" sz="1400" dirty="0">
                <a:solidFill>
                  <a:srgbClr val="660033"/>
                </a:solidFill>
                <a:latin typeface="Hobo Std" pitchFamily="34" charset="0"/>
              </a:rPr>
              <a:t>lo deseas, también se pueden utilizar otro tipo de </a:t>
            </a:r>
            <a:r>
              <a:rPr lang="es-ES" sz="1400" dirty="0" smtClean="0">
                <a:solidFill>
                  <a:srgbClr val="660033"/>
                </a:solidFill>
                <a:latin typeface="Hobo Std" pitchFamily="34" charset="0"/>
              </a:rPr>
              <a:t>pescados</a:t>
            </a:r>
          </a:p>
          <a:p>
            <a:pPr algn="ctr"/>
            <a:r>
              <a:rPr lang="es-ES" sz="1400" dirty="0" smtClean="0">
                <a:solidFill>
                  <a:srgbClr val="660033"/>
                </a:solidFill>
                <a:latin typeface="Hobo Std" pitchFamily="34" charset="0"/>
              </a:rPr>
              <a:t> </a:t>
            </a:r>
            <a:r>
              <a:rPr lang="es-ES" sz="1400" dirty="0">
                <a:solidFill>
                  <a:srgbClr val="660033"/>
                </a:solidFill>
                <a:latin typeface="Hobo Std" pitchFamily="34" charset="0"/>
              </a:rPr>
              <a:t>azules o derivados.</a:t>
            </a:r>
            <a:endParaRPr lang="es-ES" dirty="0">
              <a:solidFill>
                <a:srgbClr val="660033"/>
              </a:solidFill>
              <a:latin typeface="Hobo Std" pitchFamily="34" charset="0"/>
            </a:endParaRPr>
          </a:p>
        </p:txBody>
      </p:sp>
    </p:spTree>
    <p:extLst>
      <p:ext uri="{BB962C8B-B14F-4D97-AF65-F5344CB8AC3E}">
        <p14:creationId xmlns:p14="http://schemas.microsoft.com/office/powerpoint/2010/main" val="64640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154 Rectángulo"/>
          <p:cNvSpPr/>
          <p:nvPr/>
        </p:nvSpPr>
        <p:spPr>
          <a:xfrm>
            <a:off x="0" y="0"/>
            <a:ext cx="9144000" cy="5152274"/>
          </a:xfrm>
          <a:prstGeom prst="rect">
            <a:avLst/>
          </a:prstGeom>
          <a:gradFill>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7" name="156 Imagen"/>
          <p:cNvPicPr>
            <a:picLocks noChangeAspect="1"/>
          </p:cNvPicPr>
          <p:nvPr/>
        </p:nvPicPr>
        <p:blipFill rotWithShape="1">
          <a:blip r:embed="rId2">
            <a:extLst>
              <a:ext uri="{28A0092B-C50C-407E-A947-70E740481C1C}">
                <a14:useLocalDpi xmlns:a14="http://schemas.microsoft.com/office/drawing/2010/main" val="0"/>
              </a:ext>
            </a:extLst>
          </a:blip>
          <a:srcRect t="-98303"/>
          <a:stretch/>
        </p:blipFill>
        <p:spPr>
          <a:xfrm>
            <a:off x="0" y="-5112000"/>
            <a:ext cx="9144000" cy="10255500"/>
          </a:xfrm>
          <a:prstGeom prst="rect">
            <a:avLst/>
          </a:prstGeom>
        </p:spPr>
      </p:pic>
      <p:sp>
        <p:nvSpPr>
          <p:cNvPr id="11" name="10 Rombo"/>
          <p:cNvSpPr/>
          <p:nvPr/>
        </p:nvSpPr>
        <p:spPr>
          <a:xfrm rot="16379746" flipH="1">
            <a:off x="-756632" y="-192312"/>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ombo"/>
          <p:cNvSpPr/>
          <p:nvPr/>
        </p:nvSpPr>
        <p:spPr>
          <a:xfrm rot="16379746" flipH="1">
            <a:off x="-442103" y="126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ombo"/>
          <p:cNvSpPr/>
          <p:nvPr/>
        </p:nvSpPr>
        <p:spPr>
          <a:xfrm rot="16379746" flipH="1">
            <a:off x="-118103" y="450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ombo"/>
          <p:cNvSpPr/>
          <p:nvPr/>
        </p:nvSpPr>
        <p:spPr>
          <a:xfrm rot="16379746" flipH="1">
            <a:off x="205897" y="774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ombo"/>
          <p:cNvSpPr/>
          <p:nvPr/>
        </p:nvSpPr>
        <p:spPr>
          <a:xfrm rot="16379746" flipH="1">
            <a:off x="529897" y="1098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6379746" flipH="1">
            <a:off x="837908" y="142915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6379746" flipH="1">
            <a:off x="1152437" y="1748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6379746" flipH="1">
            <a:off x="1476437" y="2072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6379746" flipH="1">
            <a:off x="1800437" y="2396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6379746" flipH="1">
            <a:off x="2124437" y="2720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ombo"/>
          <p:cNvSpPr/>
          <p:nvPr/>
        </p:nvSpPr>
        <p:spPr>
          <a:xfrm rot="16379746" flipH="1">
            <a:off x="2422084" y="3069508"/>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rot="16379746" flipH="1">
            <a:off x="2736613" y="3388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rot="16379746" flipH="1">
            <a:off x="3060613" y="3712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rot="16379746" flipH="1">
            <a:off x="3384613" y="4036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rot="16379746" flipH="1">
            <a:off x="3708613" y="4360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ombo"/>
          <p:cNvSpPr/>
          <p:nvPr/>
        </p:nvSpPr>
        <p:spPr>
          <a:xfrm rot="16379746" flipH="1">
            <a:off x="-4177253" y="-192312"/>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ombo"/>
          <p:cNvSpPr/>
          <p:nvPr/>
        </p:nvSpPr>
        <p:spPr>
          <a:xfrm rot="16379746" flipH="1">
            <a:off x="-3862724" y="126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ombo"/>
          <p:cNvSpPr/>
          <p:nvPr/>
        </p:nvSpPr>
        <p:spPr>
          <a:xfrm rot="16379746" flipH="1">
            <a:off x="-3538724" y="450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ombo"/>
          <p:cNvSpPr/>
          <p:nvPr/>
        </p:nvSpPr>
        <p:spPr>
          <a:xfrm rot="16379746" flipH="1">
            <a:off x="-3214724" y="774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ombo"/>
          <p:cNvSpPr/>
          <p:nvPr/>
        </p:nvSpPr>
        <p:spPr>
          <a:xfrm rot="16379746" flipH="1">
            <a:off x="-2890724" y="109864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ombo"/>
          <p:cNvSpPr/>
          <p:nvPr/>
        </p:nvSpPr>
        <p:spPr>
          <a:xfrm rot="16379746" flipH="1">
            <a:off x="-2582713" y="142915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ombo"/>
          <p:cNvSpPr/>
          <p:nvPr/>
        </p:nvSpPr>
        <p:spPr>
          <a:xfrm rot="16379746" flipH="1">
            <a:off x="-2268184" y="1748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ombo"/>
          <p:cNvSpPr/>
          <p:nvPr/>
        </p:nvSpPr>
        <p:spPr>
          <a:xfrm rot="16379746" flipH="1">
            <a:off x="-1944184" y="2072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ombo"/>
          <p:cNvSpPr/>
          <p:nvPr/>
        </p:nvSpPr>
        <p:spPr>
          <a:xfrm rot="16379746" flipH="1">
            <a:off x="-1620184" y="2396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ombo"/>
          <p:cNvSpPr/>
          <p:nvPr/>
        </p:nvSpPr>
        <p:spPr>
          <a:xfrm rot="16379746" flipH="1">
            <a:off x="-1296184" y="272011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ombo"/>
          <p:cNvSpPr/>
          <p:nvPr/>
        </p:nvSpPr>
        <p:spPr>
          <a:xfrm rot="16379746" flipH="1">
            <a:off x="-998537" y="3069508"/>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ombo"/>
          <p:cNvSpPr/>
          <p:nvPr/>
        </p:nvSpPr>
        <p:spPr>
          <a:xfrm rot="16379746" flipH="1">
            <a:off x="-684008" y="3388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ombo"/>
          <p:cNvSpPr/>
          <p:nvPr/>
        </p:nvSpPr>
        <p:spPr>
          <a:xfrm rot="16379746" flipH="1">
            <a:off x="-360008" y="3712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ombo"/>
          <p:cNvSpPr/>
          <p:nvPr/>
        </p:nvSpPr>
        <p:spPr>
          <a:xfrm rot="16379746" flipH="1">
            <a:off x="-36008" y="4036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ombo"/>
          <p:cNvSpPr/>
          <p:nvPr/>
        </p:nvSpPr>
        <p:spPr>
          <a:xfrm rot="16379746" flipH="1">
            <a:off x="287992" y="436046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ombo"/>
          <p:cNvSpPr/>
          <p:nvPr/>
        </p:nvSpPr>
        <p:spPr>
          <a:xfrm rot="5400000">
            <a:off x="8570608" y="-15971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ombo"/>
          <p:cNvSpPr/>
          <p:nvPr/>
        </p:nvSpPr>
        <p:spPr>
          <a:xfrm rot="5400000">
            <a:off x="8256079" y="159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ombo"/>
          <p:cNvSpPr/>
          <p:nvPr/>
        </p:nvSpPr>
        <p:spPr>
          <a:xfrm rot="5400000">
            <a:off x="7932079" y="483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ombo"/>
          <p:cNvSpPr/>
          <p:nvPr/>
        </p:nvSpPr>
        <p:spPr>
          <a:xfrm rot="5400000">
            <a:off x="7608079" y="807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ombo"/>
          <p:cNvSpPr/>
          <p:nvPr/>
        </p:nvSpPr>
        <p:spPr>
          <a:xfrm rot="5400000">
            <a:off x="7284079" y="1131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ombo"/>
          <p:cNvSpPr/>
          <p:nvPr/>
        </p:nvSpPr>
        <p:spPr>
          <a:xfrm rot="5400000">
            <a:off x="6976068" y="146175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ombo"/>
          <p:cNvSpPr/>
          <p:nvPr/>
        </p:nvSpPr>
        <p:spPr>
          <a:xfrm rot="5400000">
            <a:off x="6661539" y="1780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ombo"/>
          <p:cNvSpPr/>
          <p:nvPr/>
        </p:nvSpPr>
        <p:spPr>
          <a:xfrm rot="5400000">
            <a:off x="6337539" y="2104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ombo"/>
          <p:cNvSpPr/>
          <p:nvPr/>
        </p:nvSpPr>
        <p:spPr>
          <a:xfrm rot="5400000">
            <a:off x="6013539" y="2428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ombo"/>
          <p:cNvSpPr/>
          <p:nvPr/>
        </p:nvSpPr>
        <p:spPr>
          <a:xfrm rot="5400000">
            <a:off x="5689539" y="2752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ombo"/>
          <p:cNvSpPr/>
          <p:nvPr/>
        </p:nvSpPr>
        <p:spPr>
          <a:xfrm rot="5400000">
            <a:off x="5391892" y="3102107"/>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ombo"/>
          <p:cNvSpPr/>
          <p:nvPr/>
        </p:nvSpPr>
        <p:spPr>
          <a:xfrm rot="5400000">
            <a:off x="5077363" y="3421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ombo"/>
          <p:cNvSpPr/>
          <p:nvPr/>
        </p:nvSpPr>
        <p:spPr>
          <a:xfrm rot="5400000">
            <a:off x="4753363" y="3745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ombo"/>
          <p:cNvSpPr/>
          <p:nvPr/>
        </p:nvSpPr>
        <p:spPr>
          <a:xfrm rot="5400000">
            <a:off x="4429363" y="4069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ombo"/>
          <p:cNvSpPr/>
          <p:nvPr/>
        </p:nvSpPr>
        <p:spPr>
          <a:xfrm rot="5400000">
            <a:off x="4105363" y="4393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ombo"/>
          <p:cNvSpPr/>
          <p:nvPr/>
        </p:nvSpPr>
        <p:spPr>
          <a:xfrm rot="5400000">
            <a:off x="11991229" y="-15971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ombo"/>
          <p:cNvSpPr/>
          <p:nvPr/>
        </p:nvSpPr>
        <p:spPr>
          <a:xfrm rot="5400000">
            <a:off x="11676700" y="159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ombo"/>
          <p:cNvSpPr/>
          <p:nvPr/>
        </p:nvSpPr>
        <p:spPr>
          <a:xfrm rot="5400000">
            <a:off x="11352700" y="483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ombo"/>
          <p:cNvSpPr/>
          <p:nvPr/>
        </p:nvSpPr>
        <p:spPr>
          <a:xfrm rot="5400000">
            <a:off x="11028700" y="807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Rombo"/>
          <p:cNvSpPr/>
          <p:nvPr/>
        </p:nvSpPr>
        <p:spPr>
          <a:xfrm rot="5400000">
            <a:off x="10704700" y="11312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ombo"/>
          <p:cNvSpPr/>
          <p:nvPr/>
        </p:nvSpPr>
        <p:spPr>
          <a:xfrm rot="5400000">
            <a:off x="10396689" y="146175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ombo"/>
          <p:cNvSpPr/>
          <p:nvPr/>
        </p:nvSpPr>
        <p:spPr>
          <a:xfrm rot="5400000">
            <a:off x="10082160" y="1780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ombo"/>
          <p:cNvSpPr/>
          <p:nvPr/>
        </p:nvSpPr>
        <p:spPr>
          <a:xfrm rot="5400000">
            <a:off x="9758160" y="2104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ombo"/>
          <p:cNvSpPr/>
          <p:nvPr/>
        </p:nvSpPr>
        <p:spPr>
          <a:xfrm rot="5400000">
            <a:off x="9434160" y="2428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ombo"/>
          <p:cNvSpPr/>
          <p:nvPr/>
        </p:nvSpPr>
        <p:spPr>
          <a:xfrm rot="5400000">
            <a:off x="9110160" y="275270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ombo"/>
          <p:cNvSpPr/>
          <p:nvPr/>
        </p:nvSpPr>
        <p:spPr>
          <a:xfrm rot="5400000">
            <a:off x="8812513" y="3102107"/>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ombo"/>
          <p:cNvSpPr/>
          <p:nvPr/>
        </p:nvSpPr>
        <p:spPr>
          <a:xfrm rot="5400000">
            <a:off x="8497984" y="3421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ombo"/>
          <p:cNvSpPr/>
          <p:nvPr/>
        </p:nvSpPr>
        <p:spPr>
          <a:xfrm rot="5400000">
            <a:off x="8173984" y="3745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ombo"/>
          <p:cNvSpPr/>
          <p:nvPr/>
        </p:nvSpPr>
        <p:spPr>
          <a:xfrm rot="5400000">
            <a:off x="7849984" y="4069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ombo"/>
          <p:cNvSpPr/>
          <p:nvPr/>
        </p:nvSpPr>
        <p:spPr>
          <a:xfrm rot="5400000">
            <a:off x="7525984" y="439306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ombo"/>
          <p:cNvSpPr/>
          <p:nvPr/>
        </p:nvSpPr>
        <p:spPr>
          <a:xfrm rot="5400000">
            <a:off x="15158351" y="-41799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ombo"/>
          <p:cNvSpPr/>
          <p:nvPr/>
        </p:nvSpPr>
        <p:spPr>
          <a:xfrm rot="5400000">
            <a:off x="14843822" y="-9904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ombo"/>
          <p:cNvSpPr/>
          <p:nvPr/>
        </p:nvSpPr>
        <p:spPr>
          <a:xfrm rot="5400000">
            <a:off x="14519822" y="22496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ombo"/>
          <p:cNvSpPr/>
          <p:nvPr/>
        </p:nvSpPr>
        <p:spPr>
          <a:xfrm rot="5400000">
            <a:off x="14195822" y="54896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ombo"/>
          <p:cNvSpPr/>
          <p:nvPr/>
        </p:nvSpPr>
        <p:spPr>
          <a:xfrm rot="5400000">
            <a:off x="13871822" y="87296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ombo"/>
          <p:cNvSpPr/>
          <p:nvPr/>
        </p:nvSpPr>
        <p:spPr>
          <a:xfrm rot="5400000">
            <a:off x="13563811" y="120347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ombo"/>
          <p:cNvSpPr/>
          <p:nvPr/>
        </p:nvSpPr>
        <p:spPr>
          <a:xfrm rot="5400000">
            <a:off x="13249282" y="1522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ombo"/>
          <p:cNvSpPr/>
          <p:nvPr/>
        </p:nvSpPr>
        <p:spPr>
          <a:xfrm rot="5400000">
            <a:off x="12925282" y="1846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ombo"/>
          <p:cNvSpPr/>
          <p:nvPr/>
        </p:nvSpPr>
        <p:spPr>
          <a:xfrm rot="5400000">
            <a:off x="12601282" y="2170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ombo"/>
          <p:cNvSpPr/>
          <p:nvPr/>
        </p:nvSpPr>
        <p:spPr>
          <a:xfrm rot="5400000">
            <a:off x="12277282" y="2494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ombo"/>
          <p:cNvSpPr/>
          <p:nvPr/>
        </p:nvSpPr>
        <p:spPr>
          <a:xfrm rot="5400000">
            <a:off x="11979635" y="284382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ombo"/>
          <p:cNvSpPr/>
          <p:nvPr/>
        </p:nvSpPr>
        <p:spPr>
          <a:xfrm rot="5400000">
            <a:off x="11665106" y="3162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ombo"/>
          <p:cNvSpPr/>
          <p:nvPr/>
        </p:nvSpPr>
        <p:spPr>
          <a:xfrm rot="5400000">
            <a:off x="11341106" y="3486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ombo"/>
          <p:cNvSpPr/>
          <p:nvPr/>
        </p:nvSpPr>
        <p:spPr>
          <a:xfrm rot="5400000">
            <a:off x="11017106" y="3810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ombo"/>
          <p:cNvSpPr/>
          <p:nvPr/>
        </p:nvSpPr>
        <p:spPr>
          <a:xfrm rot="5400000">
            <a:off x="10693106" y="4134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ombo"/>
          <p:cNvSpPr/>
          <p:nvPr/>
        </p:nvSpPr>
        <p:spPr>
          <a:xfrm rot="5400000">
            <a:off x="18578972" y="-41799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ombo"/>
          <p:cNvSpPr/>
          <p:nvPr/>
        </p:nvSpPr>
        <p:spPr>
          <a:xfrm rot="5400000">
            <a:off x="18264443" y="-9904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ombo"/>
          <p:cNvSpPr/>
          <p:nvPr/>
        </p:nvSpPr>
        <p:spPr>
          <a:xfrm rot="5400000">
            <a:off x="17940443" y="22496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ombo"/>
          <p:cNvSpPr/>
          <p:nvPr/>
        </p:nvSpPr>
        <p:spPr>
          <a:xfrm rot="5400000">
            <a:off x="17616443" y="54896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ombo"/>
          <p:cNvSpPr/>
          <p:nvPr/>
        </p:nvSpPr>
        <p:spPr>
          <a:xfrm rot="5400000">
            <a:off x="17292443" y="87296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ombo"/>
          <p:cNvSpPr/>
          <p:nvPr/>
        </p:nvSpPr>
        <p:spPr>
          <a:xfrm rot="5400000">
            <a:off x="16984432" y="120347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ombo"/>
          <p:cNvSpPr/>
          <p:nvPr/>
        </p:nvSpPr>
        <p:spPr>
          <a:xfrm rot="5400000">
            <a:off x="16669903" y="1522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ombo"/>
          <p:cNvSpPr/>
          <p:nvPr/>
        </p:nvSpPr>
        <p:spPr>
          <a:xfrm rot="5400000">
            <a:off x="16345903" y="1846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ombo"/>
          <p:cNvSpPr/>
          <p:nvPr/>
        </p:nvSpPr>
        <p:spPr>
          <a:xfrm rot="5400000">
            <a:off x="16021903" y="2170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ombo"/>
          <p:cNvSpPr/>
          <p:nvPr/>
        </p:nvSpPr>
        <p:spPr>
          <a:xfrm rot="5400000">
            <a:off x="15697903" y="2494426"/>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ombo"/>
          <p:cNvSpPr/>
          <p:nvPr/>
        </p:nvSpPr>
        <p:spPr>
          <a:xfrm rot="5400000">
            <a:off x="15400256" y="2843824"/>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ombo"/>
          <p:cNvSpPr/>
          <p:nvPr/>
        </p:nvSpPr>
        <p:spPr>
          <a:xfrm rot="5400000">
            <a:off x="15085727" y="3162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ombo"/>
          <p:cNvSpPr/>
          <p:nvPr/>
        </p:nvSpPr>
        <p:spPr>
          <a:xfrm rot="5400000">
            <a:off x="14761727" y="3486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ombo"/>
          <p:cNvSpPr/>
          <p:nvPr/>
        </p:nvSpPr>
        <p:spPr>
          <a:xfrm rot="5400000">
            <a:off x="14437727" y="3810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ombo"/>
          <p:cNvSpPr/>
          <p:nvPr/>
        </p:nvSpPr>
        <p:spPr>
          <a:xfrm rot="5400000">
            <a:off x="14113727" y="4134780"/>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ombo"/>
          <p:cNvSpPr/>
          <p:nvPr/>
        </p:nvSpPr>
        <p:spPr>
          <a:xfrm rot="16379746" flipH="1">
            <a:off x="-7203010" y="-167277"/>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ombo"/>
          <p:cNvSpPr/>
          <p:nvPr/>
        </p:nvSpPr>
        <p:spPr>
          <a:xfrm rot="16379746" flipH="1">
            <a:off x="-6888481" y="151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ombo"/>
          <p:cNvSpPr/>
          <p:nvPr/>
        </p:nvSpPr>
        <p:spPr>
          <a:xfrm rot="16379746" flipH="1">
            <a:off x="-6564481" y="475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ombo"/>
          <p:cNvSpPr/>
          <p:nvPr/>
        </p:nvSpPr>
        <p:spPr>
          <a:xfrm rot="16379746" flipH="1">
            <a:off x="-6240481" y="799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ombo"/>
          <p:cNvSpPr/>
          <p:nvPr/>
        </p:nvSpPr>
        <p:spPr>
          <a:xfrm rot="16379746" flipH="1">
            <a:off x="-5916481" y="1123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ombo"/>
          <p:cNvSpPr/>
          <p:nvPr/>
        </p:nvSpPr>
        <p:spPr>
          <a:xfrm rot="16379746" flipH="1">
            <a:off x="-5608470" y="145418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ombo"/>
          <p:cNvSpPr/>
          <p:nvPr/>
        </p:nvSpPr>
        <p:spPr>
          <a:xfrm rot="16379746" flipH="1">
            <a:off x="-5293941" y="1773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ombo"/>
          <p:cNvSpPr/>
          <p:nvPr/>
        </p:nvSpPr>
        <p:spPr>
          <a:xfrm rot="16379746" flipH="1">
            <a:off x="-4969941" y="2097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ombo"/>
          <p:cNvSpPr/>
          <p:nvPr/>
        </p:nvSpPr>
        <p:spPr>
          <a:xfrm rot="16379746" flipH="1">
            <a:off x="-4645941" y="2421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ombo"/>
          <p:cNvSpPr/>
          <p:nvPr/>
        </p:nvSpPr>
        <p:spPr>
          <a:xfrm rot="16379746" flipH="1">
            <a:off x="-4321941" y="2745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ombo"/>
          <p:cNvSpPr/>
          <p:nvPr/>
        </p:nvSpPr>
        <p:spPr>
          <a:xfrm rot="16379746" flipH="1">
            <a:off x="-4024294" y="30945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ombo"/>
          <p:cNvSpPr/>
          <p:nvPr/>
        </p:nvSpPr>
        <p:spPr>
          <a:xfrm rot="16379746" flipH="1">
            <a:off x="-3709765" y="3413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ombo"/>
          <p:cNvSpPr/>
          <p:nvPr/>
        </p:nvSpPr>
        <p:spPr>
          <a:xfrm rot="16379746" flipH="1">
            <a:off x="-3385765" y="3737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ombo"/>
          <p:cNvSpPr/>
          <p:nvPr/>
        </p:nvSpPr>
        <p:spPr>
          <a:xfrm rot="16379746" flipH="1">
            <a:off x="-3061765" y="4061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ombo"/>
          <p:cNvSpPr/>
          <p:nvPr/>
        </p:nvSpPr>
        <p:spPr>
          <a:xfrm rot="16379746" flipH="1">
            <a:off x="-2737765" y="4385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ombo"/>
          <p:cNvSpPr/>
          <p:nvPr/>
        </p:nvSpPr>
        <p:spPr>
          <a:xfrm rot="16379746" flipH="1">
            <a:off x="-10623631" y="-167277"/>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ombo"/>
          <p:cNvSpPr/>
          <p:nvPr/>
        </p:nvSpPr>
        <p:spPr>
          <a:xfrm rot="16379746" flipH="1">
            <a:off x="-10309102" y="151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ombo"/>
          <p:cNvSpPr/>
          <p:nvPr/>
        </p:nvSpPr>
        <p:spPr>
          <a:xfrm rot="16379746" flipH="1">
            <a:off x="-9985102" y="475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ombo"/>
          <p:cNvSpPr/>
          <p:nvPr/>
        </p:nvSpPr>
        <p:spPr>
          <a:xfrm rot="16379746" flipH="1">
            <a:off x="-9661102" y="799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ombo"/>
          <p:cNvSpPr/>
          <p:nvPr/>
        </p:nvSpPr>
        <p:spPr>
          <a:xfrm rot="16379746" flipH="1">
            <a:off x="-9337102" y="112367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ombo"/>
          <p:cNvSpPr/>
          <p:nvPr/>
        </p:nvSpPr>
        <p:spPr>
          <a:xfrm rot="16379746" flipH="1">
            <a:off x="-9029091" y="145418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ombo"/>
          <p:cNvSpPr/>
          <p:nvPr/>
        </p:nvSpPr>
        <p:spPr>
          <a:xfrm rot="16379746" flipH="1">
            <a:off x="-8714562" y="1773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ombo"/>
          <p:cNvSpPr/>
          <p:nvPr/>
        </p:nvSpPr>
        <p:spPr>
          <a:xfrm rot="16379746" flipH="1">
            <a:off x="-8390562" y="2097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ombo"/>
          <p:cNvSpPr/>
          <p:nvPr/>
        </p:nvSpPr>
        <p:spPr>
          <a:xfrm rot="16379746" flipH="1">
            <a:off x="-8066562" y="2421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ombo"/>
          <p:cNvSpPr/>
          <p:nvPr/>
        </p:nvSpPr>
        <p:spPr>
          <a:xfrm rot="16379746" flipH="1">
            <a:off x="-7742562" y="2745145"/>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ombo"/>
          <p:cNvSpPr/>
          <p:nvPr/>
        </p:nvSpPr>
        <p:spPr>
          <a:xfrm rot="16379746" flipH="1">
            <a:off x="-7444915" y="3094543"/>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ombo"/>
          <p:cNvSpPr/>
          <p:nvPr/>
        </p:nvSpPr>
        <p:spPr>
          <a:xfrm rot="16379746" flipH="1">
            <a:off x="-7130386" y="3413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ombo"/>
          <p:cNvSpPr/>
          <p:nvPr/>
        </p:nvSpPr>
        <p:spPr>
          <a:xfrm rot="16379746" flipH="1">
            <a:off x="-6806386" y="3737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ombo"/>
          <p:cNvSpPr/>
          <p:nvPr/>
        </p:nvSpPr>
        <p:spPr>
          <a:xfrm rot="16379746" flipH="1">
            <a:off x="-6482386" y="4061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ombo"/>
          <p:cNvSpPr/>
          <p:nvPr/>
        </p:nvSpPr>
        <p:spPr>
          <a:xfrm rot="16379746" flipH="1">
            <a:off x="-6158386" y="4385499"/>
            <a:ext cx="1283352" cy="206063"/>
          </a:xfrm>
          <a:prstGeom prst="diamond">
            <a:avLst/>
          </a:prstGeom>
          <a:gradFill>
            <a:gsLst>
              <a:gs pos="14000">
                <a:srgbClr val="33CC33"/>
              </a:gs>
              <a:gs pos="54000">
                <a:schemeClr val="tx1">
                  <a:alpha val="61000"/>
                </a:schemeClr>
              </a:gs>
              <a:gs pos="6000">
                <a:srgbClr val="FF6600"/>
              </a:gs>
              <a:gs pos="18000">
                <a:srgbClr val="006600">
                  <a:lumMod val="27000"/>
                  <a:alpha val="0"/>
                </a:srgbClr>
              </a:gs>
              <a:gs pos="100000">
                <a:srgbClr val="006600">
                  <a:lumMod val="27000"/>
                  <a:alpha val="0"/>
                </a:srgbClr>
              </a:gs>
            </a:gsLst>
            <a:path path="circle">
              <a:fillToRect l="50000" t="50000" r="50000" b="50000"/>
            </a:path>
          </a:gradFill>
          <a:ln w="12700">
            <a:noFill/>
            <a:prstDash val="sysDot"/>
          </a:ln>
          <a:effectLst/>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10333656" y="-596602"/>
            <a:ext cx="29523280" cy="574010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46715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4500" fill="hold"/>
                                        <p:tgtEl>
                                          <p:spTgt spid="11"/>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4500"/>
                                        <p:tgtEl>
                                          <p:spTgt spid="11"/>
                                        </p:tgtEl>
                                        <p:attrNameLst>
                                          <p:attrName>ppt_x</p:attrName>
                                        </p:attrNameLst>
                                      </p:cBhvr>
                                      <p:tavLst>
                                        <p:tav tm="0">
                                          <p:val>
                                            <p:strVal val="ppt_x"/>
                                          </p:val>
                                        </p:tav>
                                        <p:tav tm="100000">
                                          <p:val>
                                            <p:strVal val="1+ppt_w/2"/>
                                          </p:val>
                                        </p:tav>
                                      </p:tavLst>
                                    </p:anim>
                                    <p:anim calcmode="lin" valueType="num">
                                      <p:cBhvr additive="base">
                                        <p:cTn id="9" dur="4500"/>
                                        <p:tgtEl>
                                          <p:spTgt spid="11"/>
                                        </p:tgtEl>
                                        <p:attrNameLst>
                                          <p:attrName>ppt_y</p:attrName>
                                        </p:attrNameLst>
                                      </p:cBhvr>
                                      <p:tavLst>
                                        <p:tav tm="0">
                                          <p:val>
                                            <p:strVal val="ppt_y"/>
                                          </p:val>
                                        </p:tav>
                                        <p:tav tm="100000">
                                          <p:val>
                                            <p:strVal val="1+ppt_h/2"/>
                                          </p:val>
                                        </p:tav>
                                      </p:tavLst>
                                    </p:anim>
                                    <p:set>
                                      <p:cBhvr>
                                        <p:cTn id="10" dur="1" fill="hold">
                                          <p:stCondLst>
                                            <p:cond delay="4499"/>
                                          </p:stCondLst>
                                        </p:cTn>
                                        <p:tgtEl>
                                          <p:spTgt spid="11"/>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4500" fill="hold"/>
                                        <p:tgtEl>
                                          <p:spTgt spid="12"/>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4500"/>
                                        <p:tgtEl>
                                          <p:spTgt spid="12"/>
                                        </p:tgtEl>
                                        <p:attrNameLst>
                                          <p:attrName>ppt_x</p:attrName>
                                        </p:attrNameLst>
                                      </p:cBhvr>
                                      <p:tavLst>
                                        <p:tav tm="0">
                                          <p:val>
                                            <p:strVal val="ppt_x"/>
                                          </p:val>
                                        </p:tav>
                                        <p:tav tm="100000">
                                          <p:val>
                                            <p:strVal val="1+ppt_w/2"/>
                                          </p:val>
                                        </p:tav>
                                      </p:tavLst>
                                    </p:anim>
                                    <p:anim calcmode="lin" valueType="num">
                                      <p:cBhvr additive="base">
                                        <p:cTn id="15" dur="4500"/>
                                        <p:tgtEl>
                                          <p:spTgt spid="12"/>
                                        </p:tgtEl>
                                        <p:attrNameLst>
                                          <p:attrName>ppt_y</p:attrName>
                                        </p:attrNameLst>
                                      </p:cBhvr>
                                      <p:tavLst>
                                        <p:tav tm="0">
                                          <p:val>
                                            <p:strVal val="ppt_y"/>
                                          </p:val>
                                        </p:tav>
                                        <p:tav tm="100000">
                                          <p:val>
                                            <p:strVal val="1+ppt_h/2"/>
                                          </p:val>
                                        </p:tav>
                                      </p:tavLst>
                                    </p:anim>
                                    <p:set>
                                      <p:cBhvr>
                                        <p:cTn id="16" dur="1" fill="hold">
                                          <p:stCondLst>
                                            <p:cond delay="4499"/>
                                          </p:stCondLst>
                                        </p:cTn>
                                        <p:tgtEl>
                                          <p:spTgt spid="12"/>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4500" fill="hold"/>
                                        <p:tgtEl>
                                          <p:spTgt spid="13"/>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4500"/>
                                        <p:tgtEl>
                                          <p:spTgt spid="13"/>
                                        </p:tgtEl>
                                        <p:attrNameLst>
                                          <p:attrName>ppt_x</p:attrName>
                                        </p:attrNameLst>
                                      </p:cBhvr>
                                      <p:tavLst>
                                        <p:tav tm="0">
                                          <p:val>
                                            <p:strVal val="ppt_x"/>
                                          </p:val>
                                        </p:tav>
                                        <p:tav tm="100000">
                                          <p:val>
                                            <p:strVal val="1+ppt_w/2"/>
                                          </p:val>
                                        </p:tav>
                                      </p:tavLst>
                                    </p:anim>
                                    <p:anim calcmode="lin" valueType="num">
                                      <p:cBhvr additive="base">
                                        <p:cTn id="21" dur="4500"/>
                                        <p:tgtEl>
                                          <p:spTgt spid="13"/>
                                        </p:tgtEl>
                                        <p:attrNameLst>
                                          <p:attrName>ppt_y</p:attrName>
                                        </p:attrNameLst>
                                      </p:cBhvr>
                                      <p:tavLst>
                                        <p:tav tm="0">
                                          <p:val>
                                            <p:strVal val="ppt_y"/>
                                          </p:val>
                                        </p:tav>
                                        <p:tav tm="100000">
                                          <p:val>
                                            <p:strVal val="1+ppt_h/2"/>
                                          </p:val>
                                        </p:tav>
                                      </p:tavLst>
                                    </p:anim>
                                    <p:set>
                                      <p:cBhvr>
                                        <p:cTn id="22" dur="1" fill="hold">
                                          <p:stCondLst>
                                            <p:cond delay="4499"/>
                                          </p:stCondLst>
                                        </p:cTn>
                                        <p:tgtEl>
                                          <p:spTgt spid="13"/>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4500" fill="hold"/>
                                        <p:tgtEl>
                                          <p:spTgt spid="14"/>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4500"/>
                                        <p:tgtEl>
                                          <p:spTgt spid="14"/>
                                        </p:tgtEl>
                                        <p:attrNameLst>
                                          <p:attrName>ppt_x</p:attrName>
                                        </p:attrNameLst>
                                      </p:cBhvr>
                                      <p:tavLst>
                                        <p:tav tm="0">
                                          <p:val>
                                            <p:strVal val="ppt_x"/>
                                          </p:val>
                                        </p:tav>
                                        <p:tav tm="100000">
                                          <p:val>
                                            <p:strVal val="1+ppt_w/2"/>
                                          </p:val>
                                        </p:tav>
                                      </p:tavLst>
                                    </p:anim>
                                    <p:anim calcmode="lin" valueType="num">
                                      <p:cBhvr additive="base">
                                        <p:cTn id="27" dur="4500"/>
                                        <p:tgtEl>
                                          <p:spTgt spid="14"/>
                                        </p:tgtEl>
                                        <p:attrNameLst>
                                          <p:attrName>ppt_y</p:attrName>
                                        </p:attrNameLst>
                                      </p:cBhvr>
                                      <p:tavLst>
                                        <p:tav tm="0">
                                          <p:val>
                                            <p:strVal val="ppt_y"/>
                                          </p:val>
                                        </p:tav>
                                        <p:tav tm="100000">
                                          <p:val>
                                            <p:strVal val="1+ppt_h/2"/>
                                          </p:val>
                                        </p:tav>
                                      </p:tavLst>
                                    </p:anim>
                                    <p:set>
                                      <p:cBhvr>
                                        <p:cTn id="28" dur="1" fill="hold">
                                          <p:stCondLst>
                                            <p:cond delay="4499"/>
                                          </p:stCondLst>
                                        </p:cTn>
                                        <p:tgtEl>
                                          <p:spTgt spid="14"/>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4500" fill="hold"/>
                                        <p:tgtEl>
                                          <p:spTgt spid="15"/>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4500"/>
                                        <p:tgtEl>
                                          <p:spTgt spid="15"/>
                                        </p:tgtEl>
                                        <p:attrNameLst>
                                          <p:attrName>ppt_x</p:attrName>
                                        </p:attrNameLst>
                                      </p:cBhvr>
                                      <p:tavLst>
                                        <p:tav tm="0">
                                          <p:val>
                                            <p:strVal val="ppt_x"/>
                                          </p:val>
                                        </p:tav>
                                        <p:tav tm="100000">
                                          <p:val>
                                            <p:strVal val="1+ppt_w/2"/>
                                          </p:val>
                                        </p:tav>
                                      </p:tavLst>
                                    </p:anim>
                                    <p:anim calcmode="lin" valueType="num">
                                      <p:cBhvr additive="base">
                                        <p:cTn id="33" dur="4500"/>
                                        <p:tgtEl>
                                          <p:spTgt spid="15"/>
                                        </p:tgtEl>
                                        <p:attrNameLst>
                                          <p:attrName>ppt_y</p:attrName>
                                        </p:attrNameLst>
                                      </p:cBhvr>
                                      <p:tavLst>
                                        <p:tav tm="0">
                                          <p:val>
                                            <p:strVal val="ppt_y"/>
                                          </p:val>
                                        </p:tav>
                                        <p:tav tm="100000">
                                          <p:val>
                                            <p:strVal val="1+ppt_h/2"/>
                                          </p:val>
                                        </p:tav>
                                      </p:tavLst>
                                    </p:anim>
                                    <p:set>
                                      <p:cBhvr>
                                        <p:cTn id="34" dur="1" fill="hold">
                                          <p:stCondLst>
                                            <p:cond delay="4499"/>
                                          </p:stCondLst>
                                        </p:cTn>
                                        <p:tgtEl>
                                          <p:spTgt spid="15"/>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4500" fill="hold"/>
                                        <p:tgtEl>
                                          <p:spTgt spid="18"/>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4500"/>
                                        <p:tgtEl>
                                          <p:spTgt spid="18"/>
                                        </p:tgtEl>
                                        <p:attrNameLst>
                                          <p:attrName>ppt_x</p:attrName>
                                        </p:attrNameLst>
                                      </p:cBhvr>
                                      <p:tavLst>
                                        <p:tav tm="0">
                                          <p:val>
                                            <p:strVal val="ppt_x"/>
                                          </p:val>
                                        </p:tav>
                                        <p:tav tm="100000">
                                          <p:val>
                                            <p:strVal val="1+ppt_w/2"/>
                                          </p:val>
                                        </p:tav>
                                      </p:tavLst>
                                    </p:anim>
                                    <p:anim calcmode="lin" valueType="num">
                                      <p:cBhvr additive="base">
                                        <p:cTn id="39" dur="4500"/>
                                        <p:tgtEl>
                                          <p:spTgt spid="18"/>
                                        </p:tgtEl>
                                        <p:attrNameLst>
                                          <p:attrName>ppt_y</p:attrName>
                                        </p:attrNameLst>
                                      </p:cBhvr>
                                      <p:tavLst>
                                        <p:tav tm="0">
                                          <p:val>
                                            <p:strVal val="ppt_y"/>
                                          </p:val>
                                        </p:tav>
                                        <p:tav tm="100000">
                                          <p:val>
                                            <p:strVal val="1+ppt_h/2"/>
                                          </p:val>
                                        </p:tav>
                                      </p:tavLst>
                                    </p:anim>
                                    <p:set>
                                      <p:cBhvr>
                                        <p:cTn id="40" dur="1" fill="hold">
                                          <p:stCondLst>
                                            <p:cond delay="4499"/>
                                          </p:stCondLst>
                                        </p:cTn>
                                        <p:tgtEl>
                                          <p:spTgt spid="18"/>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4500" fill="hold"/>
                                        <p:tgtEl>
                                          <p:spTgt spid="19"/>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1+ppt_w/2"/>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4500" fill="hold"/>
                                        <p:tgtEl>
                                          <p:spTgt spid="20"/>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4500"/>
                                        <p:tgtEl>
                                          <p:spTgt spid="20"/>
                                        </p:tgtEl>
                                        <p:attrNameLst>
                                          <p:attrName>ppt_x</p:attrName>
                                        </p:attrNameLst>
                                      </p:cBhvr>
                                      <p:tavLst>
                                        <p:tav tm="0">
                                          <p:val>
                                            <p:strVal val="ppt_x"/>
                                          </p:val>
                                        </p:tav>
                                        <p:tav tm="100000">
                                          <p:val>
                                            <p:strVal val="1+ppt_w/2"/>
                                          </p:val>
                                        </p:tav>
                                      </p:tavLst>
                                    </p:anim>
                                    <p:anim calcmode="lin" valueType="num">
                                      <p:cBhvr additive="base">
                                        <p:cTn id="51" dur="4500"/>
                                        <p:tgtEl>
                                          <p:spTgt spid="20"/>
                                        </p:tgtEl>
                                        <p:attrNameLst>
                                          <p:attrName>ppt_y</p:attrName>
                                        </p:attrNameLst>
                                      </p:cBhvr>
                                      <p:tavLst>
                                        <p:tav tm="0">
                                          <p:val>
                                            <p:strVal val="ppt_y"/>
                                          </p:val>
                                        </p:tav>
                                        <p:tav tm="100000">
                                          <p:val>
                                            <p:strVal val="1+ppt_h/2"/>
                                          </p:val>
                                        </p:tav>
                                      </p:tavLst>
                                    </p:anim>
                                    <p:set>
                                      <p:cBhvr>
                                        <p:cTn id="52" dur="1" fill="hold">
                                          <p:stCondLst>
                                            <p:cond delay="4499"/>
                                          </p:stCondLst>
                                        </p:cTn>
                                        <p:tgtEl>
                                          <p:spTgt spid="20"/>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4500" fill="hold"/>
                                        <p:tgtEl>
                                          <p:spTgt spid="21"/>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4500"/>
                                        <p:tgtEl>
                                          <p:spTgt spid="21"/>
                                        </p:tgtEl>
                                        <p:attrNameLst>
                                          <p:attrName>ppt_x</p:attrName>
                                        </p:attrNameLst>
                                      </p:cBhvr>
                                      <p:tavLst>
                                        <p:tav tm="0">
                                          <p:val>
                                            <p:strVal val="ppt_x"/>
                                          </p:val>
                                        </p:tav>
                                        <p:tav tm="100000">
                                          <p:val>
                                            <p:strVal val="1+ppt_w/2"/>
                                          </p:val>
                                        </p:tav>
                                      </p:tavLst>
                                    </p:anim>
                                    <p:anim calcmode="lin" valueType="num">
                                      <p:cBhvr additive="base">
                                        <p:cTn id="57" dur="4500"/>
                                        <p:tgtEl>
                                          <p:spTgt spid="21"/>
                                        </p:tgtEl>
                                        <p:attrNameLst>
                                          <p:attrName>ppt_y</p:attrName>
                                        </p:attrNameLst>
                                      </p:cBhvr>
                                      <p:tavLst>
                                        <p:tav tm="0">
                                          <p:val>
                                            <p:strVal val="ppt_y"/>
                                          </p:val>
                                        </p:tav>
                                        <p:tav tm="100000">
                                          <p:val>
                                            <p:strVal val="1+ppt_h/2"/>
                                          </p:val>
                                        </p:tav>
                                      </p:tavLst>
                                    </p:anim>
                                    <p:set>
                                      <p:cBhvr>
                                        <p:cTn id="58" dur="1" fill="hold">
                                          <p:stCondLst>
                                            <p:cond delay="4499"/>
                                          </p:stCondLst>
                                        </p:cTn>
                                        <p:tgtEl>
                                          <p:spTgt spid="21"/>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4500" fill="hold"/>
                                        <p:tgtEl>
                                          <p:spTgt spid="22"/>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4500"/>
                                        <p:tgtEl>
                                          <p:spTgt spid="22"/>
                                        </p:tgtEl>
                                        <p:attrNameLst>
                                          <p:attrName>ppt_x</p:attrName>
                                        </p:attrNameLst>
                                      </p:cBhvr>
                                      <p:tavLst>
                                        <p:tav tm="0">
                                          <p:val>
                                            <p:strVal val="ppt_x"/>
                                          </p:val>
                                        </p:tav>
                                        <p:tav tm="100000">
                                          <p:val>
                                            <p:strVal val="1+ppt_w/2"/>
                                          </p:val>
                                        </p:tav>
                                      </p:tavLst>
                                    </p:anim>
                                    <p:anim calcmode="lin" valueType="num">
                                      <p:cBhvr additive="base">
                                        <p:cTn id="63" dur="4500"/>
                                        <p:tgtEl>
                                          <p:spTgt spid="22"/>
                                        </p:tgtEl>
                                        <p:attrNameLst>
                                          <p:attrName>ppt_y</p:attrName>
                                        </p:attrNameLst>
                                      </p:cBhvr>
                                      <p:tavLst>
                                        <p:tav tm="0">
                                          <p:val>
                                            <p:strVal val="ppt_y"/>
                                          </p:val>
                                        </p:tav>
                                        <p:tav tm="100000">
                                          <p:val>
                                            <p:strVal val="1+ppt_h/2"/>
                                          </p:val>
                                        </p:tav>
                                      </p:tavLst>
                                    </p:anim>
                                    <p:set>
                                      <p:cBhvr>
                                        <p:cTn id="64" dur="1" fill="hold">
                                          <p:stCondLst>
                                            <p:cond delay="4499"/>
                                          </p:stCondLst>
                                        </p:cTn>
                                        <p:tgtEl>
                                          <p:spTgt spid="22"/>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4500" fill="hold"/>
                                        <p:tgtEl>
                                          <p:spTgt spid="24"/>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4500"/>
                                        <p:tgtEl>
                                          <p:spTgt spid="24"/>
                                        </p:tgtEl>
                                        <p:attrNameLst>
                                          <p:attrName>ppt_x</p:attrName>
                                        </p:attrNameLst>
                                      </p:cBhvr>
                                      <p:tavLst>
                                        <p:tav tm="0">
                                          <p:val>
                                            <p:strVal val="ppt_x"/>
                                          </p:val>
                                        </p:tav>
                                        <p:tav tm="100000">
                                          <p:val>
                                            <p:strVal val="1+ppt_w/2"/>
                                          </p:val>
                                        </p:tav>
                                      </p:tavLst>
                                    </p:anim>
                                    <p:anim calcmode="lin" valueType="num">
                                      <p:cBhvr additive="base">
                                        <p:cTn id="69" dur="4500"/>
                                        <p:tgtEl>
                                          <p:spTgt spid="24"/>
                                        </p:tgtEl>
                                        <p:attrNameLst>
                                          <p:attrName>ppt_y</p:attrName>
                                        </p:attrNameLst>
                                      </p:cBhvr>
                                      <p:tavLst>
                                        <p:tav tm="0">
                                          <p:val>
                                            <p:strVal val="ppt_y"/>
                                          </p:val>
                                        </p:tav>
                                        <p:tav tm="100000">
                                          <p:val>
                                            <p:strVal val="1+ppt_h/2"/>
                                          </p:val>
                                        </p:tav>
                                      </p:tavLst>
                                    </p:anim>
                                    <p:set>
                                      <p:cBhvr>
                                        <p:cTn id="70" dur="1" fill="hold">
                                          <p:stCondLst>
                                            <p:cond delay="4499"/>
                                          </p:stCondLst>
                                        </p:cTn>
                                        <p:tgtEl>
                                          <p:spTgt spid="24"/>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4500" fill="hold"/>
                                        <p:tgtEl>
                                          <p:spTgt spid="25"/>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4500"/>
                                        <p:tgtEl>
                                          <p:spTgt spid="25"/>
                                        </p:tgtEl>
                                        <p:attrNameLst>
                                          <p:attrName>ppt_x</p:attrName>
                                        </p:attrNameLst>
                                      </p:cBhvr>
                                      <p:tavLst>
                                        <p:tav tm="0">
                                          <p:val>
                                            <p:strVal val="ppt_x"/>
                                          </p:val>
                                        </p:tav>
                                        <p:tav tm="100000">
                                          <p:val>
                                            <p:strVal val="1+ppt_w/2"/>
                                          </p:val>
                                        </p:tav>
                                      </p:tavLst>
                                    </p:anim>
                                    <p:anim calcmode="lin" valueType="num">
                                      <p:cBhvr additive="base">
                                        <p:cTn id="75" dur="4500"/>
                                        <p:tgtEl>
                                          <p:spTgt spid="25"/>
                                        </p:tgtEl>
                                        <p:attrNameLst>
                                          <p:attrName>ppt_y</p:attrName>
                                        </p:attrNameLst>
                                      </p:cBhvr>
                                      <p:tavLst>
                                        <p:tav tm="0">
                                          <p:val>
                                            <p:strVal val="ppt_y"/>
                                          </p:val>
                                        </p:tav>
                                        <p:tav tm="100000">
                                          <p:val>
                                            <p:strVal val="1+ppt_h/2"/>
                                          </p:val>
                                        </p:tav>
                                      </p:tavLst>
                                    </p:anim>
                                    <p:set>
                                      <p:cBhvr>
                                        <p:cTn id="76" dur="1" fill="hold">
                                          <p:stCondLst>
                                            <p:cond delay="4499"/>
                                          </p:stCondLst>
                                        </p:cTn>
                                        <p:tgtEl>
                                          <p:spTgt spid="25"/>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4500" fill="hold"/>
                                        <p:tgtEl>
                                          <p:spTgt spid="26"/>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4500"/>
                                        <p:tgtEl>
                                          <p:spTgt spid="26"/>
                                        </p:tgtEl>
                                        <p:attrNameLst>
                                          <p:attrName>ppt_x</p:attrName>
                                        </p:attrNameLst>
                                      </p:cBhvr>
                                      <p:tavLst>
                                        <p:tav tm="0">
                                          <p:val>
                                            <p:strVal val="ppt_x"/>
                                          </p:val>
                                        </p:tav>
                                        <p:tav tm="100000">
                                          <p:val>
                                            <p:strVal val="1+ppt_w/2"/>
                                          </p:val>
                                        </p:tav>
                                      </p:tavLst>
                                    </p:anim>
                                    <p:anim calcmode="lin" valueType="num">
                                      <p:cBhvr additive="base">
                                        <p:cTn id="81" dur="4500"/>
                                        <p:tgtEl>
                                          <p:spTgt spid="26"/>
                                        </p:tgtEl>
                                        <p:attrNameLst>
                                          <p:attrName>ppt_y</p:attrName>
                                        </p:attrNameLst>
                                      </p:cBhvr>
                                      <p:tavLst>
                                        <p:tav tm="0">
                                          <p:val>
                                            <p:strVal val="ppt_y"/>
                                          </p:val>
                                        </p:tav>
                                        <p:tav tm="100000">
                                          <p:val>
                                            <p:strVal val="1+ppt_h/2"/>
                                          </p:val>
                                        </p:tav>
                                      </p:tavLst>
                                    </p:anim>
                                    <p:set>
                                      <p:cBhvr>
                                        <p:cTn id="82" dur="1" fill="hold">
                                          <p:stCondLst>
                                            <p:cond delay="4499"/>
                                          </p:stCondLst>
                                        </p:cTn>
                                        <p:tgtEl>
                                          <p:spTgt spid="26"/>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4500" fill="hold"/>
                                        <p:tgtEl>
                                          <p:spTgt spid="27"/>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4500"/>
                                        <p:tgtEl>
                                          <p:spTgt spid="27"/>
                                        </p:tgtEl>
                                        <p:attrNameLst>
                                          <p:attrName>ppt_x</p:attrName>
                                        </p:attrNameLst>
                                      </p:cBhvr>
                                      <p:tavLst>
                                        <p:tav tm="0">
                                          <p:val>
                                            <p:strVal val="ppt_x"/>
                                          </p:val>
                                        </p:tav>
                                        <p:tav tm="100000">
                                          <p:val>
                                            <p:strVal val="1+ppt_w/2"/>
                                          </p:val>
                                        </p:tav>
                                      </p:tavLst>
                                    </p:anim>
                                    <p:anim calcmode="lin" valueType="num">
                                      <p:cBhvr additive="base">
                                        <p:cTn id="87" dur="4500"/>
                                        <p:tgtEl>
                                          <p:spTgt spid="27"/>
                                        </p:tgtEl>
                                        <p:attrNameLst>
                                          <p:attrName>ppt_y</p:attrName>
                                        </p:attrNameLst>
                                      </p:cBhvr>
                                      <p:tavLst>
                                        <p:tav tm="0">
                                          <p:val>
                                            <p:strVal val="ppt_y"/>
                                          </p:val>
                                        </p:tav>
                                        <p:tav tm="100000">
                                          <p:val>
                                            <p:strVal val="1+ppt_h/2"/>
                                          </p:val>
                                        </p:tav>
                                      </p:tavLst>
                                    </p:anim>
                                    <p:set>
                                      <p:cBhvr>
                                        <p:cTn id="88" dur="1" fill="hold">
                                          <p:stCondLst>
                                            <p:cond delay="4499"/>
                                          </p:stCondLst>
                                        </p:cTn>
                                        <p:tgtEl>
                                          <p:spTgt spid="27"/>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4500" fill="hold"/>
                                        <p:tgtEl>
                                          <p:spTgt spid="28"/>
                                        </p:tgtEl>
                                        <p:attrNameLst>
                                          <p:attrName>r</p:attrName>
                                        </p:attrNameLst>
                                      </p:cBhvr>
                                    </p:animRot>
                                  </p:childTnLst>
                                </p:cTn>
                              </p:par>
                              <p:par>
                                <p:cTn id="91" presetID="2" presetClass="exit" presetSubtype="6" fill="hold" grpId="1" nodeType="withEffect">
                                  <p:stCondLst>
                                    <p:cond delay="0"/>
                                  </p:stCondLst>
                                  <p:childTnLst>
                                    <p:anim calcmode="lin" valueType="num">
                                      <p:cBhvr additive="base">
                                        <p:cTn id="92" dur="4500"/>
                                        <p:tgtEl>
                                          <p:spTgt spid="28"/>
                                        </p:tgtEl>
                                        <p:attrNameLst>
                                          <p:attrName>ppt_x</p:attrName>
                                        </p:attrNameLst>
                                      </p:cBhvr>
                                      <p:tavLst>
                                        <p:tav tm="0">
                                          <p:val>
                                            <p:strVal val="ppt_x"/>
                                          </p:val>
                                        </p:tav>
                                        <p:tav tm="100000">
                                          <p:val>
                                            <p:strVal val="1+ppt_w/2"/>
                                          </p:val>
                                        </p:tav>
                                      </p:tavLst>
                                    </p:anim>
                                    <p:anim calcmode="lin" valueType="num">
                                      <p:cBhvr additive="base">
                                        <p:cTn id="93" dur="4500"/>
                                        <p:tgtEl>
                                          <p:spTgt spid="28"/>
                                        </p:tgtEl>
                                        <p:attrNameLst>
                                          <p:attrName>ppt_y</p:attrName>
                                        </p:attrNameLst>
                                      </p:cBhvr>
                                      <p:tavLst>
                                        <p:tav tm="0">
                                          <p:val>
                                            <p:strVal val="ppt_y"/>
                                          </p:val>
                                        </p:tav>
                                        <p:tav tm="100000">
                                          <p:val>
                                            <p:strVal val="1+ppt_h/2"/>
                                          </p:val>
                                        </p:tav>
                                      </p:tavLst>
                                    </p:anim>
                                    <p:set>
                                      <p:cBhvr>
                                        <p:cTn id="94" dur="1" fill="hold">
                                          <p:stCondLst>
                                            <p:cond delay="4499"/>
                                          </p:stCondLst>
                                        </p:cTn>
                                        <p:tgtEl>
                                          <p:spTgt spid="28"/>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4500" fill="hold"/>
                                        <p:tgtEl>
                                          <p:spTgt spid="50"/>
                                        </p:tgtEl>
                                        <p:attrNameLst>
                                          <p:attrName>r</p:attrName>
                                        </p:attrNameLst>
                                      </p:cBhvr>
                                    </p:animRot>
                                  </p:childTnLst>
                                </p:cTn>
                              </p:par>
                              <p:par>
                                <p:cTn id="97" presetID="2" presetClass="exit" presetSubtype="6" fill="hold" grpId="1" nodeType="withEffect">
                                  <p:stCondLst>
                                    <p:cond delay="0"/>
                                  </p:stCondLst>
                                  <p:childTnLst>
                                    <p:anim calcmode="lin" valueType="num">
                                      <p:cBhvr additive="base">
                                        <p:cTn id="98" dur="4500"/>
                                        <p:tgtEl>
                                          <p:spTgt spid="50"/>
                                        </p:tgtEl>
                                        <p:attrNameLst>
                                          <p:attrName>ppt_x</p:attrName>
                                        </p:attrNameLst>
                                      </p:cBhvr>
                                      <p:tavLst>
                                        <p:tav tm="0">
                                          <p:val>
                                            <p:strVal val="ppt_x"/>
                                          </p:val>
                                        </p:tav>
                                        <p:tav tm="100000">
                                          <p:val>
                                            <p:strVal val="1+ppt_w/2"/>
                                          </p:val>
                                        </p:tav>
                                      </p:tavLst>
                                    </p:anim>
                                    <p:anim calcmode="lin" valueType="num">
                                      <p:cBhvr additive="base">
                                        <p:cTn id="99" dur="4500"/>
                                        <p:tgtEl>
                                          <p:spTgt spid="50"/>
                                        </p:tgtEl>
                                        <p:attrNameLst>
                                          <p:attrName>ppt_y</p:attrName>
                                        </p:attrNameLst>
                                      </p:cBhvr>
                                      <p:tavLst>
                                        <p:tav tm="0">
                                          <p:val>
                                            <p:strVal val="ppt_y"/>
                                          </p:val>
                                        </p:tav>
                                        <p:tav tm="100000">
                                          <p:val>
                                            <p:strVal val="1+ppt_h/2"/>
                                          </p:val>
                                        </p:tav>
                                      </p:tavLst>
                                    </p:anim>
                                    <p:set>
                                      <p:cBhvr>
                                        <p:cTn id="100" dur="1" fill="hold">
                                          <p:stCondLst>
                                            <p:cond delay="4499"/>
                                          </p:stCondLst>
                                        </p:cTn>
                                        <p:tgtEl>
                                          <p:spTgt spid="50"/>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4500" fill="hold"/>
                                        <p:tgtEl>
                                          <p:spTgt spid="51"/>
                                        </p:tgtEl>
                                        <p:attrNameLst>
                                          <p:attrName>r</p:attrName>
                                        </p:attrNameLst>
                                      </p:cBhvr>
                                    </p:animRot>
                                  </p:childTnLst>
                                </p:cTn>
                              </p:par>
                              <p:par>
                                <p:cTn id="103" presetID="2" presetClass="exit" presetSubtype="6" fill="hold" grpId="1" nodeType="withEffect">
                                  <p:stCondLst>
                                    <p:cond delay="0"/>
                                  </p:stCondLst>
                                  <p:childTnLst>
                                    <p:anim calcmode="lin" valueType="num">
                                      <p:cBhvr additive="base">
                                        <p:cTn id="104" dur="4500"/>
                                        <p:tgtEl>
                                          <p:spTgt spid="51"/>
                                        </p:tgtEl>
                                        <p:attrNameLst>
                                          <p:attrName>ppt_x</p:attrName>
                                        </p:attrNameLst>
                                      </p:cBhvr>
                                      <p:tavLst>
                                        <p:tav tm="0">
                                          <p:val>
                                            <p:strVal val="ppt_x"/>
                                          </p:val>
                                        </p:tav>
                                        <p:tav tm="100000">
                                          <p:val>
                                            <p:strVal val="1+ppt_w/2"/>
                                          </p:val>
                                        </p:tav>
                                      </p:tavLst>
                                    </p:anim>
                                    <p:anim calcmode="lin" valueType="num">
                                      <p:cBhvr additive="base">
                                        <p:cTn id="105" dur="4500"/>
                                        <p:tgtEl>
                                          <p:spTgt spid="51"/>
                                        </p:tgtEl>
                                        <p:attrNameLst>
                                          <p:attrName>ppt_y</p:attrName>
                                        </p:attrNameLst>
                                      </p:cBhvr>
                                      <p:tavLst>
                                        <p:tav tm="0">
                                          <p:val>
                                            <p:strVal val="ppt_y"/>
                                          </p:val>
                                        </p:tav>
                                        <p:tav tm="100000">
                                          <p:val>
                                            <p:strVal val="1+ppt_h/2"/>
                                          </p:val>
                                        </p:tav>
                                      </p:tavLst>
                                    </p:anim>
                                    <p:set>
                                      <p:cBhvr>
                                        <p:cTn id="106" dur="1" fill="hold">
                                          <p:stCondLst>
                                            <p:cond delay="4499"/>
                                          </p:stCondLst>
                                        </p:cTn>
                                        <p:tgtEl>
                                          <p:spTgt spid="51"/>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4500" fill="hold"/>
                                        <p:tgtEl>
                                          <p:spTgt spid="52"/>
                                        </p:tgtEl>
                                        <p:attrNameLst>
                                          <p:attrName>r</p:attrName>
                                        </p:attrNameLst>
                                      </p:cBhvr>
                                    </p:animRot>
                                  </p:childTnLst>
                                </p:cTn>
                              </p:par>
                              <p:par>
                                <p:cTn id="109" presetID="2" presetClass="exit" presetSubtype="6" fill="hold" grpId="1" nodeType="withEffect">
                                  <p:stCondLst>
                                    <p:cond delay="0"/>
                                  </p:stCondLst>
                                  <p:childTnLst>
                                    <p:anim calcmode="lin" valueType="num">
                                      <p:cBhvr additive="base">
                                        <p:cTn id="110" dur="4500"/>
                                        <p:tgtEl>
                                          <p:spTgt spid="52"/>
                                        </p:tgtEl>
                                        <p:attrNameLst>
                                          <p:attrName>ppt_x</p:attrName>
                                        </p:attrNameLst>
                                      </p:cBhvr>
                                      <p:tavLst>
                                        <p:tav tm="0">
                                          <p:val>
                                            <p:strVal val="ppt_x"/>
                                          </p:val>
                                        </p:tav>
                                        <p:tav tm="100000">
                                          <p:val>
                                            <p:strVal val="1+ppt_w/2"/>
                                          </p:val>
                                        </p:tav>
                                      </p:tavLst>
                                    </p:anim>
                                    <p:anim calcmode="lin" valueType="num">
                                      <p:cBhvr additive="base">
                                        <p:cTn id="111" dur="4500"/>
                                        <p:tgtEl>
                                          <p:spTgt spid="52"/>
                                        </p:tgtEl>
                                        <p:attrNameLst>
                                          <p:attrName>ppt_y</p:attrName>
                                        </p:attrNameLst>
                                      </p:cBhvr>
                                      <p:tavLst>
                                        <p:tav tm="0">
                                          <p:val>
                                            <p:strVal val="ppt_y"/>
                                          </p:val>
                                        </p:tav>
                                        <p:tav tm="100000">
                                          <p:val>
                                            <p:strVal val="1+ppt_h/2"/>
                                          </p:val>
                                        </p:tav>
                                      </p:tavLst>
                                    </p:anim>
                                    <p:set>
                                      <p:cBhvr>
                                        <p:cTn id="112" dur="1" fill="hold">
                                          <p:stCondLst>
                                            <p:cond delay="4499"/>
                                          </p:stCondLst>
                                        </p:cTn>
                                        <p:tgtEl>
                                          <p:spTgt spid="52"/>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4500" fill="hold"/>
                                        <p:tgtEl>
                                          <p:spTgt spid="53"/>
                                        </p:tgtEl>
                                        <p:attrNameLst>
                                          <p:attrName>r</p:attrName>
                                        </p:attrNameLst>
                                      </p:cBhvr>
                                    </p:animRot>
                                  </p:childTnLst>
                                </p:cTn>
                              </p:par>
                              <p:par>
                                <p:cTn id="115" presetID="2" presetClass="exit" presetSubtype="6" fill="hold" grpId="1" nodeType="withEffect">
                                  <p:stCondLst>
                                    <p:cond delay="0"/>
                                  </p:stCondLst>
                                  <p:childTnLst>
                                    <p:anim calcmode="lin" valueType="num">
                                      <p:cBhvr additive="base">
                                        <p:cTn id="116" dur="4500"/>
                                        <p:tgtEl>
                                          <p:spTgt spid="53"/>
                                        </p:tgtEl>
                                        <p:attrNameLst>
                                          <p:attrName>ppt_x</p:attrName>
                                        </p:attrNameLst>
                                      </p:cBhvr>
                                      <p:tavLst>
                                        <p:tav tm="0">
                                          <p:val>
                                            <p:strVal val="ppt_x"/>
                                          </p:val>
                                        </p:tav>
                                        <p:tav tm="100000">
                                          <p:val>
                                            <p:strVal val="1+ppt_w/2"/>
                                          </p:val>
                                        </p:tav>
                                      </p:tavLst>
                                    </p:anim>
                                    <p:anim calcmode="lin" valueType="num">
                                      <p:cBhvr additive="base">
                                        <p:cTn id="117" dur="4500"/>
                                        <p:tgtEl>
                                          <p:spTgt spid="53"/>
                                        </p:tgtEl>
                                        <p:attrNameLst>
                                          <p:attrName>ppt_y</p:attrName>
                                        </p:attrNameLst>
                                      </p:cBhvr>
                                      <p:tavLst>
                                        <p:tav tm="0">
                                          <p:val>
                                            <p:strVal val="ppt_y"/>
                                          </p:val>
                                        </p:tav>
                                        <p:tav tm="100000">
                                          <p:val>
                                            <p:strVal val="1+ppt_h/2"/>
                                          </p:val>
                                        </p:tav>
                                      </p:tavLst>
                                    </p:anim>
                                    <p:set>
                                      <p:cBhvr>
                                        <p:cTn id="118" dur="1" fill="hold">
                                          <p:stCondLst>
                                            <p:cond delay="4499"/>
                                          </p:stCondLst>
                                        </p:cTn>
                                        <p:tgtEl>
                                          <p:spTgt spid="53"/>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4500" fill="hold"/>
                                        <p:tgtEl>
                                          <p:spTgt spid="54"/>
                                        </p:tgtEl>
                                        <p:attrNameLst>
                                          <p:attrName>r</p:attrName>
                                        </p:attrNameLst>
                                      </p:cBhvr>
                                    </p:animRot>
                                  </p:childTnLst>
                                </p:cTn>
                              </p:par>
                              <p:par>
                                <p:cTn id="121" presetID="2" presetClass="exit" presetSubtype="6" fill="hold" grpId="1" nodeType="withEffect">
                                  <p:stCondLst>
                                    <p:cond delay="0"/>
                                  </p:stCondLst>
                                  <p:childTnLst>
                                    <p:anim calcmode="lin" valueType="num">
                                      <p:cBhvr additive="base">
                                        <p:cTn id="122" dur="4500"/>
                                        <p:tgtEl>
                                          <p:spTgt spid="54"/>
                                        </p:tgtEl>
                                        <p:attrNameLst>
                                          <p:attrName>ppt_x</p:attrName>
                                        </p:attrNameLst>
                                      </p:cBhvr>
                                      <p:tavLst>
                                        <p:tav tm="0">
                                          <p:val>
                                            <p:strVal val="ppt_x"/>
                                          </p:val>
                                        </p:tav>
                                        <p:tav tm="100000">
                                          <p:val>
                                            <p:strVal val="1+ppt_w/2"/>
                                          </p:val>
                                        </p:tav>
                                      </p:tavLst>
                                    </p:anim>
                                    <p:anim calcmode="lin" valueType="num">
                                      <p:cBhvr additive="base">
                                        <p:cTn id="123" dur="4500"/>
                                        <p:tgtEl>
                                          <p:spTgt spid="54"/>
                                        </p:tgtEl>
                                        <p:attrNameLst>
                                          <p:attrName>ppt_y</p:attrName>
                                        </p:attrNameLst>
                                      </p:cBhvr>
                                      <p:tavLst>
                                        <p:tav tm="0">
                                          <p:val>
                                            <p:strVal val="ppt_y"/>
                                          </p:val>
                                        </p:tav>
                                        <p:tav tm="100000">
                                          <p:val>
                                            <p:strVal val="1+ppt_h/2"/>
                                          </p:val>
                                        </p:tav>
                                      </p:tavLst>
                                    </p:anim>
                                    <p:set>
                                      <p:cBhvr>
                                        <p:cTn id="124" dur="1" fill="hold">
                                          <p:stCondLst>
                                            <p:cond delay="4499"/>
                                          </p:stCondLst>
                                        </p:cTn>
                                        <p:tgtEl>
                                          <p:spTgt spid="54"/>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4500" fill="hold"/>
                                        <p:tgtEl>
                                          <p:spTgt spid="55"/>
                                        </p:tgtEl>
                                        <p:attrNameLst>
                                          <p:attrName>r</p:attrName>
                                        </p:attrNameLst>
                                      </p:cBhvr>
                                    </p:animRot>
                                  </p:childTnLst>
                                </p:cTn>
                              </p:par>
                              <p:par>
                                <p:cTn id="127" presetID="2" presetClass="exit" presetSubtype="6" fill="hold" grpId="1" nodeType="withEffect">
                                  <p:stCondLst>
                                    <p:cond delay="0"/>
                                  </p:stCondLst>
                                  <p:childTnLst>
                                    <p:anim calcmode="lin" valueType="num">
                                      <p:cBhvr additive="base">
                                        <p:cTn id="128" dur="4500"/>
                                        <p:tgtEl>
                                          <p:spTgt spid="55"/>
                                        </p:tgtEl>
                                        <p:attrNameLst>
                                          <p:attrName>ppt_x</p:attrName>
                                        </p:attrNameLst>
                                      </p:cBhvr>
                                      <p:tavLst>
                                        <p:tav tm="0">
                                          <p:val>
                                            <p:strVal val="ppt_x"/>
                                          </p:val>
                                        </p:tav>
                                        <p:tav tm="100000">
                                          <p:val>
                                            <p:strVal val="1+ppt_w/2"/>
                                          </p:val>
                                        </p:tav>
                                      </p:tavLst>
                                    </p:anim>
                                    <p:anim calcmode="lin" valueType="num">
                                      <p:cBhvr additive="base">
                                        <p:cTn id="129" dur="4500"/>
                                        <p:tgtEl>
                                          <p:spTgt spid="55"/>
                                        </p:tgtEl>
                                        <p:attrNameLst>
                                          <p:attrName>ppt_y</p:attrName>
                                        </p:attrNameLst>
                                      </p:cBhvr>
                                      <p:tavLst>
                                        <p:tav tm="0">
                                          <p:val>
                                            <p:strVal val="ppt_y"/>
                                          </p:val>
                                        </p:tav>
                                        <p:tav tm="100000">
                                          <p:val>
                                            <p:strVal val="1+ppt_h/2"/>
                                          </p:val>
                                        </p:tav>
                                      </p:tavLst>
                                    </p:anim>
                                    <p:set>
                                      <p:cBhvr>
                                        <p:cTn id="130" dur="1" fill="hold">
                                          <p:stCondLst>
                                            <p:cond delay="4499"/>
                                          </p:stCondLst>
                                        </p:cTn>
                                        <p:tgtEl>
                                          <p:spTgt spid="55"/>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4500" fill="hold"/>
                                        <p:tgtEl>
                                          <p:spTgt spid="56"/>
                                        </p:tgtEl>
                                        <p:attrNameLst>
                                          <p:attrName>r</p:attrName>
                                        </p:attrNameLst>
                                      </p:cBhvr>
                                    </p:animRot>
                                  </p:childTnLst>
                                </p:cTn>
                              </p:par>
                              <p:par>
                                <p:cTn id="133" presetID="2" presetClass="exit" presetSubtype="6" fill="hold" grpId="1" nodeType="withEffect">
                                  <p:stCondLst>
                                    <p:cond delay="0"/>
                                  </p:stCondLst>
                                  <p:childTnLst>
                                    <p:anim calcmode="lin" valueType="num">
                                      <p:cBhvr additive="base">
                                        <p:cTn id="134" dur="4500"/>
                                        <p:tgtEl>
                                          <p:spTgt spid="56"/>
                                        </p:tgtEl>
                                        <p:attrNameLst>
                                          <p:attrName>ppt_x</p:attrName>
                                        </p:attrNameLst>
                                      </p:cBhvr>
                                      <p:tavLst>
                                        <p:tav tm="0">
                                          <p:val>
                                            <p:strVal val="ppt_x"/>
                                          </p:val>
                                        </p:tav>
                                        <p:tav tm="100000">
                                          <p:val>
                                            <p:strVal val="1+ppt_w/2"/>
                                          </p:val>
                                        </p:tav>
                                      </p:tavLst>
                                    </p:anim>
                                    <p:anim calcmode="lin" valueType="num">
                                      <p:cBhvr additive="base">
                                        <p:cTn id="135" dur="4500"/>
                                        <p:tgtEl>
                                          <p:spTgt spid="56"/>
                                        </p:tgtEl>
                                        <p:attrNameLst>
                                          <p:attrName>ppt_y</p:attrName>
                                        </p:attrNameLst>
                                      </p:cBhvr>
                                      <p:tavLst>
                                        <p:tav tm="0">
                                          <p:val>
                                            <p:strVal val="ppt_y"/>
                                          </p:val>
                                        </p:tav>
                                        <p:tav tm="100000">
                                          <p:val>
                                            <p:strVal val="1+ppt_h/2"/>
                                          </p:val>
                                        </p:tav>
                                      </p:tavLst>
                                    </p:anim>
                                    <p:set>
                                      <p:cBhvr>
                                        <p:cTn id="136" dur="1" fill="hold">
                                          <p:stCondLst>
                                            <p:cond delay="4499"/>
                                          </p:stCondLst>
                                        </p:cTn>
                                        <p:tgtEl>
                                          <p:spTgt spid="56"/>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4500" fill="hold"/>
                                        <p:tgtEl>
                                          <p:spTgt spid="57"/>
                                        </p:tgtEl>
                                        <p:attrNameLst>
                                          <p:attrName>r</p:attrName>
                                        </p:attrNameLst>
                                      </p:cBhvr>
                                    </p:animRot>
                                  </p:childTnLst>
                                </p:cTn>
                              </p:par>
                              <p:par>
                                <p:cTn id="139" presetID="2" presetClass="exit" presetSubtype="6" fill="hold" grpId="1" nodeType="withEffect">
                                  <p:stCondLst>
                                    <p:cond delay="0"/>
                                  </p:stCondLst>
                                  <p:childTnLst>
                                    <p:anim calcmode="lin" valueType="num">
                                      <p:cBhvr additive="base">
                                        <p:cTn id="140" dur="4500"/>
                                        <p:tgtEl>
                                          <p:spTgt spid="57"/>
                                        </p:tgtEl>
                                        <p:attrNameLst>
                                          <p:attrName>ppt_x</p:attrName>
                                        </p:attrNameLst>
                                      </p:cBhvr>
                                      <p:tavLst>
                                        <p:tav tm="0">
                                          <p:val>
                                            <p:strVal val="ppt_x"/>
                                          </p:val>
                                        </p:tav>
                                        <p:tav tm="100000">
                                          <p:val>
                                            <p:strVal val="1+ppt_w/2"/>
                                          </p:val>
                                        </p:tav>
                                      </p:tavLst>
                                    </p:anim>
                                    <p:anim calcmode="lin" valueType="num">
                                      <p:cBhvr additive="base">
                                        <p:cTn id="141" dur="4500"/>
                                        <p:tgtEl>
                                          <p:spTgt spid="57"/>
                                        </p:tgtEl>
                                        <p:attrNameLst>
                                          <p:attrName>ppt_y</p:attrName>
                                        </p:attrNameLst>
                                      </p:cBhvr>
                                      <p:tavLst>
                                        <p:tav tm="0">
                                          <p:val>
                                            <p:strVal val="ppt_y"/>
                                          </p:val>
                                        </p:tav>
                                        <p:tav tm="100000">
                                          <p:val>
                                            <p:strVal val="1+ppt_h/2"/>
                                          </p:val>
                                        </p:tav>
                                      </p:tavLst>
                                    </p:anim>
                                    <p:set>
                                      <p:cBhvr>
                                        <p:cTn id="142" dur="1" fill="hold">
                                          <p:stCondLst>
                                            <p:cond delay="4499"/>
                                          </p:stCondLst>
                                        </p:cTn>
                                        <p:tgtEl>
                                          <p:spTgt spid="57"/>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4500" fill="hold"/>
                                        <p:tgtEl>
                                          <p:spTgt spid="58"/>
                                        </p:tgtEl>
                                        <p:attrNameLst>
                                          <p:attrName>r</p:attrName>
                                        </p:attrNameLst>
                                      </p:cBhvr>
                                    </p:animRot>
                                  </p:childTnLst>
                                </p:cTn>
                              </p:par>
                              <p:par>
                                <p:cTn id="145" presetID="2" presetClass="exit" presetSubtype="6" fill="hold" grpId="1" nodeType="withEffect">
                                  <p:stCondLst>
                                    <p:cond delay="0"/>
                                  </p:stCondLst>
                                  <p:childTnLst>
                                    <p:anim calcmode="lin" valueType="num">
                                      <p:cBhvr additive="base">
                                        <p:cTn id="146" dur="4500"/>
                                        <p:tgtEl>
                                          <p:spTgt spid="58"/>
                                        </p:tgtEl>
                                        <p:attrNameLst>
                                          <p:attrName>ppt_x</p:attrName>
                                        </p:attrNameLst>
                                      </p:cBhvr>
                                      <p:tavLst>
                                        <p:tav tm="0">
                                          <p:val>
                                            <p:strVal val="ppt_x"/>
                                          </p:val>
                                        </p:tav>
                                        <p:tav tm="100000">
                                          <p:val>
                                            <p:strVal val="1+ppt_w/2"/>
                                          </p:val>
                                        </p:tav>
                                      </p:tavLst>
                                    </p:anim>
                                    <p:anim calcmode="lin" valueType="num">
                                      <p:cBhvr additive="base">
                                        <p:cTn id="147" dur="4500"/>
                                        <p:tgtEl>
                                          <p:spTgt spid="58"/>
                                        </p:tgtEl>
                                        <p:attrNameLst>
                                          <p:attrName>ppt_y</p:attrName>
                                        </p:attrNameLst>
                                      </p:cBhvr>
                                      <p:tavLst>
                                        <p:tav tm="0">
                                          <p:val>
                                            <p:strVal val="ppt_y"/>
                                          </p:val>
                                        </p:tav>
                                        <p:tav tm="100000">
                                          <p:val>
                                            <p:strVal val="1+ppt_h/2"/>
                                          </p:val>
                                        </p:tav>
                                      </p:tavLst>
                                    </p:anim>
                                    <p:set>
                                      <p:cBhvr>
                                        <p:cTn id="148" dur="1" fill="hold">
                                          <p:stCondLst>
                                            <p:cond delay="4499"/>
                                          </p:stCondLst>
                                        </p:cTn>
                                        <p:tgtEl>
                                          <p:spTgt spid="58"/>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4500" fill="hold"/>
                                        <p:tgtEl>
                                          <p:spTgt spid="59"/>
                                        </p:tgtEl>
                                        <p:attrNameLst>
                                          <p:attrName>r</p:attrName>
                                        </p:attrNameLst>
                                      </p:cBhvr>
                                    </p:animRot>
                                  </p:childTnLst>
                                </p:cTn>
                              </p:par>
                              <p:par>
                                <p:cTn id="151" presetID="2" presetClass="exit" presetSubtype="6" fill="hold" grpId="1" nodeType="withEffect">
                                  <p:stCondLst>
                                    <p:cond delay="0"/>
                                  </p:stCondLst>
                                  <p:childTnLst>
                                    <p:anim calcmode="lin" valueType="num">
                                      <p:cBhvr additive="base">
                                        <p:cTn id="152" dur="4500"/>
                                        <p:tgtEl>
                                          <p:spTgt spid="59"/>
                                        </p:tgtEl>
                                        <p:attrNameLst>
                                          <p:attrName>ppt_x</p:attrName>
                                        </p:attrNameLst>
                                      </p:cBhvr>
                                      <p:tavLst>
                                        <p:tav tm="0">
                                          <p:val>
                                            <p:strVal val="ppt_x"/>
                                          </p:val>
                                        </p:tav>
                                        <p:tav tm="100000">
                                          <p:val>
                                            <p:strVal val="1+ppt_w/2"/>
                                          </p:val>
                                        </p:tav>
                                      </p:tavLst>
                                    </p:anim>
                                    <p:anim calcmode="lin" valueType="num">
                                      <p:cBhvr additive="base">
                                        <p:cTn id="153" dur="4500"/>
                                        <p:tgtEl>
                                          <p:spTgt spid="59"/>
                                        </p:tgtEl>
                                        <p:attrNameLst>
                                          <p:attrName>ppt_y</p:attrName>
                                        </p:attrNameLst>
                                      </p:cBhvr>
                                      <p:tavLst>
                                        <p:tav tm="0">
                                          <p:val>
                                            <p:strVal val="ppt_y"/>
                                          </p:val>
                                        </p:tav>
                                        <p:tav tm="100000">
                                          <p:val>
                                            <p:strVal val="1+ppt_h/2"/>
                                          </p:val>
                                        </p:tav>
                                      </p:tavLst>
                                    </p:anim>
                                    <p:set>
                                      <p:cBhvr>
                                        <p:cTn id="154" dur="1" fill="hold">
                                          <p:stCondLst>
                                            <p:cond delay="4499"/>
                                          </p:stCondLst>
                                        </p:cTn>
                                        <p:tgtEl>
                                          <p:spTgt spid="59"/>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4500" fill="hold"/>
                                        <p:tgtEl>
                                          <p:spTgt spid="60"/>
                                        </p:tgtEl>
                                        <p:attrNameLst>
                                          <p:attrName>r</p:attrName>
                                        </p:attrNameLst>
                                      </p:cBhvr>
                                    </p:animRot>
                                  </p:childTnLst>
                                </p:cTn>
                              </p:par>
                              <p:par>
                                <p:cTn id="157" presetID="2" presetClass="exit" presetSubtype="6" fill="hold" grpId="1" nodeType="withEffect">
                                  <p:stCondLst>
                                    <p:cond delay="0"/>
                                  </p:stCondLst>
                                  <p:childTnLst>
                                    <p:anim calcmode="lin" valueType="num">
                                      <p:cBhvr additive="base">
                                        <p:cTn id="158" dur="4500"/>
                                        <p:tgtEl>
                                          <p:spTgt spid="60"/>
                                        </p:tgtEl>
                                        <p:attrNameLst>
                                          <p:attrName>ppt_x</p:attrName>
                                        </p:attrNameLst>
                                      </p:cBhvr>
                                      <p:tavLst>
                                        <p:tav tm="0">
                                          <p:val>
                                            <p:strVal val="ppt_x"/>
                                          </p:val>
                                        </p:tav>
                                        <p:tav tm="100000">
                                          <p:val>
                                            <p:strVal val="1+ppt_w/2"/>
                                          </p:val>
                                        </p:tav>
                                      </p:tavLst>
                                    </p:anim>
                                    <p:anim calcmode="lin" valueType="num">
                                      <p:cBhvr additive="base">
                                        <p:cTn id="159" dur="4500"/>
                                        <p:tgtEl>
                                          <p:spTgt spid="60"/>
                                        </p:tgtEl>
                                        <p:attrNameLst>
                                          <p:attrName>ppt_y</p:attrName>
                                        </p:attrNameLst>
                                      </p:cBhvr>
                                      <p:tavLst>
                                        <p:tav tm="0">
                                          <p:val>
                                            <p:strVal val="ppt_y"/>
                                          </p:val>
                                        </p:tav>
                                        <p:tav tm="100000">
                                          <p:val>
                                            <p:strVal val="1+ppt_h/2"/>
                                          </p:val>
                                        </p:tav>
                                      </p:tavLst>
                                    </p:anim>
                                    <p:set>
                                      <p:cBhvr>
                                        <p:cTn id="160" dur="1" fill="hold">
                                          <p:stCondLst>
                                            <p:cond delay="4499"/>
                                          </p:stCondLst>
                                        </p:cTn>
                                        <p:tgtEl>
                                          <p:spTgt spid="60"/>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4500" fill="hold"/>
                                        <p:tgtEl>
                                          <p:spTgt spid="61"/>
                                        </p:tgtEl>
                                        <p:attrNameLst>
                                          <p:attrName>r</p:attrName>
                                        </p:attrNameLst>
                                      </p:cBhvr>
                                    </p:animRot>
                                  </p:childTnLst>
                                </p:cTn>
                              </p:par>
                              <p:par>
                                <p:cTn id="163" presetID="2" presetClass="exit" presetSubtype="6" fill="hold" grpId="1" nodeType="withEffect">
                                  <p:stCondLst>
                                    <p:cond delay="0"/>
                                  </p:stCondLst>
                                  <p:childTnLst>
                                    <p:anim calcmode="lin" valueType="num">
                                      <p:cBhvr additive="base">
                                        <p:cTn id="164" dur="4500"/>
                                        <p:tgtEl>
                                          <p:spTgt spid="61"/>
                                        </p:tgtEl>
                                        <p:attrNameLst>
                                          <p:attrName>ppt_x</p:attrName>
                                        </p:attrNameLst>
                                      </p:cBhvr>
                                      <p:tavLst>
                                        <p:tav tm="0">
                                          <p:val>
                                            <p:strVal val="ppt_x"/>
                                          </p:val>
                                        </p:tav>
                                        <p:tav tm="100000">
                                          <p:val>
                                            <p:strVal val="1+ppt_w/2"/>
                                          </p:val>
                                        </p:tav>
                                      </p:tavLst>
                                    </p:anim>
                                    <p:anim calcmode="lin" valueType="num">
                                      <p:cBhvr additive="base">
                                        <p:cTn id="165" dur="4500"/>
                                        <p:tgtEl>
                                          <p:spTgt spid="61"/>
                                        </p:tgtEl>
                                        <p:attrNameLst>
                                          <p:attrName>ppt_y</p:attrName>
                                        </p:attrNameLst>
                                      </p:cBhvr>
                                      <p:tavLst>
                                        <p:tav tm="0">
                                          <p:val>
                                            <p:strVal val="ppt_y"/>
                                          </p:val>
                                        </p:tav>
                                        <p:tav tm="100000">
                                          <p:val>
                                            <p:strVal val="1+ppt_h/2"/>
                                          </p:val>
                                        </p:tav>
                                      </p:tavLst>
                                    </p:anim>
                                    <p:set>
                                      <p:cBhvr>
                                        <p:cTn id="166" dur="1" fill="hold">
                                          <p:stCondLst>
                                            <p:cond delay="4499"/>
                                          </p:stCondLst>
                                        </p:cTn>
                                        <p:tgtEl>
                                          <p:spTgt spid="61"/>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4500" fill="hold"/>
                                        <p:tgtEl>
                                          <p:spTgt spid="62"/>
                                        </p:tgtEl>
                                        <p:attrNameLst>
                                          <p:attrName>r</p:attrName>
                                        </p:attrNameLst>
                                      </p:cBhvr>
                                    </p:animRot>
                                  </p:childTnLst>
                                </p:cTn>
                              </p:par>
                              <p:par>
                                <p:cTn id="169" presetID="2" presetClass="exit" presetSubtype="6" fill="hold" grpId="1" nodeType="withEffect">
                                  <p:stCondLst>
                                    <p:cond delay="0"/>
                                  </p:stCondLst>
                                  <p:childTnLst>
                                    <p:anim calcmode="lin" valueType="num">
                                      <p:cBhvr additive="base">
                                        <p:cTn id="170" dur="4500"/>
                                        <p:tgtEl>
                                          <p:spTgt spid="62"/>
                                        </p:tgtEl>
                                        <p:attrNameLst>
                                          <p:attrName>ppt_x</p:attrName>
                                        </p:attrNameLst>
                                      </p:cBhvr>
                                      <p:tavLst>
                                        <p:tav tm="0">
                                          <p:val>
                                            <p:strVal val="ppt_x"/>
                                          </p:val>
                                        </p:tav>
                                        <p:tav tm="100000">
                                          <p:val>
                                            <p:strVal val="1+ppt_w/2"/>
                                          </p:val>
                                        </p:tav>
                                      </p:tavLst>
                                    </p:anim>
                                    <p:anim calcmode="lin" valueType="num">
                                      <p:cBhvr additive="base">
                                        <p:cTn id="171" dur="4500"/>
                                        <p:tgtEl>
                                          <p:spTgt spid="62"/>
                                        </p:tgtEl>
                                        <p:attrNameLst>
                                          <p:attrName>ppt_y</p:attrName>
                                        </p:attrNameLst>
                                      </p:cBhvr>
                                      <p:tavLst>
                                        <p:tav tm="0">
                                          <p:val>
                                            <p:strVal val="ppt_y"/>
                                          </p:val>
                                        </p:tav>
                                        <p:tav tm="100000">
                                          <p:val>
                                            <p:strVal val="1+ppt_h/2"/>
                                          </p:val>
                                        </p:tav>
                                      </p:tavLst>
                                    </p:anim>
                                    <p:set>
                                      <p:cBhvr>
                                        <p:cTn id="172" dur="1" fill="hold">
                                          <p:stCondLst>
                                            <p:cond delay="4499"/>
                                          </p:stCondLst>
                                        </p:cTn>
                                        <p:tgtEl>
                                          <p:spTgt spid="62"/>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4500" fill="hold"/>
                                        <p:tgtEl>
                                          <p:spTgt spid="63"/>
                                        </p:tgtEl>
                                        <p:attrNameLst>
                                          <p:attrName>r</p:attrName>
                                        </p:attrNameLst>
                                      </p:cBhvr>
                                    </p:animRot>
                                  </p:childTnLst>
                                </p:cTn>
                              </p:par>
                              <p:par>
                                <p:cTn id="175" presetID="2" presetClass="exit" presetSubtype="6" fill="hold" grpId="1" nodeType="withEffect">
                                  <p:stCondLst>
                                    <p:cond delay="0"/>
                                  </p:stCondLst>
                                  <p:childTnLst>
                                    <p:anim calcmode="lin" valueType="num">
                                      <p:cBhvr additive="base">
                                        <p:cTn id="176" dur="4500"/>
                                        <p:tgtEl>
                                          <p:spTgt spid="63"/>
                                        </p:tgtEl>
                                        <p:attrNameLst>
                                          <p:attrName>ppt_x</p:attrName>
                                        </p:attrNameLst>
                                      </p:cBhvr>
                                      <p:tavLst>
                                        <p:tav tm="0">
                                          <p:val>
                                            <p:strVal val="ppt_x"/>
                                          </p:val>
                                        </p:tav>
                                        <p:tav tm="100000">
                                          <p:val>
                                            <p:strVal val="1+ppt_w/2"/>
                                          </p:val>
                                        </p:tav>
                                      </p:tavLst>
                                    </p:anim>
                                    <p:anim calcmode="lin" valueType="num">
                                      <p:cBhvr additive="base">
                                        <p:cTn id="177" dur="4500"/>
                                        <p:tgtEl>
                                          <p:spTgt spid="63"/>
                                        </p:tgtEl>
                                        <p:attrNameLst>
                                          <p:attrName>ppt_y</p:attrName>
                                        </p:attrNameLst>
                                      </p:cBhvr>
                                      <p:tavLst>
                                        <p:tav tm="0">
                                          <p:val>
                                            <p:strVal val="ppt_y"/>
                                          </p:val>
                                        </p:tav>
                                        <p:tav tm="100000">
                                          <p:val>
                                            <p:strVal val="1+ppt_h/2"/>
                                          </p:val>
                                        </p:tav>
                                      </p:tavLst>
                                    </p:anim>
                                    <p:set>
                                      <p:cBhvr>
                                        <p:cTn id="178" dur="1" fill="hold">
                                          <p:stCondLst>
                                            <p:cond delay="4499"/>
                                          </p:stCondLst>
                                        </p:cTn>
                                        <p:tgtEl>
                                          <p:spTgt spid="63"/>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4500" fill="hold"/>
                                        <p:tgtEl>
                                          <p:spTgt spid="64"/>
                                        </p:tgtEl>
                                        <p:attrNameLst>
                                          <p:attrName>r</p:attrName>
                                        </p:attrNameLst>
                                      </p:cBhvr>
                                    </p:animRot>
                                  </p:childTnLst>
                                </p:cTn>
                              </p:par>
                              <p:par>
                                <p:cTn id="181" presetID="2" presetClass="exit" presetSubtype="6" fill="hold" grpId="1" nodeType="withEffect">
                                  <p:stCondLst>
                                    <p:cond delay="0"/>
                                  </p:stCondLst>
                                  <p:childTnLst>
                                    <p:anim calcmode="lin" valueType="num">
                                      <p:cBhvr additive="base">
                                        <p:cTn id="182" dur="4500"/>
                                        <p:tgtEl>
                                          <p:spTgt spid="64"/>
                                        </p:tgtEl>
                                        <p:attrNameLst>
                                          <p:attrName>ppt_x</p:attrName>
                                        </p:attrNameLst>
                                      </p:cBhvr>
                                      <p:tavLst>
                                        <p:tav tm="0">
                                          <p:val>
                                            <p:strVal val="ppt_x"/>
                                          </p:val>
                                        </p:tav>
                                        <p:tav tm="100000">
                                          <p:val>
                                            <p:strVal val="1+ppt_w/2"/>
                                          </p:val>
                                        </p:tav>
                                      </p:tavLst>
                                    </p:anim>
                                    <p:anim calcmode="lin" valueType="num">
                                      <p:cBhvr additive="base">
                                        <p:cTn id="183" dur="4500"/>
                                        <p:tgtEl>
                                          <p:spTgt spid="64"/>
                                        </p:tgtEl>
                                        <p:attrNameLst>
                                          <p:attrName>ppt_y</p:attrName>
                                        </p:attrNameLst>
                                      </p:cBhvr>
                                      <p:tavLst>
                                        <p:tav tm="0">
                                          <p:val>
                                            <p:strVal val="ppt_y"/>
                                          </p:val>
                                        </p:tav>
                                        <p:tav tm="100000">
                                          <p:val>
                                            <p:strVal val="1+ppt_h/2"/>
                                          </p:val>
                                        </p:tav>
                                      </p:tavLst>
                                    </p:anim>
                                    <p:set>
                                      <p:cBhvr>
                                        <p:cTn id="184" dur="1" fill="hold">
                                          <p:stCondLst>
                                            <p:cond delay="4499"/>
                                          </p:stCondLst>
                                        </p:cTn>
                                        <p:tgtEl>
                                          <p:spTgt spid="64"/>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4500" fill="hold"/>
                                        <p:tgtEl>
                                          <p:spTgt spid="79"/>
                                        </p:tgtEl>
                                        <p:attrNameLst>
                                          <p:attrName>r</p:attrName>
                                        </p:attrNameLst>
                                      </p:cBhvr>
                                    </p:animRot>
                                  </p:childTnLst>
                                </p:cTn>
                              </p:par>
                              <p:par>
                                <p:cTn id="187" presetID="2" presetClass="exit" presetSubtype="12" fill="hold" grpId="1" nodeType="withEffect">
                                  <p:stCondLst>
                                    <p:cond delay="0"/>
                                  </p:stCondLst>
                                  <p:childTnLst>
                                    <p:anim calcmode="lin" valueType="num">
                                      <p:cBhvr additive="base">
                                        <p:cTn id="188" dur="4500"/>
                                        <p:tgtEl>
                                          <p:spTgt spid="79"/>
                                        </p:tgtEl>
                                        <p:attrNameLst>
                                          <p:attrName>ppt_x</p:attrName>
                                        </p:attrNameLst>
                                      </p:cBhvr>
                                      <p:tavLst>
                                        <p:tav tm="0">
                                          <p:val>
                                            <p:strVal val="ppt_x"/>
                                          </p:val>
                                        </p:tav>
                                        <p:tav tm="100000">
                                          <p:val>
                                            <p:strVal val="0-ppt_w/2"/>
                                          </p:val>
                                        </p:tav>
                                      </p:tavLst>
                                    </p:anim>
                                    <p:anim calcmode="lin" valueType="num">
                                      <p:cBhvr additive="base">
                                        <p:cTn id="189" dur="4500"/>
                                        <p:tgtEl>
                                          <p:spTgt spid="79"/>
                                        </p:tgtEl>
                                        <p:attrNameLst>
                                          <p:attrName>ppt_y</p:attrName>
                                        </p:attrNameLst>
                                      </p:cBhvr>
                                      <p:tavLst>
                                        <p:tav tm="0">
                                          <p:val>
                                            <p:strVal val="ppt_y"/>
                                          </p:val>
                                        </p:tav>
                                        <p:tav tm="100000">
                                          <p:val>
                                            <p:strVal val="1+ppt_h/2"/>
                                          </p:val>
                                        </p:tav>
                                      </p:tavLst>
                                    </p:anim>
                                    <p:set>
                                      <p:cBhvr>
                                        <p:cTn id="190" dur="1" fill="hold">
                                          <p:stCondLst>
                                            <p:cond delay="4499"/>
                                          </p:stCondLst>
                                        </p:cTn>
                                        <p:tgtEl>
                                          <p:spTgt spid="79"/>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4500" fill="hold"/>
                                        <p:tgtEl>
                                          <p:spTgt spid="78"/>
                                        </p:tgtEl>
                                        <p:attrNameLst>
                                          <p:attrName>r</p:attrName>
                                        </p:attrNameLst>
                                      </p:cBhvr>
                                    </p:animRot>
                                  </p:childTnLst>
                                </p:cTn>
                              </p:par>
                              <p:par>
                                <p:cTn id="193" presetID="2" presetClass="exit" presetSubtype="12" fill="hold" grpId="1" nodeType="withEffect">
                                  <p:stCondLst>
                                    <p:cond delay="0"/>
                                  </p:stCondLst>
                                  <p:childTnLst>
                                    <p:anim calcmode="lin" valueType="num">
                                      <p:cBhvr additive="base">
                                        <p:cTn id="194" dur="4500"/>
                                        <p:tgtEl>
                                          <p:spTgt spid="78"/>
                                        </p:tgtEl>
                                        <p:attrNameLst>
                                          <p:attrName>ppt_x</p:attrName>
                                        </p:attrNameLst>
                                      </p:cBhvr>
                                      <p:tavLst>
                                        <p:tav tm="0">
                                          <p:val>
                                            <p:strVal val="ppt_x"/>
                                          </p:val>
                                        </p:tav>
                                        <p:tav tm="100000">
                                          <p:val>
                                            <p:strVal val="0-ppt_w/2"/>
                                          </p:val>
                                        </p:tav>
                                      </p:tavLst>
                                    </p:anim>
                                    <p:anim calcmode="lin" valueType="num">
                                      <p:cBhvr additive="base">
                                        <p:cTn id="195" dur="4500"/>
                                        <p:tgtEl>
                                          <p:spTgt spid="78"/>
                                        </p:tgtEl>
                                        <p:attrNameLst>
                                          <p:attrName>ppt_y</p:attrName>
                                        </p:attrNameLst>
                                      </p:cBhvr>
                                      <p:tavLst>
                                        <p:tav tm="0">
                                          <p:val>
                                            <p:strVal val="ppt_y"/>
                                          </p:val>
                                        </p:tav>
                                        <p:tav tm="100000">
                                          <p:val>
                                            <p:strVal val="1+ppt_h/2"/>
                                          </p:val>
                                        </p:tav>
                                      </p:tavLst>
                                    </p:anim>
                                    <p:set>
                                      <p:cBhvr>
                                        <p:cTn id="196" dur="1" fill="hold">
                                          <p:stCondLst>
                                            <p:cond delay="4499"/>
                                          </p:stCondLst>
                                        </p:cTn>
                                        <p:tgtEl>
                                          <p:spTgt spid="78"/>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4500" fill="hold"/>
                                        <p:tgtEl>
                                          <p:spTgt spid="77"/>
                                        </p:tgtEl>
                                        <p:attrNameLst>
                                          <p:attrName>r</p:attrName>
                                        </p:attrNameLst>
                                      </p:cBhvr>
                                    </p:animRot>
                                  </p:childTnLst>
                                </p:cTn>
                              </p:par>
                              <p:par>
                                <p:cTn id="199" presetID="2" presetClass="exit" presetSubtype="12" fill="hold" grpId="1" nodeType="withEffect">
                                  <p:stCondLst>
                                    <p:cond delay="0"/>
                                  </p:stCondLst>
                                  <p:childTnLst>
                                    <p:anim calcmode="lin" valueType="num">
                                      <p:cBhvr additive="base">
                                        <p:cTn id="200" dur="4500"/>
                                        <p:tgtEl>
                                          <p:spTgt spid="77"/>
                                        </p:tgtEl>
                                        <p:attrNameLst>
                                          <p:attrName>ppt_x</p:attrName>
                                        </p:attrNameLst>
                                      </p:cBhvr>
                                      <p:tavLst>
                                        <p:tav tm="0">
                                          <p:val>
                                            <p:strVal val="ppt_x"/>
                                          </p:val>
                                        </p:tav>
                                        <p:tav tm="100000">
                                          <p:val>
                                            <p:strVal val="0-ppt_w/2"/>
                                          </p:val>
                                        </p:tav>
                                      </p:tavLst>
                                    </p:anim>
                                    <p:anim calcmode="lin" valueType="num">
                                      <p:cBhvr additive="base">
                                        <p:cTn id="201" dur="4500"/>
                                        <p:tgtEl>
                                          <p:spTgt spid="77"/>
                                        </p:tgtEl>
                                        <p:attrNameLst>
                                          <p:attrName>ppt_y</p:attrName>
                                        </p:attrNameLst>
                                      </p:cBhvr>
                                      <p:tavLst>
                                        <p:tav tm="0">
                                          <p:val>
                                            <p:strVal val="ppt_y"/>
                                          </p:val>
                                        </p:tav>
                                        <p:tav tm="100000">
                                          <p:val>
                                            <p:strVal val="1+ppt_h/2"/>
                                          </p:val>
                                        </p:tav>
                                      </p:tavLst>
                                    </p:anim>
                                    <p:set>
                                      <p:cBhvr>
                                        <p:cTn id="202" dur="1" fill="hold">
                                          <p:stCondLst>
                                            <p:cond delay="4499"/>
                                          </p:stCondLst>
                                        </p:cTn>
                                        <p:tgtEl>
                                          <p:spTgt spid="77"/>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4500" fill="hold"/>
                                        <p:tgtEl>
                                          <p:spTgt spid="76"/>
                                        </p:tgtEl>
                                        <p:attrNameLst>
                                          <p:attrName>r</p:attrName>
                                        </p:attrNameLst>
                                      </p:cBhvr>
                                    </p:animRot>
                                  </p:childTnLst>
                                </p:cTn>
                              </p:par>
                              <p:par>
                                <p:cTn id="205" presetID="2" presetClass="exit" presetSubtype="12" fill="hold" grpId="1" nodeType="withEffect">
                                  <p:stCondLst>
                                    <p:cond delay="0"/>
                                  </p:stCondLst>
                                  <p:childTnLst>
                                    <p:anim calcmode="lin" valueType="num">
                                      <p:cBhvr additive="base">
                                        <p:cTn id="206" dur="4500"/>
                                        <p:tgtEl>
                                          <p:spTgt spid="76"/>
                                        </p:tgtEl>
                                        <p:attrNameLst>
                                          <p:attrName>ppt_x</p:attrName>
                                        </p:attrNameLst>
                                      </p:cBhvr>
                                      <p:tavLst>
                                        <p:tav tm="0">
                                          <p:val>
                                            <p:strVal val="ppt_x"/>
                                          </p:val>
                                        </p:tav>
                                        <p:tav tm="100000">
                                          <p:val>
                                            <p:strVal val="0-ppt_w/2"/>
                                          </p:val>
                                        </p:tav>
                                      </p:tavLst>
                                    </p:anim>
                                    <p:anim calcmode="lin" valueType="num">
                                      <p:cBhvr additive="base">
                                        <p:cTn id="207" dur="4500"/>
                                        <p:tgtEl>
                                          <p:spTgt spid="76"/>
                                        </p:tgtEl>
                                        <p:attrNameLst>
                                          <p:attrName>ppt_y</p:attrName>
                                        </p:attrNameLst>
                                      </p:cBhvr>
                                      <p:tavLst>
                                        <p:tav tm="0">
                                          <p:val>
                                            <p:strVal val="ppt_y"/>
                                          </p:val>
                                        </p:tav>
                                        <p:tav tm="100000">
                                          <p:val>
                                            <p:strVal val="1+ppt_h/2"/>
                                          </p:val>
                                        </p:tav>
                                      </p:tavLst>
                                    </p:anim>
                                    <p:set>
                                      <p:cBhvr>
                                        <p:cTn id="208" dur="1" fill="hold">
                                          <p:stCondLst>
                                            <p:cond delay="4499"/>
                                          </p:stCondLst>
                                        </p:cTn>
                                        <p:tgtEl>
                                          <p:spTgt spid="76"/>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4500" fill="hold"/>
                                        <p:tgtEl>
                                          <p:spTgt spid="75"/>
                                        </p:tgtEl>
                                        <p:attrNameLst>
                                          <p:attrName>r</p:attrName>
                                        </p:attrNameLst>
                                      </p:cBhvr>
                                    </p:animRot>
                                  </p:childTnLst>
                                </p:cTn>
                              </p:par>
                              <p:par>
                                <p:cTn id="211" presetID="2" presetClass="exit" presetSubtype="12" fill="hold" grpId="1" nodeType="withEffect">
                                  <p:stCondLst>
                                    <p:cond delay="0"/>
                                  </p:stCondLst>
                                  <p:childTnLst>
                                    <p:anim calcmode="lin" valueType="num">
                                      <p:cBhvr additive="base">
                                        <p:cTn id="212" dur="4500"/>
                                        <p:tgtEl>
                                          <p:spTgt spid="75"/>
                                        </p:tgtEl>
                                        <p:attrNameLst>
                                          <p:attrName>ppt_x</p:attrName>
                                        </p:attrNameLst>
                                      </p:cBhvr>
                                      <p:tavLst>
                                        <p:tav tm="0">
                                          <p:val>
                                            <p:strVal val="ppt_x"/>
                                          </p:val>
                                        </p:tav>
                                        <p:tav tm="100000">
                                          <p:val>
                                            <p:strVal val="0-ppt_w/2"/>
                                          </p:val>
                                        </p:tav>
                                      </p:tavLst>
                                    </p:anim>
                                    <p:anim calcmode="lin" valueType="num">
                                      <p:cBhvr additive="base">
                                        <p:cTn id="213" dur="4500"/>
                                        <p:tgtEl>
                                          <p:spTgt spid="75"/>
                                        </p:tgtEl>
                                        <p:attrNameLst>
                                          <p:attrName>ppt_y</p:attrName>
                                        </p:attrNameLst>
                                      </p:cBhvr>
                                      <p:tavLst>
                                        <p:tav tm="0">
                                          <p:val>
                                            <p:strVal val="ppt_y"/>
                                          </p:val>
                                        </p:tav>
                                        <p:tav tm="100000">
                                          <p:val>
                                            <p:strVal val="1+ppt_h/2"/>
                                          </p:val>
                                        </p:tav>
                                      </p:tavLst>
                                    </p:anim>
                                    <p:set>
                                      <p:cBhvr>
                                        <p:cTn id="214" dur="1" fill="hold">
                                          <p:stCondLst>
                                            <p:cond delay="4499"/>
                                          </p:stCondLst>
                                        </p:cTn>
                                        <p:tgtEl>
                                          <p:spTgt spid="75"/>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4500" fill="hold"/>
                                        <p:tgtEl>
                                          <p:spTgt spid="74"/>
                                        </p:tgtEl>
                                        <p:attrNameLst>
                                          <p:attrName>r</p:attrName>
                                        </p:attrNameLst>
                                      </p:cBhvr>
                                    </p:animRot>
                                  </p:childTnLst>
                                </p:cTn>
                              </p:par>
                              <p:par>
                                <p:cTn id="217" presetID="2" presetClass="exit" presetSubtype="12" fill="hold" grpId="1" nodeType="withEffect">
                                  <p:stCondLst>
                                    <p:cond delay="0"/>
                                  </p:stCondLst>
                                  <p:childTnLst>
                                    <p:anim calcmode="lin" valueType="num">
                                      <p:cBhvr additive="base">
                                        <p:cTn id="218" dur="4500"/>
                                        <p:tgtEl>
                                          <p:spTgt spid="74"/>
                                        </p:tgtEl>
                                        <p:attrNameLst>
                                          <p:attrName>ppt_x</p:attrName>
                                        </p:attrNameLst>
                                      </p:cBhvr>
                                      <p:tavLst>
                                        <p:tav tm="0">
                                          <p:val>
                                            <p:strVal val="ppt_x"/>
                                          </p:val>
                                        </p:tav>
                                        <p:tav tm="100000">
                                          <p:val>
                                            <p:strVal val="0-ppt_w/2"/>
                                          </p:val>
                                        </p:tav>
                                      </p:tavLst>
                                    </p:anim>
                                    <p:anim calcmode="lin" valueType="num">
                                      <p:cBhvr additive="base">
                                        <p:cTn id="219" dur="4500"/>
                                        <p:tgtEl>
                                          <p:spTgt spid="74"/>
                                        </p:tgtEl>
                                        <p:attrNameLst>
                                          <p:attrName>ppt_y</p:attrName>
                                        </p:attrNameLst>
                                      </p:cBhvr>
                                      <p:tavLst>
                                        <p:tav tm="0">
                                          <p:val>
                                            <p:strVal val="ppt_y"/>
                                          </p:val>
                                        </p:tav>
                                        <p:tav tm="100000">
                                          <p:val>
                                            <p:strVal val="1+ppt_h/2"/>
                                          </p:val>
                                        </p:tav>
                                      </p:tavLst>
                                    </p:anim>
                                    <p:set>
                                      <p:cBhvr>
                                        <p:cTn id="220" dur="1" fill="hold">
                                          <p:stCondLst>
                                            <p:cond delay="4499"/>
                                          </p:stCondLst>
                                        </p:cTn>
                                        <p:tgtEl>
                                          <p:spTgt spid="74"/>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4500" fill="hold"/>
                                        <p:tgtEl>
                                          <p:spTgt spid="73"/>
                                        </p:tgtEl>
                                        <p:attrNameLst>
                                          <p:attrName>r</p:attrName>
                                        </p:attrNameLst>
                                      </p:cBhvr>
                                    </p:animRot>
                                  </p:childTnLst>
                                </p:cTn>
                              </p:par>
                              <p:par>
                                <p:cTn id="223" presetID="2" presetClass="exit" presetSubtype="12" fill="hold" grpId="1" nodeType="withEffect">
                                  <p:stCondLst>
                                    <p:cond delay="0"/>
                                  </p:stCondLst>
                                  <p:childTnLst>
                                    <p:anim calcmode="lin" valueType="num">
                                      <p:cBhvr additive="base">
                                        <p:cTn id="224" dur="4500"/>
                                        <p:tgtEl>
                                          <p:spTgt spid="73"/>
                                        </p:tgtEl>
                                        <p:attrNameLst>
                                          <p:attrName>ppt_x</p:attrName>
                                        </p:attrNameLst>
                                      </p:cBhvr>
                                      <p:tavLst>
                                        <p:tav tm="0">
                                          <p:val>
                                            <p:strVal val="ppt_x"/>
                                          </p:val>
                                        </p:tav>
                                        <p:tav tm="100000">
                                          <p:val>
                                            <p:strVal val="0-ppt_w/2"/>
                                          </p:val>
                                        </p:tav>
                                      </p:tavLst>
                                    </p:anim>
                                    <p:anim calcmode="lin" valueType="num">
                                      <p:cBhvr additive="base">
                                        <p:cTn id="225" dur="4500"/>
                                        <p:tgtEl>
                                          <p:spTgt spid="73"/>
                                        </p:tgtEl>
                                        <p:attrNameLst>
                                          <p:attrName>ppt_y</p:attrName>
                                        </p:attrNameLst>
                                      </p:cBhvr>
                                      <p:tavLst>
                                        <p:tav tm="0">
                                          <p:val>
                                            <p:strVal val="ppt_y"/>
                                          </p:val>
                                        </p:tav>
                                        <p:tav tm="100000">
                                          <p:val>
                                            <p:strVal val="1+ppt_h/2"/>
                                          </p:val>
                                        </p:tav>
                                      </p:tavLst>
                                    </p:anim>
                                    <p:set>
                                      <p:cBhvr>
                                        <p:cTn id="226" dur="1" fill="hold">
                                          <p:stCondLst>
                                            <p:cond delay="4499"/>
                                          </p:stCondLst>
                                        </p:cTn>
                                        <p:tgtEl>
                                          <p:spTgt spid="73"/>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4500" fill="hold"/>
                                        <p:tgtEl>
                                          <p:spTgt spid="72"/>
                                        </p:tgtEl>
                                        <p:attrNameLst>
                                          <p:attrName>r</p:attrName>
                                        </p:attrNameLst>
                                      </p:cBhvr>
                                    </p:animRot>
                                  </p:childTnLst>
                                </p:cTn>
                              </p:par>
                              <p:par>
                                <p:cTn id="229" presetID="2" presetClass="exit" presetSubtype="12" fill="hold" grpId="1" nodeType="withEffect">
                                  <p:stCondLst>
                                    <p:cond delay="0"/>
                                  </p:stCondLst>
                                  <p:childTnLst>
                                    <p:anim calcmode="lin" valueType="num">
                                      <p:cBhvr additive="base">
                                        <p:cTn id="230" dur="4500"/>
                                        <p:tgtEl>
                                          <p:spTgt spid="72"/>
                                        </p:tgtEl>
                                        <p:attrNameLst>
                                          <p:attrName>ppt_x</p:attrName>
                                        </p:attrNameLst>
                                      </p:cBhvr>
                                      <p:tavLst>
                                        <p:tav tm="0">
                                          <p:val>
                                            <p:strVal val="ppt_x"/>
                                          </p:val>
                                        </p:tav>
                                        <p:tav tm="100000">
                                          <p:val>
                                            <p:strVal val="0-ppt_w/2"/>
                                          </p:val>
                                        </p:tav>
                                      </p:tavLst>
                                    </p:anim>
                                    <p:anim calcmode="lin" valueType="num">
                                      <p:cBhvr additive="base">
                                        <p:cTn id="231" dur="4500"/>
                                        <p:tgtEl>
                                          <p:spTgt spid="72"/>
                                        </p:tgtEl>
                                        <p:attrNameLst>
                                          <p:attrName>ppt_y</p:attrName>
                                        </p:attrNameLst>
                                      </p:cBhvr>
                                      <p:tavLst>
                                        <p:tav tm="0">
                                          <p:val>
                                            <p:strVal val="ppt_y"/>
                                          </p:val>
                                        </p:tav>
                                        <p:tav tm="100000">
                                          <p:val>
                                            <p:strVal val="1+ppt_h/2"/>
                                          </p:val>
                                        </p:tav>
                                      </p:tavLst>
                                    </p:anim>
                                    <p:set>
                                      <p:cBhvr>
                                        <p:cTn id="232" dur="1" fill="hold">
                                          <p:stCondLst>
                                            <p:cond delay="4499"/>
                                          </p:stCondLst>
                                        </p:cTn>
                                        <p:tgtEl>
                                          <p:spTgt spid="72"/>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4500" fill="hold"/>
                                        <p:tgtEl>
                                          <p:spTgt spid="71"/>
                                        </p:tgtEl>
                                        <p:attrNameLst>
                                          <p:attrName>r</p:attrName>
                                        </p:attrNameLst>
                                      </p:cBhvr>
                                    </p:animRot>
                                  </p:childTnLst>
                                </p:cTn>
                              </p:par>
                              <p:par>
                                <p:cTn id="235" presetID="2" presetClass="exit" presetSubtype="12" fill="hold" grpId="1" nodeType="withEffect">
                                  <p:stCondLst>
                                    <p:cond delay="0"/>
                                  </p:stCondLst>
                                  <p:childTnLst>
                                    <p:anim calcmode="lin" valueType="num">
                                      <p:cBhvr additive="base">
                                        <p:cTn id="236" dur="4500"/>
                                        <p:tgtEl>
                                          <p:spTgt spid="71"/>
                                        </p:tgtEl>
                                        <p:attrNameLst>
                                          <p:attrName>ppt_x</p:attrName>
                                        </p:attrNameLst>
                                      </p:cBhvr>
                                      <p:tavLst>
                                        <p:tav tm="0">
                                          <p:val>
                                            <p:strVal val="ppt_x"/>
                                          </p:val>
                                        </p:tav>
                                        <p:tav tm="100000">
                                          <p:val>
                                            <p:strVal val="0-ppt_w/2"/>
                                          </p:val>
                                        </p:tav>
                                      </p:tavLst>
                                    </p:anim>
                                    <p:anim calcmode="lin" valueType="num">
                                      <p:cBhvr additive="base">
                                        <p:cTn id="237" dur="4500"/>
                                        <p:tgtEl>
                                          <p:spTgt spid="71"/>
                                        </p:tgtEl>
                                        <p:attrNameLst>
                                          <p:attrName>ppt_y</p:attrName>
                                        </p:attrNameLst>
                                      </p:cBhvr>
                                      <p:tavLst>
                                        <p:tav tm="0">
                                          <p:val>
                                            <p:strVal val="ppt_y"/>
                                          </p:val>
                                        </p:tav>
                                        <p:tav tm="100000">
                                          <p:val>
                                            <p:strVal val="1+ppt_h/2"/>
                                          </p:val>
                                        </p:tav>
                                      </p:tavLst>
                                    </p:anim>
                                    <p:set>
                                      <p:cBhvr>
                                        <p:cTn id="238" dur="1" fill="hold">
                                          <p:stCondLst>
                                            <p:cond delay="4499"/>
                                          </p:stCondLst>
                                        </p:cTn>
                                        <p:tgtEl>
                                          <p:spTgt spid="71"/>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4500" fill="hold"/>
                                        <p:tgtEl>
                                          <p:spTgt spid="70"/>
                                        </p:tgtEl>
                                        <p:attrNameLst>
                                          <p:attrName>r</p:attrName>
                                        </p:attrNameLst>
                                      </p:cBhvr>
                                    </p:animRot>
                                  </p:childTnLst>
                                </p:cTn>
                              </p:par>
                              <p:par>
                                <p:cTn id="241" presetID="2" presetClass="exit" presetSubtype="12" fill="hold" grpId="1" nodeType="withEffect">
                                  <p:stCondLst>
                                    <p:cond delay="0"/>
                                  </p:stCondLst>
                                  <p:childTnLst>
                                    <p:anim calcmode="lin" valueType="num">
                                      <p:cBhvr additive="base">
                                        <p:cTn id="242" dur="4500"/>
                                        <p:tgtEl>
                                          <p:spTgt spid="70"/>
                                        </p:tgtEl>
                                        <p:attrNameLst>
                                          <p:attrName>ppt_x</p:attrName>
                                        </p:attrNameLst>
                                      </p:cBhvr>
                                      <p:tavLst>
                                        <p:tav tm="0">
                                          <p:val>
                                            <p:strVal val="ppt_x"/>
                                          </p:val>
                                        </p:tav>
                                        <p:tav tm="100000">
                                          <p:val>
                                            <p:strVal val="0-ppt_w/2"/>
                                          </p:val>
                                        </p:tav>
                                      </p:tavLst>
                                    </p:anim>
                                    <p:anim calcmode="lin" valueType="num">
                                      <p:cBhvr additive="base">
                                        <p:cTn id="243" dur="4500"/>
                                        <p:tgtEl>
                                          <p:spTgt spid="70"/>
                                        </p:tgtEl>
                                        <p:attrNameLst>
                                          <p:attrName>ppt_y</p:attrName>
                                        </p:attrNameLst>
                                      </p:cBhvr>
                                      <p:tavLst>
                                        <p:tav tm="0">
                                          <p:val>
                                            <p:strVal val="ppt_y"/>
                                          </p:val>
                                        </p:tav>
                                        <p:tav tm="100000">
                                          <p:val>
                                            <p:strVal val="1+ppt_h/2"/>
                                          </p:val>
                                        </p:tav>
                                      </p:tavLst>
                                    </p:anim>
                                    <p:set>
                                      <p:cBhvr>
                                        <p:cTn id="244" dur="1" fill="hold">
                                          <p:stCondLst>
                                            <p:cond delay="4499"/>
                                          </p:stCondLst>
                                        </p:cTn>
                                        <p:tgtEl>
                                          <p:spTgt spid="70"/>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4500" fill="hold"/>
                                        <p:tgtEl>
                                          <p:spTgt spid="69"/>
                                        </p:tgtEl>
                                        <p:attrNameLst>
                                          <p:attrName>r</p:attrName>
                                        </p:attrNameLst>
                                      </p:cBhvr>
                                    </p:animRot>
                                  </p:childTnLst>
                                </p:cTn>
                              </p:par>
                              <p:par>
                                <p:cTn id="247" presetID="2" presetClass="exit" presetSubtype="12" fill="hold" grpId="1" nodeType="withEffect">
                                  <p:stCondLst>
                                    <p:cond delay="0"/>
                                  </p:stCondLst>
                                  <p:childTnLst>
                                    <p:anim calcmode="lin" valueType="num">
                                      <p:cBhvr additive="base">
                                        <p:cTn id="248" dur="4500"/>
                                        <p:tgtEl>
                                          <p:spTgt spid="69"/>
                                        </p:tgtEl>
                                        <p:attrNameLst>
                                          <p:attrName>ppt_x</p:attrName>
                                        </p:attrNameLst>
                                      </p:cBhvr>
                                      <p:tavLst>
                                        <p:tav tm="0">
                                          <p:val>
                                            <p:strVal val="ppt_x"/>
                                          </p:val>
                                        </p:tav>
                                        <p:tav tm="100000">
                                          <p:val>
                                            <p:strVal val="0-ppt_w/2"/>
                                          </p:val>
                                        </p:tav>
                                      </p:tavLst>
                                    </p:anim>
                                    <p:anim calcmode="lin" valueType="num">
                                      <p:cBhvr additive="base">
                                        <p:cTn id="249" dur="4500"/>
                                        <p:tgtEl>
                                          <p:spTgt spid="69"/>
                                        </p:tgtEl>
                                        <p:attrNameLst>
                                          <p:attrName>ppt_y</p:attrName>
                                        </p:attrNameLst>
                                      </p:cBhvr>
                                      <p:tavLst>
                                        <p:tav tm="0">
                                          <p:val>
                                            <p:strVal val="ppt_y"/>
                                          </p:val>
                                        </p:tav>
                                        <p:tav tm="100000">
                                          <p:val>
                                            <p:strVal val="1+ppt_h/2"/>
                                          </p:val>
                                        </p:tav>
                                      </p:tavLst>
                                    </p:anim>
                                    <p:set>
                                      <p:cBhvr>
                                        <p:cTn id="250" dur="1" fill="hold">
                                          <p:stCondLst>
                                            <p:cond delay="4499"/>
                                          </p:stCondLst>
                                        </p:cTn>
                                        <p:tgtEl>
                                          <p:spTgt spid="69"/>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4500" fill="hold"/>
                                        <p:tgtEl>
                                          <p:spTgt spid="68"/>
                                        </p:tgtEl>
                                        <p:attrNameLst>
                                          <p:attrName>r</p:attrName>
                                        </p:attrNameLst>
                                      </p:cBhvr>
                                    </p:animRot>
                                  </p:childTnLst>
                                </p:cTn>
                              </p:par>
                              <p:par>
                                <p:cTn id="253" presetID="2" presetClass="exit" presetSubtype="12" fill="hold" grpId="1" nodeType="withEffect">
                                  <p:stCondLst>
                                    <p:cond delay="0"/>
                                  </p:stCondLst>
                                  <p:childTnLst>
                                    <p:anim calcmode="lin" valueType="num">
                                      <p:cBhvr additive="base">
                                        <p:cTn id="254" dur="4500"/>
                                        <p:tgtEl>
                                          <p:spTgt spid="68"/>
                                        </p:tgtEl>
                                        <p:attrNameLst>
                                          <p:attrName>ppt_x</p:attrName>
                                        </p:attrNameLst>
                                      </p:cBhvr>
                                      <p:tavLst>
                                        <p:tav tm="0">
                                          <p:val>
                                            <p:strVal val="ppt_x"/>
                                          </p:val>
                                        </p:tav>
                                        <p:tav tm="100000">
                                          <p:val>
                                            <p:strVal val="0-ppt_w/2"/>
                                          </p:val>
                                        </p:tav>
                                      </p:tavLst>
                                    </p:anim>
                                    <p:anim calcmode="lin" valueType="num">
                                      <p:cBhvr additive="base">
                                        <p:cTn id="255" dur="4500"/>
                                        <p:tgtEl>
                                          <p:spTgt spid="68"/>
                                        </p:tgtEl>
                                        <p:attrNameLst>
                                          <p:attrName>ppt_y</p:attrName>
                                        </p:attrNameLst>
                                      </p:cBhvr>
                                      <p:tavLst>
                                        <p:tav tm="0">
                                          <p:val>
                                            <p:strVal val="ppt_y"/>
                                          </p:val>
                                        </p:tav>
                                        <p:tav tm="100000">
                                          <p:val>
                                            <p:strVal val="1+ppt_h/2"/>
                                          </p:val>
                                        </p:tav>
                                      </p:tavLst>
                                    </p:anim>
                                    <p:set>
                                      <p:cBhvr>
                                        <p:cTn id="256" dur="1" fill="hold">
                                          <p:stCondLst>
                                            <p:cond delay="4499"/>
                                          </p:stCondLst>
                                        </p:cTn>
                                        <p:tgtEl>
                                          <p:spTgt spid="68"/>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4500" fill="hold"/>
                                        <p:tgtEl>
                                          <p:spTgt spid="67"/>
                                        </p:tgtEl>
                                        <p:attrNameLst>
                                          <p:attrName>r</p:attrName>
                                        </p:attrNameLst>
                                      </p:cBhvr>
                                    </p:animRot>
                                  </p:childTnLst>
                                </p:cTn>
                              </p:par>
                              <p:par>
                                <p:cTn id="259" presetID="2" presetClass="exit" presetSubtype="12" fill="hold" grpId="1" nodeType="withEffect">
                                  <p:stCondLst>
                                    <p:cond delay="0"/>
                                  </p:stCondLst>
                                  <p:childTnLst>
                                    <p:anim calcmode="lin" valueType="num">
                                      <p:cBhvr additive="base">
                                        <p:cTn id="260" dur="4500"/>
                                        <p:tgtEl>
                                          <p:spTgt spid="67"/>
                                        </p:tgtEl>
                                        <p:attrNameLst>
                                          <p:attrName>ppt_x</p:attrName>
                                        </p:attrNameLst>
                                      </p:cBhvr>
                                      <p:tavLst>
                                        <p:tav tm="0">
                                          <p:val>
                                            <p:strVal val="ppt_x"/>
                                          </p:val>
                                        </p:tav>
                                        <p:tav tm="100000">
                                          <p:val>
                                            <p:strVal val="0-ppt_w/2"/>
                                          </p:val>
                                        </p:tav>
                                      </p:tavLst>
                                    </p:anim>
                                    <p:anim calcmode="lin" valueType="num">
                                      <p:cBhvr additive="base">
                                        <p:cTn id="261" dur="4500"/>
                                        <p:tgtEl>
                                          <p:spTgt spid="67"/>
                                        </p:tgtEl>
                                        <p:attrNameLst>
                                          <p:attrName>ppt_y</p:attrName>
                                        </p:attrNameLst>
                                      </p:cBhvr>
                                      <p:tavLst>
                                        <p:tav tm="0">
                                          <p:val>
                                            <p:strVal val="ppt_y"/>
                                          </p:val>
                                        </p:tav>
                                        <p:tav tm="100000">
                                          <p:val>
                                            <p:strVal val="1+ppt_h/2"/>
                                          </p:val>
                                        </p:tav>
                                      </p:tavLst>
                                    </p:anim>
                                    <p:set>
                                      <p:cBhvr>
                                        <p:cTn id="262" dur="1" fill="hold">
                                          <p:stCondLst>
                                            <p:cond delay="4499"/>
                                          </p:stCondLst>
                                        </p:cTn>
                                        <p:tgtEl>
                                          <p:spTgt spid="67"/>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4500" fill="hold"/>
                                        <p:tgtEl>
                                          <p:spTgt spid="66"/>
                                        </p:tgtEl>
                                        <p:attrNameLst>
                                          <p:attrName>r</p:attrName>
                                        </p:attrNameLst>
                                      </p:cBhvr>
                                    </p:animRot>
                                  </p:childTnLst>
                                </p:cTn>
                              </p:par>
                              <p:par>
                                <p:cTn id="265" presetID="2" presetClass="exit" presetSubtype="12" fill="hold" grpId="1" nodeType="withEffect">
                                  <p:stCondLst>
                                    <p:cond delay="0"/>
                                  </p:stCondLst>
                                  <p:childTnLst>
                                    <p:anim calcmode="lin" valueType="num">
                                      <p:cBhvr additive="base">
                                        <p:cTn id="266" dur="4500"/>
                                        <p:tgtEl>
                                          <p:spTgt spid="66"/>
                                        </p:tgtEl>
                                        <p:attrNameLst>
                                          <p:attrName>ppt_x</p:attrName>
                                        </p:attrNameLst>
                                      </p:cBhvr>
                                      <p:tavLst>
                                        <p:tav tm="0">
                                          <p:val>
                                            <p:strVal val="ppt_x"/>
                                          </p:val>
                                        </p:tav>
                                        <p:tav tm="100000">
                                          <p:val>
                                            <p:strVal val="0-ppt_w/2"/>
                                          </p:val>
                                        </p:tav>
                                      </p:tavLst>
                                    </p:anim>
                                    <p:anim calcmode="lin" valueType="num">
                                      <p:cBhvr additive="base">
                                        <p:cTn id="267" dur="4500"/>
                                        <p:tgtEl>
                                          <p:spTgt spid="66"/>
                                        </p:tgtEl>
                                        <p:attrNameLst>
                                          <p:attrName>ppt_y</p:attrName>
                                        </p:attrNameLst>
                                      </p:cBhvr>
                                      <p:tavLst>
                                        <p:tav tm="0">
                                          <p:val>
                                            <p:strVal val="ppt_y"/>
                                          </p:val>
                                        </p:tav>
                                        <p:tav tm="100000">
                                          <p:val>
                                            <p:strVal val="1+ppt_h/2"/>
                                          </p:val>
                                        </p:tav>
                                      </p:tavLst>
                                    </p:anim>
                                    <p:set>
                                      <p:cBhvr>
                                        <p:cTn id="268" dur="1" fill="hold">
                                          <p:stCondLst>
                                            <p:cond delay="4499"/>
                                          </p:stCondLst>
                                        </p:cTn>
                                        <p:tgtEl>
                                          <p:spTgt spid="66"/>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4500" fill="hold"/>
                                        <p:tgtEl>
                                          <p:spTgt spid="65"/>
                                        </p:tgtEl>
                                        <p:attrNameLst>
                                          <p:attrName>r</p:attrName>
                                        </p:attrNameLst>
                                      </p:cBhvr>
                                    </p:animRot>
                                  </p:childTnLst>
                                </p:cTn>
                              </p:par>
                              <p:par>
                                <p:cTn id="271" presetID="2" presetClass="exit" presetSubtype="12" fill="hold" grpId="1" nodeType="withEffect">
                                  <p:stCondLst>
                                    <p:cond delay="0"/>
                                  </p:stCondLst>
                                  <p:childTnLst>
                                    <p:anim calcmode="lin" valueType="num">
                                      <p:cBhvr additive="base">
                                        <p:cTn id="272" dur="4500"/>
                                        <p:tgtEl>
                                          <p:spTgt spid="65"/>
                                        </p:tgtEl>
                                        <p:attrNameLst>
                                          <p:attrName>ppt_x</p:attrName>
                                        </p:attrNameLst>
                                      </p:cBhvr>
                                      <p:tavLst>
                                        <p:tav tm="0">
                                          <p:val>
                                            <p:strVal val="ppt_x"/>
                                          </p:val>
                                        </p:tav>
                                        <p:tav tm="100000">
                                          <p:val>
                                            <p:strVal val="0-ppt_w/2"/>
                                          </p:val>
                                        </p:tav>
                                      </p:tavLst>
                                    </p:anim>
                                    <p:anim calcmode="lin" valueType="num">
                                      <p:cBhvr additive="base">
                                        <p:cTn id="273" dur="4500"/>
                                        <p:tgtEl>
                                          <p:spTgt spid="65"/>
                                        </p:tgtEl>
                                        <p:attrNameLst>
                                          <p:attrName>ppt_y</p:attrName>
                                        </p:attrNameLst>
                                      </p:cBhvr>
                                      <p:tavLst>
                                        <p:tav tm="0">
                                          <p:val>
                                            <p:strVal val="ppt_y"/>
                                          </p:val>
                                        </p:tav>
                                        <p:tav tm="100000">
                                          <p:val>
                                            <p:strVal val="1+ppt_h/2"/>
                                          </p:val>
                                        </p:tav>
                                      </p:tavLst>
                                    </p:anim>
                                    <p:set>
                                      <p:cBhvr>
                                        <p:cTn id="274" dur="1" fill="hold">
                                          <p:stCondLst>
                                            <p:cond delay="4499"/>
                                          </p:stCondLst>
                                        </p:cTn>
                                        <p:tgtEl>
                                          <p:spTgt spid="65"/>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4500" fill="hold"/>
                                        <p:tgtEl>
                                          <p:spTgt spid="124"/>
                                        </p:tgtEl>
                                        <p:attrNameLst>
                                          <p:attrName>r</p:attrName>
                                        </p:attrNameLst>
                                      </p:cBhvr>
                                    </p:animRot>
                                  </p:childTnLst>
                                </p:cTn>
                              </p:par>
                              <p:par>
                                <p:cTn id="277" presetID="2" presetClass="exit" presetSubtype="12" fill="hold" grpId="1" nodeType="withEffect">
                                  <p:stCondLst>
                                    <p:cond delay="0"/>
                                  </p:stCondLst>
                                  <p:childTnLst>
                                    <p:anim calcmode="lin" valueType="num">
                                      <p:cBhvr additive="base">
                                        <p:cTn id="278" dur="4500"/>
                                        <p:tgtEl>
                                          <p:spTgt spid="124"/>
                                        </p:tgtEl>
                                        <p:attrNameLst>
                                          <p:attrName>ppt_x</p:attrName>
                                        </p:attrNameLst>
                                      </p:cBhvr>
                                      <p:tavLst>
                                        <p:tav tm="0">
                                          <p:val>
                                            <p:strVal val="ppt_x"/>
                                          </p:val>
                                        </p:tav>
                                        <p:tav tm="100000">
                                          <p:val>
                                            <p:strVal val="0-ppt_w/2"/>
                                          </p:val>
                                        </p:tav>
                                      </p:tavLst>
                                    </p:anim>
                                    <p:anim calcmode="lin" valueType="num">
                                      <p:cBhvr additive="base">
                                        <p:cTn id="279" dur="4500"/>
                                        <p:tgtEl>
                                          <p:spTgt spid="124"/>
                                        </p:tgtEl>
                                        <p:attrNameLst>
                                          <p:attrName>ppt_y</p:attrName>
                                        </p:attrNameLst>
                                      </p:cBhvr>
                                      <p:tavLst>
                                        <p:tav tm="0">
                                          <p:val>
                                            <p:strVal val="ppt_y"/>
                                          </p:val>
                                        </p:tav>
                                        <p:tav tm="100000">
                                          <p:val>
                                            <p:strVal val="1+ppt_h/2"/>
                                          </p:val>
                                        </p:tav>
                                      </p:tavLst>
                                    </p:anim>
                                    <p:set>
                                      <p:cBhvr>
                                        <p:cTn id="280" dur="1" fill="hold">
                                          <p:stCondLst>
                                            <p:cond delay="4499"/>
                                          </p:stCondLst>
                                        </p:cTn>
                                        <p:tgtEl>
                                          <p:spTgt spid="124"/>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4500" fill="hold"/>
                                        <p:tgtEl>
                                          <p:spTgt spid="123"/>
                                        </p:tgtEl>
                                        <p:attrNameLst>
                                          <p:attrName>r</p:attrName>
                                        </p:attrNameLst>
                                      </p:cBhvr>
                                    </p:animRot>
                                  </p:childTnLst>
                                </p:cTn>
                              </p:par>
                              <p:par>
                                <p:cTn id="283" presetID="2" presetClass="exit" presetSubtype="12" fill="hold" grpId="1" nodeType="withEffect">
                                  <p:stCondLst>
                                    <p:cond delay="0"/>
                                  </p:stCondLst>
                                  <p:childTnLst>
                                    <p:anim calcmode="lin" valueType="num">
                                      <p:cBhvr additive="base">
                                        <p:cTn id="284" dur="4500"/>
                                        <p:tgtEl>
                                          <p:spTgt spid="123"/>
                                        </p:tgtEl>
                                        <p:attrNameLst>
                                          <p:attrName>ppt_x</p:attrName>
                                        </p:attrNameLst>
                                      </p:cBhvr>
                                      <p:tavLst>
                                        <p:tav tm="0">
                                          <p:val>
                                            <p:strVal val="ppt_x"/>
                                          </p:val>
                                        </p:tav>
                                        <p:tav tm="100000">
                                          <p:val>
                                            <p:strVal val="0-ppt_w/2"/>
                                          </p:val>
                                        </p:tav>
                                      </p:tavLst>
                                    </p:anim>
                                    <p:anim calcmode="lin" valueType="num">
                                      <p:cBhvr additive="base">
                                        <p:cTn id="285" dur="4500"/>
                                        <p:tgtEl>
                                          <p:spTgt spid="123"/>
                                        </p:tgtEl>
                                        <p:attrNameLst>
                                          <p:attrName>ppt_y</p:attrName>
                                        </p:attrNameLst>
                                      </p:cBhvr>
                                      <p:tavLst>
                                        <p:tav tm="0">
                                          <p:val>
                                            <p:strVal val="ppt_y"/>
                                          </p:val>
                                        </p:tav>
                                        <p:tav tm="100000">
                                          <p:val>
                                            <p:strVal val="1+ppt_h/2"/>
                                          </p:val>
                                        </p:tav>
                                      </p:tavLst>
                                    </p:anim>
                                    <p:set>
                                      <p:cBhvr>
                                        <p:cTn id="286" dur="1" fill="hold">
                                          <p:stCondLst>
                                            <p:cond delay="4499"/>
                                          </p:stCondLst>
                                        </p:cTn>
                                        <p:tgtEl>
                                          <p:spTgt spid="123"/>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4500" fill="hold"/>
                                        <p:tgtEl>
                                          <p:spTgt spid="122"/>
                                        </p:tgtEl>
                                        <p:attrNameLst>
                                          <p:attrName>r</p:attrName>
                                        </p:attrNameLst>
                                      </p:cBhvr>
                                    </p:animRot>
                                  </p:childTnLst>
                                </p:cTn>
                              </p:par>
                              <p:par>
                                <p:cTn id="289" presetID="2" presetClass="exit" presetSubtype="12" fill="hold" grpId="1" nodeType="withEffect">
                                  <p:stCondLst>
                                    <p:cond delay="0"/>
                                  </p:stCondLst>
                                  <p:childTnLst>
                                    <p:anim calcmode="lin" valueType="num">
                                      <p:cBhvr additive="base">
                                        <p:cTn id="290" dur="4500"/>
                                        <p:tgtEl>
                                          <p:spTgt spid="122"/>
                                        </p:tgtEl>
                                        <p:attrNameLst>
                                          <p:attrName>ppt_x</p:attrName>
                                        </p:attrNameLst>
                                      </p:cBhvr>
                                      <p:tavLst>
                                        <p:tav tm="0">
                                          <p:val>
                                            <p:strVal val="ppt_x"/>
                                          </p:val>
                                        </p:tav>
                                        <p:tav tm="100000">
                                          <p:val>
                                            <p:strVal val="0-ppt_w/2"/>
                                          </p:val>
                                        </p:tav>
                                      </p:tavLst>
                                    </p:anim>
                                    <p:anim calcmode="lin" valueType="num">
                                      <p:cBhvr additive="base">
                                        <p:cTn id="291" dur="4500"/>
                                        <p:tgtEl>
                                          <p:spTgt spid="122"/>
                                        </p:tgtEl>
                                        <p:attrNameLst>
                                          <p:attrName>ppt_y</p:attrName>
                                        </p:attrNameLst>
                                      </p:cBhvr>
                                      <p:tavLst>
                                        <p:tav tm="0">
                                          <p:val>
                                            <p:strVal val="ppt_y"/>
                                          </p:val>
                                        </p:tav>
                                        <p:tav tm="100000">
                                          <p:val>
                                            <p:strVal val="1+ppt_h/2"/>
                                          </p:val>
                                        </p:tav>
                                      </p:tavLst>
                                    </p:anim>
                                    <p:set>
                                      <p:cBhvr>
                                        <p:cTn id="292" dur="1" fill="hold">
                                          <p:stCondLst>
                                            <p:cond delay="4499"/>
                                          </p:stCondLst>
                                        </p:cTn>
                                        <p:tgtEl>
                                          <p:spTgt spid="122"/>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4500" fill="hold"/>
                                        <p:tgtEl>
                                          <p:spTgt spid="121"/>
                                        </p:tgtEl>
                                        <p:attrNameLst>
                                          <p:attrName>r</p:attrName>
                                        </p:attrNameLst>
                                      </p:cBhvr>
                                    </p:animRot>
                                  </p:childTnLst>
                                </p:cTn>
                              </p:par>
                              <p:par>
                                <p:cTn id="295" presetID="2" presetClass="exit" presetSubtype="12" fill="hold" grpId="1" nodeType="withEffect">
                                  <p:stCondLst>
                                    <p:cond delay="0"/>
                                  </p:stCondLst>
                                  <p:childTnLst>
                                    <p:anim calcmode="lin" valueType="num">
                                      <p:cBhvr additive="base">
                                        <p:cTn id="296" dur="4500"/>
                                        <p:tgtEl>
                                          <p:spTgt spid="121"/>
                                        </p:tgtEl>
                                        <p:attrNameLst>
                                          <p:attrName>ppt_x</p:attrName>
                                        </p:attrNameLst>
                                      </p:cBhvr>
                                      <p:tavLst>
                                        <p:tav tm="0">
                                          <p:val>
                                            <p:strVal val="ppt_x"/>
                                          </p:val>
                                        </p:tav>
                                        <p:tav tm="100000">
                                          <p:val>
                                            <p:strVal val="0-ppt_w/2"/>
                                          </p:val>
                                        </p:tav>
                                      </p:tavLst>
                                    </p:anim>
                                    <p:anim calcmode="lin" valueType="num">
                                      <p:cBhvr additive="base">
                                        <p:cTn id="297" dur="4500"/>
                                        <p:tgtEl>
                                          <p:spTgt spid="121"/>
                                        </p:tgtEl>
                                        <p:attrNameLst>
                                          <p:attrName>ppt_y</p:attrName>
                                        </p:attrNameLst>
                                      </p:cBhvr>
                                      <p:tavLst>
                                        <p:tav tm="0">
                                          <p:val>
                                            <p:strVal val="ppt_y"/>
                                          </p:val>
                                        </p:tav>
                                        <p:tav tm="100000">
                                          <p:val>
                                            <p:strVal val="1+ppt_h/2"/>
                                          </p:val>
                                        </p:tav>
                                      </p:tavLst>
                                    </p:anim>
                                    <p:set>
                                      <p:cBhvr>
                                        <p:cTn id="298" dur="1" fill="hold">
                                          <p:stCondLst>
                                            <p:cond delay="4499"/>
                                          </p:stCondLst>
                                        </p:cTn>
                                        <p:tgtEl>
                                          <p:spTgt spid="121"/>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4500" fill="hold"/>
                                        <p:tgtEl>
                                          <p:spTgt spid="120"/>
                                        </p:tgtEl>
                                        <p:attrNameLst>
                                          <p:attrName>r</p:attrName>
                                        </p:attrNameLst>
                                      </p:cBhvr>
                                    </p:animRot>
                                  </p:childTnLst>
                                </p:cTn>
                              </p:par>
                              <p:par>
                                <p:cTn id="301" presetID="2" presetClass="exit" presetSubtype="12" fill="hold" grpId="1" nodeType="withEffect">
                                  <p:stCondLst>
                                    <p:cond delay="0"/>
                                  </p:stCondLst>
                                  <p:childTnLst>
                                    <p:anim calcmode="lin" valueType="num">
                                      <p:cBhvr additive="base">
                                        <p:cTn id="302" dur="4500"/>
                                        <p:tgtEl>
                                          <p:spTgt spid="120"/>
                                        </p:tgtEl>
                                        <p:attrNameLst>
                                          <p:attrName>ppt_x</p:attrName>
                                        </p:attrNameLst>
                                      </p:cBhvr>
                                      <p:tavLst>
                                        <p:tav tm="0">
                                          <p:val>
                                            <p:strVal val="ppt_x"/>
                                          </p:val>
                                        </p:tav>
                                        <p:tav tm="100000">
                                          <p:val>
                                            <p:strVal val="0-ppt_w/2"/>
                                          </p:val>
                                        </p:tav>
                                      </p:tavLst>
                                    </p:anim>
                                    <p:anim calcmode="lin" valueType="num">
                                      <p:cBhvr additive="base">
                                        <p:cTn id="303" dur="4500"/>
                                        <p:tgtEl>
                                          <p:spTgt spid="120"/>
                                        </p:tgtEl>
                                        <p:attrNameLst>
                                          <p:attrName>ppt_y</p:attrName>
                                        </p:attrNameLst>
                                      </p:cBhvr>
                                      <p:tavLst>
                                        <p:tav tm="0">
                                          <p:val>
                                            <p:strVal val="ppt_y"/>
                                          </p:val>
                                        </p:tav>
                                        <p:tav tm="100000">
                                          <p:val>
                                            <p:strVal val="1+ppt_h/2"/>
                                          </p:val>
                                        </p:tav>
                                      </p:tavLst>
                                    </p:anim>
                                    <p:set>
                                      <p:cBhvr>
                                        <p:cTn id="304" dur="1" fill="hold">
                                          <p:stCondLst>
                                            <p:cond delay="4499"/>
                                          </p:stCondLst>
                                        </p:cTn>
                                        <p:tgtEl>
                                          <p:spTgt spid="120"/>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4500" fill="hold"/>
                                        <p:tgtEl>
                                          <p:spTgt spid="119"/>
                                        </p:tgtEl>
                                        <p:attrNameLst>
                                          <p:attrName>r</p:attrName>
                                        </p:attrNameLst>
                                      </p:cBhvr>
                                    </p:animRot>
                                  </p:childTnLst>
                                </p:cTn>
                              </p:par>
                              <p:par>
                                <p:cTn id="307" presetID="2" presetClass="exit" presetSubtype="12" fill="hold" grpId="1" nodeType="withEffect">
                                  <p:stCondLst>
                                    <p:cond delay="0"/>
                                  </p:stCondLst>
                                  <p:childTnLst>
                                    <p:anim calcmode="lin" valueType="num">
                                      <p:cBhvr additive="base">
                                        <p:cTn id="308" dur="4500"/>
                                        <p:tgtEl>
                                          <p:spTgt spid="119"/>
                                        </p:tgtEl>
                                        <p:attrNameLst>
                                          <p:attrName>ppt_x</p:attrName>
                                        </p:attrNameLst>
                                      </p:cBhvr>
                                      <p:tavLst>
                                        <p:tav tm="0">
                                          <p:val>
                                            <p:strVal val="ppt_x"/>
                                          </p:val>
                                        </p:tav>
                                        <p:tav tm="100000">
                                          <p:val>
                                            <p:strVal val="0-ppt_w/2"/>
                                          </p:val>
                                        </p:tav>
                                      </p:tavLst>
                                    </p:anim>
                                    <p:anim calcmode="lin" valueType="num">
                                      <p:cBhvr additive="base">
                                        <p:cTn id="309" dur="4500"/>
                                        <p:tgtEl>
                                          <p:spTgt spid="119"/>
                                        </p:tgtEl>
                                        <p:attrNameLst>
                                          <p:attrName>ppt_y</p:attrName>
                                        </p:attrNameLst>
                                      </p:cBhvr>
                                      <p:tavLst>
                                        <p:tav tm="0">
                                          <p:val>
                                            <p:strVal val="ppt_y"/>
                                          </p:val>
                                        </p:tav>
                                        <p:tav tm="100000">
                                          <p:val>
                                            <p:strVal val="1+ppt_h/2"/>
                                          </p:val>
                                        </p:tav>
                                      </p:tavLst>
                                    </p:anim>
                                    <p:set>
                                      <p:cBhvr>
                                        <p:cTn id="310" dur="1" fill="hold">
                                          <p:stCondLst>
                                            <p:cond delay="4499"/>
                                          </p:stCondLst>
                                        </p:cTn>
                                        <p:tgtEl>
                                          <p:spTgt spid="119"/>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4500" fill="hold"/>
                                        <p:tgtEl>
                                          <p:spTgt spid="118"/>
                                        </p:tgtEl>
                                        <p:attrNameLst>
                                          <p:attrName>r</p:attrName>
                                        </p:attrNameLst>
                                      </p:cBhvr>
                                    </p:animRot>
                                  </p:childTnLst>
                                </p:cTn>
                              </p:par>
                              <p:par>
                                <p:cTn id="313" presetID="2" presetClass="exit" presetSubtype="12" fill="hold" grpId="1" nodeType="withEffect">
                                  <p:stCondLst>
                                    <p:cond delay="0"/>
                                  </p:stCondLst>
                                  <p:childTnLst>
                                    <p:anim calcmode="lin" valueType="num">
                                      <p:cBhvr additive="base">
                                        <p:cTn id="314" dur="4500"/>
                                        <p:tgtEl>
                                          <p:spTgt spid="118"/>
                                        </p:tgtEl>
                                        <p:attrNameLst>
                                          <p:attrName>ppt_x</p:attrName>
                                        </p:attrNameLst>
                                      </p:cBhvr>
                                      <p:tavLst>
                                        <p:tav tm="0">
                                          <p:val>
                                            <p:strVal val="ppt_x"/>
                                          </p:val>
                                        </p:tav>
                                        <p:tav tm="100000">
                                          <p:val>
                                            <p:strVal val="0-ppt_w/2"/>
                                          </p:val>
                                        </p:tav>
                                      </p:tavLst>
                                    </p:anim>
                                    <p:anim calcmode="lin" valueType="num">
                                      <p:cBhvr additive="base">
                                        <p:cTn id="315" dur="4500"/>
                                        <p:tgtEl>
                                          <p:spTgt spid="118"/>
                                        </p:tgtEl>
                                        <p:attrNameLst>
                                          <p:attrName>ppt_y</p:attrName>
                                        </p:attrNameLst>
                                      </p:cBhvr>
                                      <p:tavLst>
                                        <p:tav tm="0">
                                          <p:val>
                                            <p:strVal val="ppt_y"/>
                                          </p:val>
                                        </p:tav>
                                        <p:tav tm="100000">
                                          <p:val>
                                            <p:strVal val="1+ppt_h/2"/>
                                          </p:val>
                                        </p:tav>
                                      </p:tavLst>
                                    </p:anim>
                                    <p:set>
                                      <p:cBhvr>
                                        <p:cTn id="316" dur="1" fill="hold">
                                          <p:stCondLst>
                                            <p:cond delay="4499"/>
                                          </p:stCondLst>
                                        </p:cTn>
                                        <p:tgtEl>
                                          <p:spTgt spid="118"/>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4500" fill="hold"/>
                                        <p:tgtEl>
                                          <p:spTgt spid="117"/>
                                        </p:tgtEl>
                                        <p:attrNameLst>
                                          <p:attrName>r</p:attrName>
                                        </p:attrNameLst>
                                      </p:cBhvr>
                                    </p:animRot>
                                  </p:childTnLst>
                                </p:cTn>
                              </p:par>
                              <p:par>
                                <p:cTn id="319" presetID="2" presetClass="exit" presetSubtype="12" fill="hold" grpId="1" nodeType="withEffect">
                                  <p:stCondLst>
                                    <p:cond delay="0"/>
                                  </p:stCondLst>
                                  <p:childTnLst>
                                    <p:anim calcmode="lin" valueType="num">
                                      <p:cBhvr additive="base">
                                        <p:cTn id="320" dur="4500"/>
                                        <p:tgtEl>
                                          <p:spTgt spid="117"/>
                                        </p:tgtEl>
                                        <p:attrNameLst>
                                          <p:attrName>ppt_x</p:attrName>
                                        </p:attrNameLst>
                                      </p:cBhvr>
                                      <p:tavLst>
                                        <p:tav tm="0">
                                          <p:val>
                                            <p:strVal val="ppt_x"/>
                                          </p:val>
                                        </p:tav>
                                        <p:tav tm="100000">
                                          <p:val>
                                            <p:strVal val="0-ppt_w/2"/>
                                          </p:val>
                                        </p:tav>
                                      </p:tavLst>
                                    </p:anim>
                                    <p:anim calcmode="lin" valueType="num">
                                      <p:cBhvr additive="base">
                                        <p:cTn id="321" dur="4500"/>
                                        <p:tgtEl>
                                          <p:spTgt spid="117"/>
                                        </p:tgtEl>
                                        <p:attrNameLst>
                                          <p:attrName>ppt_y</p:attrName>
                                        </p:attrNameLst>
                                      </p:cBhvr>
                                      <p:tavLst>
                                        <p:tav tm="0">
                                          <p:val>
                                            <p:strVal val="ppt_y"/>
                                          </p:val>
                                        </p:tav>
                                        <p:tav tm="100000">
                                          <p:val>
                                            <p:strVal val="1+ppt_h/2"/>
                                          </p:val>
                                        </p:tav>
                                      </p:tavLst>
                                    </p:anim>
                                    <p:set>
                                      <p:cBhvr>
                                        <p:cTn id="322" dur="1" fill="hold">
                                          <p:stCondLst>
                                            <p:cond delay="4499"/>
                                          </p:stCondLst>
                                        </p:cTn>
                                        <p:tgtEl>
                                          <p:spTgt spid="117"/>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4500" fill="hold"/>
                                        <p:tgtEl>
                                          <p:spTgt spid="116"/>
                                        </p:tgtEl>
                                        <p:attrNameLst>
                                          <p:attrName>r</p:attrName>
                                        </p:attrNameLst>
                                      </p:cBhvr>
                                    </p:animRot>
                                  </p:childTnLst>
                                </p:cTn>
                              </p:par>
                              <p:par>
                                <p:cTn id="325" presetID="2" presetClass="exit" presetSubtype="12" fill="hold" grpId="1" nodeType="withEffect">
                                  <p:stCondLst>
                                    <p:cond delay="0"/>
                                  </p:stCondLst>
                                  <p:childTnLst>
                                    <p:anim calcmode="lin" valueType="num">
                                      <p:cBhvr additive="base">
                                        <p:cTn id="326" dur="4500"/>
                                        <p:tgtEl>
                                          <p:spTgt spid="116"/>
                                        </p:tgtEl>
                                        <p:attrNameLst>
                                          <p:attrName>ppt_x</p:attrName>
                                        </p:attrNameLst>
                                      </p:cBhvr>
                                      <p:tavLst>
                                        <p:tav tm="0">
                                          <p:val>
                                            <p:strVal val="ppt_x"/>
                                          </p:val>
                                        </p:tav>
                                        <p:tav tm="100000">
                                          <p:val>
                                            <p:strVal val="0-ppt_w/2"/>
                                          </p:val>
                                        </p:tav>
                                      </p:tavLst>
                                    </p:anim>
                                    <p:anim calcmode="lin" valueType="num">
                                      <p:cBhvr additive="base">
                                        <p:cTn id="327" dur="4500"/>
                                        <p:tgtEl>
                                          <p:spTgt spid="116"/>
                                        </p:tgtEl>
                                        <p:attrNameLst>
                                          <p:attrName>ppt_y</p:attrName>
                                        </p:attrNameLst>
                                      </p:cBhvr>
                                      <p:tavLst>
                                        <p:tav tm="0">
                                          <p:val>
                                            <p:strVal val="ppt_y"/>
                                          </p:val>
                                        </p:tav>
                                        <p:tav tm="100000">
                                          <p:val>
                                            <p:strVal val="1+ppt_h/2"/>
                                          </p:val>
                                        </p:tav>
                                      </p:tavLst>
                                    </p:anim>
                                    <p:set>
                                      <p:cBhvr>
                                        <p:cTn id="328" dur="1" fill="hold">
                                          <p:stCondLst>
                                            <p:cond delay="4499"/>
                                          </p:stCondLst>
                                        </p:cTn>
                                        <p:tgtEl>
                                          <p:spTgt spid="116"/>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4500" fill="hold"/>
                                        <p:tgtEl>
                                          <p:spTgt spid="115"/>
                                        </p:tgtEl>
                                        <p:attrNameLst>
                                          <p:attrName>r</p:attrName>
                                        </p:attrNameLst>
                                      </p:cBhvr>
                                    </p:animRot>
                                  </p:childTnLst>
                                </p:cTn>
                              </p:par>
                              <p:par>
                                <p:cTn id="331" presetID="2" presetClass="exit" presetSubtype="12" fill="hold" grpId="1" nodeType="withEffect">
                                  <p:stCondLst>
                                    <p:cond delay="0"/>
                                  </p:stCondLst>
                                  <p:childTnLst>
                                    <p:anim calcmode="lin" valueType="num">
                                      <p:cBhvr additive="base">
                                        <p:cTn id="332" dur="4500"/>
                                        <p:tgtEl>
                                          <p:spTgt spid="115"/>
                                        </p:tgtEl>
                                        <p:attrNameLst>
                                          <p:attrName>ppt_x</p:attrName>
                                        </p:attrNameLst>
                                      </p:cBhvr>
                                      <p:tavLst>
                                        <p:tav tm="0">
                                          <p:val>
                                            <p:strVal val="ppt_x"/>
                                          </p:val>
                                        </p:tav>
                                        <p:tav tm="100000">
                                          <p:val>
                                            <p:strVal val="0-ppt_w/2"/>
                                          </p:val>
                                        </p:tav>
                                      </p:tavLst>
                                    </p:anim>
                                    <p:anim calcmode="lin" valueType="num">
                                      <p:cBhvr additive="base">
                                        <p:cTn id="333" dur="4500"/>
                                        <p:tgtEl>
                                          <p:spTgt spid="115"/>
                                        </p:tgtEl>
                                        <p:attrNameLst>
                                          <p:attrName>ppt_y</p:attrName>
                                        </p:attrNameLst>
                                      </p:cBhvr>
                                      <p:tavLst>
                                        <p:tav tm="0">
                                          <p:val>
                                            <p:strVal val="ppt_y"/>
                                          </p:val>
                                        </p:tav>
                                        <p:tav tm="100000">
                                          <p:val>
                                            <p:strVal val="1+ppt_h/2"/>
                                          </p:val>
                                        </p:tav>
                                      </p:tavLst>
                                    </p:anim>
                                    <p:set>
                                      <p:cBhvr>
                                        <p:cTn id="334" dur="1" fill="hold">
                                          <p:stCondLst>
                                            <p:cond delay="4499"/>
                                          </p:stCondLst>
                                        </p:cTn>
                                        <p:tgtEl>
                                          <p:spTgt spid="115"/>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4500" fill="hold"/>
                                        <p:tgtEl>
                                          <p:spTgt spid="114"/>
                                        </p:tgtEl>
                                        <p:attrNameLst>
                                          <p:attrName>r</p:attrName>
                                        </p:attrNameLst>
                                      </p:cBhvr>
                                    </p:animRot>
                                  </p:childTnLst>
                                </p:cTn>
                              </p:par>
                              <p:par>
                                <p:cTn id="337" presetID="2" presetClass="exit" presetSubtype="12" fill="hold" grpId="1" nodeType="withEffect">
                                  <p:stCondLst>
                                    <p:cond delay="0"/>
                                  </p:stCondLst>
                                  <p:childTnLst>
                                    <p:anim calcmode="lin" valueType="num">
                                      <p:cBhvr additive="base">
                                        <p:cTn id="338" dur="4500"/>
                                        <p:tgtEl>
                                          <p:spTgt spid="114"/>
                                        </p:tgtEl>
                                        <p:attrNameLst>
                                          <p:attrName>ppt_x</p:attrName>
                                        </p:attrNameLst>
                                      </p:cBhvr>
                                      <p:tavLst>
                                        <p:tav tm="0">
                                          <p:val>
                                            <p:strVal val="ppt_x"/>
                                          </p:val>
                                        </p:tav>
                                        <p:tav tm="100000">
                                          <p:val>
                                            <p:strVal val="0-ppt_w/2"/>
                                          </p:val>
                                        </p:tav>
                                      </p:tavLst>
                                    </p:anim>
                                    <p:anim calcmode="lin" valueType="num">
                                      <p:cBhvr additive="base">
                                        <p:cTn id="339" dur="4500"/>
                                        <p:tgtEl>
                                          <p:spTgt spid="114"/>
                                        </p:tgtEl>
                                        <p:attrNameLst>
                                          <p:attrName>ppt_y</p:attrName>
                                        </p:attrNameLst>
                                      </p:cBhvr>
                                      <p:tavLst>
                                        <p:tav tm="0">
                                          <p:val>
                                            <p:strVal val="ppt_y"/>
                                          </p:val>
                                        </p:tav>
                                        <p:tav tm="100000">
                                          <p:val>
                                            <p:strVal val="1+ppt_h/2"/>
                                          </p:val>
                                        </p:tav>
                                      </p:tavLst>
                                    </p:anim>
                                    <p:set>
                                      <p:cBhvr>
                                        <p:cTn id="340" dur="1" fill="hold">
                                          <p:stCondLst>
                                            <p:cond delay="4499"/>
                                          </p:stCondLst>
                                        </p:cTn>
                                        <p:tgtEl>
                                          <p:spTgt spid="114"/>
                                        </p:tgtEl>
                                        <p:attrNameLst>
                                          <p:attrName>style.visibility</p:attrName>
                                        </p:attrNameLst>
                                      </p:cBhvr>
                                      <p:to>
                                        <p:strVal val="hidden"/>
                                      </p:to>
                                    </p:set>
                                  </p:childTnLst>
                                </p:cTn>
                              </p:par>
                              <p:par>
                                <p:cTn id="341" presetID="8" presetClass="emph" presetSubtype="0" repeatCount="indefinite" fill="hold" grpId="0" nodeType="withEffect">
                                  <p:stCondLst>
                                    <p:cond delay="0"/>
                                  </p:stCondLst>
                                  <p:childTnLst>
                                    <p:animRot by="-21600000">
                                      <p:cBhvr>
                                        <p:cTn id="342" dur="4500" fill="hold"/>
                                        <p:tgtEl>
                                          <p:spTgt spid="113"/>
                                        </p:tgtEl>
                                        <p:attrNameLst>
                                          <p:attrName>r</p:attrName>
                                        </p:attrNameLst>
                                      </p:cBhvr>
                                    </p:animRot>
                                  </p:childTnLst>
                                </p:cTn>
                              </p:par>
                              <p:par>
                                <p:cTn id="343" presetID="2" presetClass="exit" presetSubtype="12" fill="hold" grpId="1" nodeType="withEffect">
                                  <p:stCondLst>
                                    <p:cond delay="0"/>
                                  </p:stCondLst>
                                  <p:childTnLst>
                                    <p:anim calcmode="lin" valueType="num">
                                      <p:cBhvr additive="base">
                                        <p:cTn id="344" dur="4500"/>
                                        <p:tgtEl>
                                          <p:spTgt spid="113"/>
                                        </p:tgtEl>
                                        <p:attrNameLst>
                                          <p:attrName>ppt_x</p:attrName>
                                        </p:attrNameLst>
                                      </p:cBhvr>
                                      <p:tavLst>
                                        <p:tav tm="0">
                                          <p:val>
                                            <p:strVal val="ppt_x"/>
                                          </p:val>
                                        </p:tav>
                                        <p:tav tm="100000">
                                          <p:val>
                                            <p:strVal val="0-ppt_w/2"/>
                                          </p:val>
                                        </p:tav>
                                      </p:tavLst>
                                    </p:anim>
                                    <p:anim calcmode="lin" valueType="num">
                                      <p:cBhvr additive="base">
                                        <p:cTn id="345" dur="4500"/>
                                        <p:tgtEl>
                                          <p:spTgt spid="113"/>
                                        </p:tgtEl>
                                        <p:attrNameLst>
                                          <p:attrName>ppt_y</p:attrName>
                                        </p:attrNameLst>
                                      </p:cBhvr>
                                      <p:tavLst>
                                        <p:tav tm="0">
                                          <p:val>
                                            <p:strVal val="ppt_y"/>
                                          </p:val>
                                        </p:tav>
                                        <p:tav tm="100000">
                                          <p:val>
                                            <p:strVal val="1+ppt_h/2"/>
                                          </p:val>
                                        </p:tav>
                                      </p:tavLst>
                                    </p:anim>
                                    <p:set>
                                      <p:cBhvr>
                                        <p:cTn id="346" dur="1" fill="hold">
                                          <p:stCondLst>
                                            <p:cond delay="4499"/>
                                          </p:stCondLst>
                                        </p:cTn>
                                        <p:tgtEl>
                                          <p:spTgt spid="113"/>
                                        </p:tgtEl>
                                        <p:attrNameLst>
                                          <p:attrName>style.visibility</p:attrName>
                                        </p:attrNameLst>
                                      </p:cBhvr>
                                      <p:to>
                                        <p:strVal val="hidden"/>
                                      </p:to>
                                    </p:set>
                                  </p:childTnLst>
                                </p:cTn>
                              </p:par>
                              <p:par>
                                <p:cTn id="347" presetID="8" presetClass="emph" presetSubtype="0" repeatCount="indefinite" fill="hold" grpId="0" nodeType="withEffect">
                                  <p:stCondLst>
                                    <p:cond delay="0"/>
                                  </p:stCondLst>
                                  <p:childTnLst>
                                    <p:animRot by="-21600000">
                                      <p:cBhvr>
                                        <p:cTn id="348" dur="4500" fill="hold"/>
                                        <p:tgtEl>
                                          <p:spTgt spid="112"/>
                                        </p:tgtEl>
                                        <p:attrNameLst>
                                          <p:attrName>r</p:attrName>
                                        </p:attrNameLst>
                                      </p:cBhvr>
                                    </p:animRot>
                                  </p:childTnLst>
                                </p:cTn>
                              </p:par>
                              <p:par>
                                <p:cTn id="349" presetID="2" presetClass="exit" presetSubtype="12" fill="hold" grpId="1" nodeType="withEffect">
                                  <p:stCondLst>
                                    <p:cond delay="0"/>
                                  </p:stCondLst>
                                  <p:childTnLst>
                                    <p:anim calcmode="lin" valueType="num">
                                      <p:cBhvr additive="base">
                                        <p:cTn id="350" dur="4500"/>
                                        <p:tgtEl>
                                          <p:spTgt spid="112"/>
                                        </p:tgtEl>
                                        <p:attrNameLst>
                                          <p:attrName>ppt_x</p:attrName>
                                        </p:attrNameLst>
                                      </p:cBhvr>
                                      <p:tavLst>
                                        <p:tav tm="0">
                                          <p:val>
                                            <p:strVal val="ppt_x"/>
                                          </p:val>
                                        </p:tav>
                                        <p:tav tm="100000">
                                          <p:val>
                                            <p:strVal val="0-ppt_w/2"/>
                                          </p:val>
                                        </p:tav>
                                      </p:tavLst>
                                    </p:anim>
                                    <p:anim calcmode="lin" valueType="num">
                                      <p:cBhvr additive="base">
                                        <p:cTn id="351" dur="4500"/>
                                        <p:tgtEl>
                                          <p:spTgt spid="112"/>
                                        </p:tgtEl>
                                        <p:attrNameLst>
                                          <p:attrName>ppt_y</p:attrName>
                                        </p:attrNameLst>
                                      </p:cBhvr>
                                      <p:tavLst>
                                        <p:tav tm="0">
                                          <p:val>
                                            <p:strVal val="ppt_y"/>
                                          </p:val>
                                        </p:tav>
                                        <p:tav tm="100000">
                                          <p:val>
                                            <p:strVal val="1+ppt_h/2"/>
                                          </p:val>
                                        </p:tav>
                                      </p:tavLst>
                                    </p:anim>
                                    <p:set>
                                      <p:cBhvr>
                                        <p:cTn id="352" dur="1" fill="hold">
                                          <p:stCondLst>
                                            <p:cond delay="4499"/>
                                          </p:stCondLst>
                                        </p:cTn>
                                        <p:tgtEl>
                                          <p:spTgt spid="112"/>
                                        </p:tgtEl>
                                        <p:attrNameLst>
                                          <p:attrName>style.visibility</p:attrName>
                                        </p:attrNameLst>
                                      </p:cBhvr>
                                      <p:to>
                                        <p:strVal val="hidden"/>
                                      </p:to>
                                    </p:set>
                                  </p:childTnLst>
                                </p:cTn>
                              </p:par>
                              <p:par>
                                <p:cTn id="353" presetID="8" presetClass="emph" presetSubtype="0" repeatCount="indefinite" fill="hold" grpId="0" nodeType="withEffect">
                                  <p:stCondLst>
                                    <p:cond delay="0"/>
                                  </p:stCondLst>
                                  <p:childTnLst>
                                    <p:animRot by="-21600000">
                                      <p:cBhvr>
                                        <p:cTn id="354" dur="4500" fill="hold"/>
                                        <p:tgtEl>
                                          <p:spTgt spid="111"/>
                                        </p:tgtEl>
                                        <p:attrNameLst>
                                          <p:attrName>r</p:attrName>
                                        </p:attrNameLst>
                                      </p:cBhvr>
                                    </p:animRot>
                                  </p:childTnLst>
                                </p:cTn>
                              </p:par>
                              <p:par>
                                <p:cTn id="355" presetID="2" presetClass="exit" presetSubtype="12" fill="hold" grpId="1" nodeType="withEffect">
                                  <p:stCondLst>
                                    <p:cond delay="0"/>
                                  </p:stCondLst>
                                  <p:childTnLst>
                                    <p:anim calcmode="lin" valueType="num">
                                      <p:cBhvr additive="base">
                                        <p:cTn id="356" dur="4500"/>
                                        <p:tgtEl>
                                          <p:spTgt spid="111"/>
                                        </p:tgtEl>
                                        <p:attrNameLst>
                                          <p:attrName>ppt_x</p:attrName>
                                        </p:attrNameLst>
                                      </p:cBhvr>
                                      <p:tavLst>
                                        <p:tav tm="0">
                                          <p:val>
                                            <p:strVal val="ppt_x"/>
                                          </p:val>
                                        </p:tav>
                                        <p:tav tm="100000">
                                          <p:val>
                                            <p:strVal val="0-ppt_w/2"/>
                                          </p:val>
                                        </p:tav>
                                      </p:tavLst>
                                    </p:anim>
                                    <p:anim calcmode="lin" valueType="num">
                                      <p:cBhvr additive="base">
                                        <p:cTn id="357" dur="4500"/>
                                        <p:tgtEl>
                                          <p:spTgt spid="111"/>
                                        </p:tgtEl>
                                        <p:attrNameLst>
                                          <p:attrName>ppt_y</p:attrName>
                                        </p:attrNameLst>
                                      </p:cBhvr>
                                      <p:tavLst>
                                        <p:tav tm="0">
                                          <p:val>
                                            <p:strVal val="ppt_y"/>
                                          </p:val>
                                        </p:tav>
                                        <p:tav tm="100000">
                                          <p:val>
                                            <p:strVal val="1+ppt_h/2"/>
                                          </p:val>
                                        </p:tav>
                                      </p:tavLst>
                                    </p:anim>
                                    <p:set>
                                      <p:cBhvr>
                                        <p:cTn id="358" dur="1" fill="hold">
                                          <p:stCondLst>
                                            <p:cond delay="4499"/>
                                          </p:stCondLst>
                                        </p:cTn>
                                        <p:tgtEl>
                                          <p:spTgt spid="111"/>
                                        </p:tgtEl>
                                        <p:attrNameLst>
                                          <p:attrName>style.visibility</p:attrName>
                                        </p:attrNameLst>
                                      </p:cBhvr>
                                      <p:to>
                                        <p:strVal val="hidden"/>
                                      </p:to>
                                    </p:set>
                                  </p:childTnLst>
                                </p:cTn>
                              </p:par>
                              <p:par>
                                <p:cTn id="359" presetID="8" presetClass="emph" presetSubtype="0" repeatCount="indefinite" fill="hold" grpId="0" nodeType="withEffect">
                                  <p:stCondLst>
                                    <p:cond delay="0"/>
                                  </p:stCondLst>
                                  <p:childTnLst>
                                    <p:animRot by="-21600000">
                                      <p:cBhvr>
                                        <p:cTn id="360" dur="4500" fill="hold"/>
                                        <p:tgtEl>
                                          <p:spTgt spid="110"/>
                                        </p:tgtEl>
                                        <p:attrNameLst>
                                          <p:attrName>r</p:attrName>
                                        </p:attrNameLst>
                                      </p:cBhvr>
                                    </p:animRot>
                                  </p:childTnLst>
                                </p:cTn>
                              </p:par>
                              <p:par>
                                <p:cTn id="361" presetID="2" presetClass="exit" presetSubtype="12" fill="hold" grpId="1" nodeType="withEffect">
                                  <p:stCondLst>
                                    <p:cond delay="0"/>
                                  </p:stCondLst>
                                  <p:childTnLst>
                                    <p:anim calcmode="lin" valueType="num">
                                      <p:cBhvr additive="base">
                                        <p:cTn id="362" dur="4500"/>
                                        <p:tgtEl>
                                          <p:spTgt spid="110"/>
                                        </p:tgtEl>
                                        <p:attrNameLst>
                                          <p:attrName>ppt_x</p:attrName>
                                        </p:attrNameLst>
                                      </p:cBhvr>
                                      <p:tavLst>
                                        <p:tav tm="0">
                                          <p:val>
                                            <p:strVal val="ppt_x"/>
                                          </p:val>
                                        </p:tav>
                                        <p:tav tm="100000">
                                          <p:val>
                                            <p:strVal val="0-ppt_w/2"/>
                                          </p:val>
                                        </p:tav>
                                      </p:tavLst>
                                    </p:anim>
                                    <p:anim calcmode="lin" valueType="num">
                                      <p:cBhvr additive="base">
                                        <p:cTn id="363" dur="4500"/>
                                        <p:tgtEl>
                                          <p:spTgt spid="110"/>
                                        </p:tgtEl>
                                        <p:attrNameLst>
                                          <p:attrName>ppt_y</p:attrName>
                                        </p:attrNameLst>
                                      </p:cBhvr>
                                      <p:tavLst>
                                        <p:tav tm="0">
                                          <p:val>
                                            <p:strVal val="ppt_y"/>
                                          </p:val>
                                        </p:tav>
                                        <p:tav tm="100000">
                                          <p:val>
                                            <p:strVal val="1+ppt_h/2"/>
                                          </p:val>
                                        </p:tav>
                                      </p:tavLst>
                                    </p:anim>
                                    <p:set>
                                      <p:cBhvr>
                                        <p:cTn id="364" dur="1" fill="hold">
                                          <p:stCondLst>
                                            <p:cond delay="4499"/>
                                          </p:stCondLst>
                                        </p:cTn>
                                        <p:tgtEl>
                                          <p:spTgt spid="110"/>
                                        </p:tgtEl>
                                        <p:attrNameLst>
                                          <p:attrName>style.visibility</p:attrName>
                                        </p:attrNameLst>
                                      </p:cBhvr>
                                      <p:to>
                                        <p:strVal val="hidden"/>
                                      </p:to>
                                    </p:set>
                                  </p:childTnLst>
                                </p:cTn>
                              </p:par>
                              <p:par>
                                <p:cTn id="365" presetID="8" presetClass="emph" presetSubtype="0" repeatCount="indefinite" fill="hold" grpId="0" nodeType="withEffect">
                                  <p:stCondLst>
                                    <p:cond delay="0"/>
                                  </p:stCondLst>
                                  <p:childTnLst>
                                    <p:animRot by="-21600000">
                                      <p:cBhvr>
                                        <p:cTn id="366" dur="4500" fill="hold"/>
                                        <p:tgtEl>
                                          <p:spTgt spid="139"/>
                                        </p:tgtEl>
                                        <p:attrNameLst>
                                          <p:attrName>r</p:attrName>
                                        </p:attrNameLst>
                                      </p:cBhvr>
                                    </p:animRot>
                                  </p:childTnLst>
                                </p:cTn>
                              </p:par>
                              <p:par>
                                <p:cTn id="367" presetID="2" presetClass="exit" presetSubtype="12" fill="hold" grpId="1" nodeType="withEffect">
                                  <p:stCondLst>
                                    <p:cond delay="0"/>
                                  </p:stCondLst>
                                  <p:childTnLst>
                                    <p:anim calcmode="lin" valueType="num">
                                      <p:cBhvr additive="base">
                                        <p:cTn id="368" dur="4500"/>
                                        <p:tgtEl>
                                          <p:spTgt spid="139"/>
                                        </p:tgtEl>
                                        <p:attrNameLst>
                                          <p:attrName>ppt_x</p:attrName>
                                        </p:attrNameLst>
                                      </p:cBhvr>
                                      <p:tavLst>
                                        <p:tav tm="0">
                                          <p:val>
                                            <p:strVal val="ppt_x"/>
                                          </p:val>
                                        </p:tav>
                                        <p:tav tm="100000">
                                          <p:val>
                                            <p:strVal val="0-ppt_w/2"/>
                                          </p:val>
                                        </p:tav>
                                      </p:tavLst>
                                    </p:anim>
                                    <p:anim calcmode="lin" valueType="num">
                                      <p:cBhvr additive="base">
                                        <p:cTn id="369" dur="4500"/>
                                        <p:tgtEl>
                                          <p:spTgt spid="139"/>
                                        </p:tgtEl>
                                        <p:attrNameLst>
                                          <p:attrName>ppt_y</p:attrName>
                                        </p:attrNameLst>
                                      </p:cBhvr>
                                      <p:tavLst>
                                        <p:tav tm="0">
                                          <p:val>
                                            <p:strVal val="ppt_y"/>
                                          </p:val>
                                        </p:tav>
                                        <p:tav tm="100000">
                                          <p:val>
                                            <p:strVal val="1+ppt_h/2"/>
                                          </p:val>
                                        </p:tav>
                                      </p:tavLst>
                                    </p:anim>
                                    <p:set>
                                      <p:cBhvr>
                                        <p:cTn id="370" dur="1" fill="hold">
                                          <p:stCondLst>
                                            <p:cond delay="4499"/>
                                          </p:stCondLst>
                                        </p:cTn>
                                        <p:tgtEl>
                                          <p:spTgt spid="139"/>
                                        </p:tgtEl>
                                        <p:attrNameLst>
                                          <p:attrName>style.visibility</p:attrName>
                                        </p:attrNameLst>
                                      </p:cBhvr>
                                      <p:to>
                                        <p:strVal val="hidden"/>
                                      </p:to>
                                    </p:set>
                                  </p:childTnLst>
                                </p:cTn>
                              </p:par>
                              <p:par>
                                <p:cTn id="371" presetID="8" presetClass="emph" presetSubtype="0" repeatCount="indefinite" fill="hold" grpId="0" nodeType="withEffect">
                                  <p:stCondLst>
                                    <p:cond delay="0"/>
                                  </p:stCondLst>
                                  <p:childTnLst>
                                    <p:animRot by="-21600000">
                                      <p:cBhvr>
                                        <p:cTn id="372" dur="4500" fill="hold"/>
                                        <p:tgtEl>
                                          <p:spTgt spid="138"/>
                                        </p:tgtEl>
                                        <p:attrNameLst>
                                          <p:attrName>r</p:attrName>
                                        </p:attrNameLst>
                                      </p:cBhvr>
                                    </p:animRot>
                                  </p:childTnLst>
                                </p:cTn>
                              </p:par>
                              <p:par>
                                <p:cTn id="373" presetID="2" presetClass="exit" presetSubtype="12" fill="hold" grpId="1" nodeType="withEffect">
                                  <p:stCondLst>
                                    <p:cond delay="0"/>
                                  </p:stCondLst>
                                  <p:childTnLst>
                                    <p:anim calcmode="lin" valueType="num">
                                      <p:cBhvr additive="base">
                                        <p:cTn id="374" dur="4500"/>
                                        <p:tgtEl>
                                          <p:spTgt spid="138"/>
                                        </p:tgtEl>
                                        <p:attrNameLst>
                                          <p:attrName>ppt_x</p:attrName>
                                        </p:attrNameLst>
                                      </p:cBhvr>
                                      <p:tavLst>
                                        <p:tav tm="0">
                                          <p:val>
                                            <p:strVal val="ppt_x"/>
                                          </p:val>
                                        </p:tav>
                                        <p:tav tm="100000">
                                          <p:val>
                                            <p:strVal val="0-ppt_w/2"/>
                                          </p:val>
                                        </p:tav>
                                      </p:tavLst>
                                    </p:anim>
                                    <p:anim calcmode="lin" valueType="num">
                                      <p:cBhvr additive="base">
                                        <p:cTn id="375" dur="4500"/>
                                        <p:tgtEl>
                                          <p:spTgt spid="138"/>
                                        </p:tgtEl>
                                        <p:attrNameLst>
                                          <p:attrName>ppt_y</p:attrName>
                                        </p:attrNameLst>
                                      </p:cBhvr>
                                      <p:tavLst>
                                        <p:tav tm="0">
                                          <p:val>
                                            <p:strVal val="ppt_y"/>
                                          </p:val>
                                        </p:tav>
                                        <p:tav tm="100000">
                                          <p:val>
                                            <p:strVal val="1+ppt_h/2"/>
                                          </p:val>
                                        </p:tav>
                                      </p:tavLst>
                                    </p:anim>
                                    <p:set>
                                      <p:cBhvr>
                                        <p:cTn id="376" dur="1" fill="hold">
                                          <p:stCondLst>
                                            <p:cond delay="4499"/>
                                          </p:stCondLst>
                                        </p:cTn>
                                        <p:tgtEl>
                                          <p:spTgt spid="138"/>
                                        </p:tgtEl>
                                        <p:attrNameLst>
                                          <p:attrName>style.visibility</p:attrName>
                                        </p:attrNameLst>
                                      </p:cBhvr>
                                      <p:to>
                                        <p:strVal val="hidden"/>
                                      </p:to>
                                    </p:set>
                                  </p:childTnLst>
                                </p:cTn>
                              </p:par>
                              <p:par>
                                <p:cTn id="377" presetID="8" presetClass="emph" presetSubtype="0" repeatCount="indefinite" fill="hold" grpId="0" nodeType="withEffect">
                                  <p:stCondLst>
                                    <p:cond delay="0"/>
                                  </p:stCondLst>
                                  <p:childTnLst>
                                    <p:animRot by="-21600000">
                                      <p:cBhvr>
                                        <p:cTn id="378" dur="4500" fill="hold"/>
                                        <p:tgtEl>
                                          <p:spTgt spid="137"/>
                                        </p:tgtEl>
                                        <p:attrNameLst>
                                          <p:attrName>r</p:attrName>
                                        </p:attrNameLst>
                                      </p:cBhvr>
                                    </p:animRot>
                                  </p:childTnLst>
                                </p:cTn>
                              </p:par>
                              <p:par>
                                <p:cTn id="379" presetID="2" presetClass="exit" presetSubtype="12" fill="hold" grpId="1" nodeType="withEffect">
                                  <p:stCondLst>
                                    <p:cond delay="0"/>
                                  </p:stCondLst>
                                  <p:childTnLst>
                                    <p:anim calcmode="lin" valueType="num">
                                      <p:cBhvr additive="base">
                                        <p:cTn id="380" dur="4500"/>
                                        <p:tgtEl>
                                          <p:spTgt spid="137"/>
                                        </p:tgtEl>
                                        <p:attrNameLst>
                                          <p:attrName>ppt_x</p:attrName>
                                        </p:attrNameLst>
                                      </p:cBhvr>
                                      <p:tavLst>
                                        <p:tav tm="0">
                                          <p:val>
                                            <p:strVal val="ppt_x"/>
                                          </p:val>
                                        </p:tav>
                                        <p:tav tm="100000">
                                          <p:val>
                                            <p:strVal val="0-ppt_w/2"/>
                                          </p:val>
                                        </p:tav>
                                      </p:tavLst>
                                    </p:anim>
                                    <p:anim calcmode="lin" valueType="num">
                                      <p:cBhvr additive="base">
                                        <p:cTn id="381" dur="4500"/>
                                        <p:tgtEl>
                                          <p:spTgt spid="137"/>
                                        </p:tgtEl>
                                        <p:attrNameLst>
                                          <p:attrName>ppt_y</p:attrName>
                                        </p:attrNameLst>
                                      </p:cBhvr>
                                      <p:tavLst>
                                        <p:tav tm="0">
                                          <p:val>
                                            <p:strVal val="ppt_y"/>
                                          </p:val>
                                        </p:tav>
                                        <p:tav tm="100000">
                                          <p:val>
                                            <p:strVal val="1+ppt_h/2"/>
                                          </p:val>
                                        </p:tav>
                                      </p:tavLst>
                                    </p:anim>
                                    <p:set>
                                      <p:cBhvr>
                                        <p:cTn id="382" dur="1" fill="hold">
                                          <p:stCondLst>
                                            <p:cond delay="4499"/>
                                          </p:stCondLst>
                                        </p:cTn>
                                        <p:tgtEl>
                                          <p:spTgt spid="137"/>
                                        </p:tgtEl>
                                        <p:attrNameLst>
                                          <p:attrName>style.visibility</p:attrName>
                                        </p:attrNameLst>
                                      </p:cBhvr>
                                      <p:to>
                                        <p:strVal val="hidden"/>
                                      </p:to>
                                    </p:set>
                                  </p:childTnLst>
                                </p:cTn>
                              </p:par>
                              <p:par>
                                <p:cTn id="383" presetID="8" presetClass="emph" presetSubtype="0" repeatCount="indefinite" fill="hold" grpId="0" nodeType="withEffect">
                                  <p:stCondLst>
                                    <p:cond delay="0"/>
                                  </p:stCondLst>
                                  <p:childTnLst>
                                    <p:animRot by="-21600000">
                                      <p:cBhvr>
                                        <p:cTn id="384" dur="4500" fill="hold"/>
                                        <p:tgtEl>
                                          <p:spTgt spid="136"/>
                                        </p:tgtEl>
                                        <p:attrNameLst>
                                          <p:attrName>r</p:attrName>
                                        </p:attrNameLst>
                                      </p:cBhvr>
                                    </p:animRot>
                                  </p:childTnLst>
                                </p:cTn>
                              </p:par>
                              <p:par>
                                <p:cTn id="385" presetID="2" presetClass="exit" presetSubtype="12" fill="hold" grpId="1" nodeType="withEffect">
                                  <p:stCondLst>
                                    <p:cond delay="0"/>
                                  </p:stCondLst>
                                  <p:childTnLst>
                                    <p:anim calcmode="lin" valueType="num">
                                      <p:cBhvr additive="base">
                                        <p:cTn id="386" dur="4500"/>
                                        <p:tgtEl>
                                          <p:spTgt spid="136"/>
                                        </p:tgtEl>
                                        <p:attrNameLst>
                                          <p:attrName>ppt_x</p:attrName>
                                        </p:attrNameLst>
                                      </p:cBhvr>
                                      <p:tavLst>
                                        <p:tav tm="0">
                                          <p:val>
                                            <p:strVal val="ppt_x"/>
                                          </p:val>
                                        </p:tav>
                                        <p:tav tm="100000">
                                          <p:val>
                                            <p:strVal val="0-ppt_w/2"/>
                                          </p:val>
                                        </p:tav>
                                      </p:tavLst>
                                    </p:anim>
                                    <p:anim calcmode="lin" valueType="num">
                                      <p:cBhvr additive="base">
                                        <p:cTn id="387" dur="4500"/>
                                        <p:tgtEl>
                                          <p:spTgt spid="136"/>
                                        </p:tgtEl>
                                        <p:attrNameLst>
                                          <p:attrName>ppt_y</p:attrName>
                                        </p:attrNameLst>
                                      </p:cBhvr>
                                      <p:tavLst>
                                        <p:tav tm="0">
                                          <p:val>
                                            <p:strVal val="ppt_y"/>
                                          </p:val>
                                        </p:tav>
                                        <p:tav tm="100000">
                                          <p:val>
                                            <p:strVal val="1+ppt_h/2"/>
                                          </p:val>
                                        </p:tav>
                                      </p:tavLst>
                                    </p:anim>
                                    <p:set>
                                      <p:cBhvr>
                                        <p:cTn id="388" dur="1" fill="hold">
                                          <p:stCondLst>
                                            <p:cond delay="4499"/>
                                          </p:stCondLst>
                                        </p:cTn>
                                        <p:tgtEl>
                                          <p:spTgt spid="136"/>
                                        </p:tgtEl>
                                        <p:attrNameLst>
                                          <p:attrName>style.visibility</p:attrName>
                                        </p:attrNameLst>
                                      </p:cBhvr>
                                      <p:to>
                                        <p:strVal val="hidden"/>
                                      </p:to>
                                    </p:set>
                                  </p:childTnLst>
                                </p:cTn>
                              </p:par>
                              <p:par>
                                <p:cTn id="389" presetID="8" presetClass="emph" presetSubtype="0" repeatCount="indefinite" fill="hold" grpId="0" nodeType="withEffect">
                                  <p:stCondLst>
                                    <p:cond delay="0"/>
                                  </p:stCondLst>
                                  <p:childTnLst>
                                    <p:animRot by="-21600000">
                                      <p:cBhvr>
                                        <p:cTn id="390" dur="4500" fill="hold"/>
                                        <p:tgtEl>
                                          <p:spTgt spid="135"/>
                                        </p:tgtEl>
                                        <p:attrNameLst>
                                          <p:attrName>r</p:attrName>
                                        </p:attrNameLst>
                                      </p:cBhvr>
                                    </p:animRot>
                                  </p:childTnLst>
                                </p:cTn>
                              </p:par>
                              <p:par>
                                <p:cTn id="391" presetID="2" presetClass="exit" presetSubtype="12" fill="hold" grpId="1" nodeType="withEffect">
                                  <p:stCondLst>
                                    <p:cond delay="0"/>
                                  </p:stCondLst>
                                  <p:childTnLst>
                                    <p:anim calcmode="lin" valueType="num">
                                      <p:cBhvr additive="base">
                                        <p:cTn id="392" dur="4500"/>
                                        <p:tgtEl>
                                          <p:spTgt spid="135"/>
                                        </p:tgtEl>
                                        <p:attrNameLst>
                                          <p:attrName>ppt_x</p:attrName>
                                        </p:attrNameLst>
                                      </p:cBhvr>
                                      <p:tavLst>
                                        <p:tav tm="0">
                                          <p:val>
                                            <p:strVal val="ppt_x"/>
                                          </p:val>
                                        </p:tav>
                                        <p:tav tm="100000">
                                          <p:val>
                                            <p:strVal val="0-ppt_w/2"/>
                                          </p:val>
                                        </p:tav>
                                      </p:tavLst>
                                    </p:anim>
                                    <p:anim calcmode="lin" valueType="num">
                                      <p:cBhvr additive="base">
                                        <p:cTn id="393" dur="4500"/>
                                        <p:tgtEl>
                                          <p:spTgt spid="135"/>
                                        </p:tgtEl>
                                        <p:attrNameLst>
                                          <p:attrName>ppt_y</p:attrName>
                                        </p:attrNameLst>
                                      </p:cBhvr>
                                      <p:tavLst>
                                        <p:tav tm="0">
                                          <p:val>
                                            <p:strVal val="ppt_y"/>
                                          </p:val>
                                        </p:tav>
                                        <p:tav tm="100000">
                                          <p:val>
                                            <p:strVal val="1+ppt_h/2"/>
                                          </p:val>
                                        </p:tav>
                                      </p:tavLst>
                                    </p:anim>
                                    <p:set>
                                      <p:cBhvr>
                                        <p:cTn id="394" dur="1" fill="hold">
                                          <p:stCondLst>
                                            <p:cond delay="4499"/>
                                          </p:stCondLst>
                                        </p:cTn>
                                        <p:tgtEl>
                                          <p:spTgt spid="135"/>
                                        </p:tgtEl>
                                        <p:attrNameLst>
                                          <p:attrName>style.visibility</p:attrName>
                                        </p:attrNameLst>
                                      </p:cBhvr>
                                      <p:to>
                                        <p:strVal val="hidden"/>
                                      </p:to>
                                    </p:set>
                                  </p:childTnLst>
                                </p:cTn>
                              </p:par>
                              <p:par>
                                <p:cTn id="395" presetID="8" presetClass="emph" presetSubtype="0" repeatCount="indefinite" fill="hold" grpId="0" nodeType="withEffect">
                                  <p:stCondLst>
                                    <p:cond delay="0"/>
                                  </p:stCondLst>
                                  <p:childTnLst>
                                    <p:animRot by="-21600000">
                                      <p:cBhvr>
                                        <p:cTn id="396" dur="4500" fill="hold"/>
                                        <p:tgtEl>
                                          <p:spTgt spid="134"/>
                                        </p:tgtEl>
                                        <p:attrNameLst>
                                          <p:attrName>r</p:attrName>
                                        </p:attrNameLst>
                                      </p:cBhvr>
                                    </p:animRot>
                                  </p:childTnLst>
                                </p:cTn>
                              </p:par>
                              <p:par>
                                <p:cTn id="397" presetID="2" presetClass="exit" presetSubtype="12" fill="hold" grpId="1" nodeType="withEffect">
                                  <p:stCondLst>
                                    <p:cond delay="0"/>
                                  </p:stCondLst>
                                  <p:childTnLst>
                                    <p:anim calcmode="lin" valueType="num">
                                      <p:cBhvr additive="base">
                                        <p:cTn id="398" dur="4500"/>
                                        <p:tgtEl>
                                          <p:spTgt spid="134"/>
                                        </p:tgtEl>
                                        <p:attrNameLst>
                                          <p:attrName>ppt_x</p:attrName>
                                        </p:attrNameLst>
                                      </p:cBhvr>
                                      <p:tavLst>
                                        <p:tav tm="0">
                                          <p:val>
                                            <p:strVal val="ppt_x"/>
                                          </p:val>
                                        </p:tav>
                                        <p:tav tm="100000">
                                          <p:val>
                                            <p:strVal val="0-ppt_w/2"/>
                                          </p:val>
                                        </p:tav>
                                      </p:tavLst>
                                    </p:anim>
                                    <p:anim calcmode="lin" valueType="num">
                                      <p:cBhvr additive="base">
                                        <p:cTn id="399" dur="4500"/>
                                        <p:tgtEl>
                                          <p:spTgt spid="134"/>
                                        </p:tgtEl>
                                        <p:attrNameLst>
                                          <p:attrName>ppt_y</p:attrName>
                                        </p:attrNameLst>
                                      </p:cBhvr>
                                      <p:tavLst>
                                        <p:tav tm="0">
                                          <p:val>
                                            <p:strVal val="ppt_y"/>
                                          </p:val>
                                        </p:tav>
                                        <p:tav tm="100000">
                                          <p:val>
                                            <p:strVal val="1+ppt_h/2"/>
                                          </p:val>
                                        </p:tav>
                                      </p:tavLst>
                                    </p:anim>
                                    <p:set>
                                      <p:cBhvr>
                                        <p:cTn id="400" dur="1" fill="hold">
                                          <p:stCondLst>
                                            <p:cond delay="4499"/>
                                          </p:stCondLst>
                                        </p:cTn>
                                        <p:tgtEl>
                                          <p:spTgt spid="134"/>
                                        </p:tgtEl>
                                        <p:attrNameLst>
                                          <p:attrName>style.visibility</p:attrName>
                                        </p:attrNameLst>
                                      </p:cBhvr>
                                      <p:to>
                                        <p:strVal val="hidden"/>
                                      </p:to>
                                    </p:set>
                                  </p:childTnLst>
                                </p:cTn>
                              </p:par>
                              <p:par>
                                <p:cTn id="401" presetID="8" presetClass="emph" presetSubtype="0" repeatCount="indefinite" fill="hold" grpId="0" nodeType="withEffect">
                                  <p:stCondLst>
                                    <p:cond delay="0"/>
                                  </p:stCondLst>
                                  <p:childTnLst>
                                    <p:animRot by="-21600000">
                                      <p:cBhvr>
                                        <p:cTn id="402" dur="4500" fill="hold"/>
                                        <p:tgtEl>
                                          <p:spTgt spid="133"/>
                                        </p:tgtEl>
                                        <p:attrNameLst>
                                          <p:attrName>r</p:attrName>
                                        </p:attrNameLst>
                                      </p:cBhvr>
                                    </p:animRot>
                                  </p:childTnLst>
                                </p:cTn>
                              </p:par>
                              <p:par>
                                <p:cTn id="403" presetID="2" presetClass="exit" presetSubtype="12" fill="hold" grpId="1" nodeType="withEffect">
                                  <p:stCondLst>
                                    <p:cond delay="0"/>
                                  </p:stCondLst>
                                  <p:childTnLst>
                                    <p:anim calcmode="lin" valueType="num">
                                      <p:cBhvr additive="base">
                                        <p:cTn id="404" dur="4500"/>
                                        <p:tgtEl>
                                          <p:spTgt spid="133"/>
                                        </p:tgtEl>
                                        <p:attrNameLst>
                                          <p:attrName>ppt_x</p:attrName>
                                        </p:attrNameLst>
                                      </p:cBhvr>
                                      <p:tavLst>
                                        <p:tav tm="0">
                                          <p:val>
                                            <p:strVal val="ppt_x"/>
                                          </p:val>
                                        </p:tav>
                                        <p:tav tm="100000">
                                          <p:val>
                                            <p:strVal val="0-ppt_w/2"/>
                                          </p:val>
                                        </p:tav>
                                      </p:tavLst>
                                    </p:anim>
                                    <p:anim calcmode="lin" valueType="num">
                                      <p:cBhvr additive="base">
                                        <p:cTn id="405" dur="4500"/>
                                        <p:tgtEl>
                                          <p:spTgt spid="133"/>
                                        </p:tgtEl>
                                        <p:attrNameLst>
                                          <p:attrName>ppt_y</p:attrName>
                                        </p:attrNameLst>
                                      </p:cBhvr>
                                      <p:tavLst>
                                        <p:tav tm="0">
                                          <p:val>
                                            <p:strVal val="ppt_y"/>
                                          </p:val>
                                        </p:tav>
                                        <p:tav tm="100000">
                                          <p:val>
                                            <p:strVal val="1+ppt_h/2"/>
                                          </p:val>
                                        </p:tav>
                                      </p:tavLst>
                                    </p:anim>
                                    <p:set>
                                      <p:cBhvr>
                                        <p:cTn id="406" dur="1" fill="hold">
                                          <p:stCondLst>
                                            <p:cond delay="4499"/>
                                          </p:stCondLst>
                                        </p:cTn>
                                        <p:tgtEl>
                                          <p:spTgt spid="133"/>
                                        </p:tgtEl>
                                        <p:attrNameLst>
                                          <p:attrName>style.visibility</p:attrName>
                                        </p:attrNameLst>
                                      </p:cBhvr>
                                      <p:to>
                                        <p:strVal val="hidden"/>
                                      </p:to>
                                    </p:set>
                                  </p:childTnLst>
                                </p:cTn>
                              </p:par>
                              <p:par>
                                <p:cTn id="407" presetID="8" presetClass="emph" presetSubtype="0" repeatCount="indefinite" fill="hold" grpId="0" nodeType="withEffect">
                                  <p:stCondLst>
                                    <p:cond delay="0"/>
                                  </p:stCondLst>
                                  <p:childTnLst>
                                    <p:animRot by="-21600000">
                                      <p:cBhvr>
                                        <p:cTn id="408" dur="4500" fill="hold"/>
                                        <p:tgtEl>
                                          <p:spTgt spid="132"/>
                                        </p:tgtEl>
                                        <p:attrNameLst>
                                          <p:attrName>r</p:attrName>
                                        </p:attrNameLst>
                                      </p:cBhvr>
                                    </p:animRot>
                                  </p:childTnLst>
                                </p:cTn>
                              </p:par>
                              <p:par>
                                <p:cTn id="409" presetID="2" presetClass="exit" presetSubtype="12" fill="hold" grpId="1" nodeType="withEffect">
                                  <p:stCondLst>
                                    <p:cond delay="0"/>
                                  </p:stCondLst>
                                  <p:childTnLst>
                                    <p:anim calcmode="lin" valueType="num">
                                      <p:cBhvr additive="base">
                                        <p:cTn id="410" dur="4500"/>
                                        <p:tgtEl>
                                          <p:spTgt spid="132"/>
                                        </p:tgtEl>
                                        <p:attrNameLst>
                                          <p:attrName>ppt_x</p:attrName>
                                        </p:attrNameLst>
                                      </p:cBhvr>
                                      <p:tavLst>
                                        <p:tav tm="0">
                                          <p:val>
                                            <p:strVal val="ppt_x"/>
                                          </p:val>
                                        </p:tav>
                                        <p:tav tm="100000">
                                          <p:val>
                                            <p:strVal val="0-ppt_w/2"/>
                                          </p:val>
                                        </p:tav>
                                      </p:tavLst>
                                    </p:anim>
                                    <p:anim calcmode="lin" valueType="num">
                                      <p:cBhvr additive="base">
                                        <p:cTn id="411" dur="4500"/>
                                        <p:tgtEl>
                                          <p:spTgt spid="132"/>
                                        </p:tgtEl>
                                        <p:attrNameLst>
                                          <p:attrName>ppt_y</p:attrName>
                                        </p:attrNameLst>
                                      </p:cBhvr>
                                      <p:tavLst>
                                        <p:tav tm="0">
                                          <p:val>
                                            <p:strVal val="ppt_y"/>
                                          </p:val>
                                        </p:tav>
                                        <p:tav tm="100000">
                                          <p:val>
                                            <p:strVal val="1+ppt_h/2"/>
                                          </p:val>
                                        </p:tav>
                                      </p:tavLst>
                                    </p:anim>
                                    <p:set>
                                      <p:cBhvr>
                                        <p:cTn id="412" dur="1" fill="hold">
                                          <p:stCondLst>
                                            <p:cond delay="4499"/>
                                          </p:stCondLst>
                                        </p:cTn>
                                        <p:tgtEl>
                                          <p:spTgt spid="132"/>
                                        </p:tgtEl>
                                        <p:attrNameLst>
                                          <p:attrName>style.visibility</p:attrName>
                                        </p:attrNameLst>
                                      </p:cBhvr>
                                      <p:to>
                                        <p:strVal val="hidden"/>
                                      </p:to>
                                    </p:set>
                                  </p:childTnLst>
                                </p:cTn>
                              </p:par>
                              <p:par>
                                <p:cTn id="413" presetID="8" presetClass="emph" presetSubtype="0" repeatCount="indefinite" fill="hold" grpId="0" nodeType="withEffect">
                                  <p:stCondLst>
                                    <p:cond delay="0"/>
                                  </p:stCondLst>
                                  <p:childTnLst>
                                    <p:animRot by="-21600000">
                                      <p:cBhvr>
                                        <p:cTn id="414" dur="4500" fill="hold"/>
                                        <p:tgtEl>
                                          <p:spTgt spid="131"/>
                                        </p:tgtEl>
                                        <p:attrNameLst>
                                          <p:attrName>r</p:attrName>
                                        </p:attrNameLst>
                                      </p:cBhvr>
                                    </p:animRot>
                                  </p:childTnLst>
                                </p:cTn>
                              </p:par>
                              <p:par>
                                <p:cTn id="415" presetID="2" presetClass="exit" presetSubtype="12" fill="hold" grpId="1" nodeType="withEffect">
                                  <p:stCondLst>
                                    <p:cond delay="0"/>
                                  </p:stCondLst>
                                  <p:childTnLst>
                                    <p:anim calcmode="lin" valueType="num">
                                      <p:cBhvr additive="base">
                                        <p:cTn id="416" dur="4500"/>
                                        <p:tgtEl>
                                          <p:spTgt spid="131"/>
                                        </p:tgtEl>
                                        <p:attrNameLst>
                                          <p:attrName>ppt_x</p:attrName>
                                        </p:attrNameLst>
                                      </p:cBhvr>
                                      <p:tavLst>
                                        <p:tav tm="0">
                                          <p:val>
                                            <p:strVal val="ppt_x"/>
                                          </p:val>
                                        </p:tav>
                                        <p:tav tm="100000">
                                          <p:val>
                                            <p:strVal val="0-ppt_w/2"/>
                                          </p:val>
                                        </p:tav>
                                      </p:tavLst>
                                    </p:anim>
                                    <p:anim calcmode="lin" valueType="num">
                                      <p:cBhvr additive="base">
                                        <p:cTn id="417" dur="4500"/>
                                        <p:tgtEl>
                                          <p:spTgt spid="131"/>
                                        </p:tgtEl>
                                        <p:attrNameLst>
                                          <p:attrName>ppt_y</p:attrName>
                                        </p:attrNameLst>
                                      </p:cBhvr>
                                      <p:tavLst>
                                        <p:tav tm="0">
                                          <p:val>
                                            <p:strVal val="ppt_y"/>
                                          </p:val>
                                        </p:tav>
                                        <p:tav tm="100000">
                                          <p:val>
                                            <p:strVal val="1+ppt_h/2"/>
                                          </p:val>
                                        </p:tav>
                                      </p:tavLst>
                                    </p:anim>
                                    <p:set>
                                      <p:cBhvr>
                                        <p:cTn id="418" dur="1" fill="hold">
                                          <p:stCondLst>
                                            <p:cond delay="4499"/>
                                          </p:stCondLst>
                                        </p:cTn>
                                        <p:tgtEl>
                                          <p:spTgt spid="131"/>
                                        </p:tgtEl>
                                        <p:attrNameLst>
                                          <p:attrName>style.visibility</p:attrName>
                                        </p:attrNameLst>
                                      </p:cBhvr>
                                      <p:to>
                                        <p:strVal val="hidden"/>
                                      </p:to>
                                    </p:set>
                                  </p:childTnLst>
                                </p:cTn>
                              </p:par>
                              <p:par>
                                <p:cTn id="419" presetID="8" presetClass="emph" presetSubtype="0" repeatCount="indefinite" fill="hold" grpId="0" nodeType="withEffect">
                                  <p:stCondLst>
                                    <p:cond delay="0"/>
                                  </p:stCondLst>
                                  <p:childTnLst>
                                    <p:animRot by="-21600000">
                                      <p:cBhvr>
                                        <p:cTn id="420" dur="4500" fill="hold"/>
                                        <p:tgtEl>
                                          <p:spTgt spid="130"/>
                                        </p:tgtEl>
                                        <p:attrNameLst>
                                          <p:attrName>r</p:attrName>
                                        </p:attrNameLst>
                                      </p:cBhvr>
                                    </p:animRot>
                                  </p:childTnLst>
                                </p:cTn>
                              </p:par>
                              <p:par>
                                <p:cTn id="421" presetID="2" presetClass="exit" presetSubtype="12" fill="hold" grpId="1" nodeType="withEffect">
                                  <p:stCondLst>
                                    <p:cond delay="0"/>
                                  </p:stCondLst>
                                  <p:childTnLst>
                                    <p:anim calcmode="lin" valueType="num">
                                      <p:cBhvr additive="base">
                                        <p:cTn id="422" dur="4500"/>
                                        <p:tgtEl>
                                          <p:spTgt spid="130"/>
                                        </p:tgtEl>
                                        <p:attrNameLst>
                                          <p:attrName>ppt_x</p:attrName>
                                        </p:attrNameLst>
                                      </p:cBhvr>
                                      <p:tavLst>
                                        <p:tav tm="0">
                                          <p:val>
                                            <p:strVal val="ppt_x"/>
                                          </p:val>
                                        </p:tav>
                                        <p:tav tm="100000">
                                          <p:val>
                                            <p:strVal val="0-ppt_w/2"/>
                                          </p:val>
                                        </p:tav>
                                      </p:tavLst>
                                    </p:anim>
                                    <p:anim calcmode="lin" valueType="num">
                                      <p:cBhvr additive="base">
                                        <p:cTn id="423" dur="4500"/>
                                        <p:tgtEl>
                                          <p:spTgt spid="130"/>
                                        </p:tgtEl>
                                        <p:attrNameLst>
                                          <p:attrName>ppt_y</p:attrName>
                                        </p:attrNameLst>
                                      </p:cBhvr>
                                      <p:tavLst>
                                        <p:tav tm="0">
                                          <p:val>
                                            <p:strVal val="ppt_y"/>
                                          </p:val>
                                        </p:tav>
                                        <p:tav tm="100000">
                                          <p:val>
                                            <p:strVal val="1+ppt_h/2"/>
                                          </p:val>
                                        </p:tav>
                                      </p:tavLst>
                                    </p:anim>
                                    <p:set>
                                      <p:cBhvr>
                                        <p:cTn id="424" dur="1" fill="hold">
                                          <p:stCondLst>
                                            <p:cond delay="4499"/>
                                          </p:stCondLst>
                                        </p:cTn>
                                        <p:tgtEl>
                                          <p:spTgt spid="130"/>
                                        </p:tgtEl>
                                        <p:attrNameLst>
                                          <p:attrName>style.visibility</p:attrName>
                                        </p:attrNameLst>
                                      </p:cBhvr>
                                      <p:to>
                                        <p:strVal val="hidden"/>
                                      </p:to>
                                    </p:set>
                                  </p:childTnLst>
                                </p:cTn>
                              </p:par>
                              <p:par>
                                <p:cTn id="425" presetID="8" presetClass="emph" presetSubtype="0" repeatCount="indefinite" fill="hold" grpId="0" nodeType="withEffect">
                                  <p:stCondLst>
                                    <p:cond delay="0"/>
                                  </p:stCondLst>
                                  <p:childTnLst>
                                    <p:animRot by="-21600000">
                                      <p:cBhvr>
                                        <p:cTn id="426" dur="4500" fill="hold"/>
                                        <p:tgtEl>
                                          <p:spTgt spid="129"/>
                                        </p:tgtEl>
                                        <p:attrNameLst>
                                          <p:attrName>r</p:attrName>
                                        </p:attrNameLst>
                                      </p:cBhvr>
                                    </p:animRot>
                                  </p:childTnLst>
                                </p:cTn>
                              </p:par>
                              <p:par>
                                <p:cTn id="427" presetID="2" presetClass="exit" presetSubtype="12" fill="hold" grpId="1" nodeType="withEffect">
                                  <p:stCondLst>
                                    <p:cond delay="0"/>
                                  </p:stCondLst>
                                  <p:childTnLst>
                                    <p:anim calcmode="lin" valueType="num">
                                      <p:cBhvr additive="base">
                                        <p:cTn id="428" dur="4500"/>
                                        <p:tgtEl>
                                          <p:spTgt spid="129"/>
                                        </p:tgtEl>
                                        <p:attrNameLst>
                                          <p:attrName>ppt_x</p:attrName>
                                        </p:attrNameLst>
                                      </p:cBhvr>
                                      <p:tavLst>
                                        <p:tav tm="0">
                                          <p:val>
                                            <p:strVal val="ppt_x"/>
                                          </p:val>
                                        </p:tav>
                                        <p:tav tm="100000">
                                          <p:val>
                                            <p:strVal val="0-ppt_w/2"/>
                                          </p:val>
                                        </p:tav>
                                      </p:tavLst>
                                    </p:anim>
                                    <p:anim calcmode="lin" valueType="num">
                                      <p:cBhvr additive="base">
                                        <p:cTn id="429" dur="4500"/>
                                        <p:tgtEl>
                                          <p:spTgt spid="129"/>
                                        </p:tgtEl>
                                        <p:attrNameLst>
                                          <p:attrName>ppt_y</p:attrName>
                                        </p:attrNameLst>
                                      </p:cBhvr>
                                      <p:tavLst>
                                        <p:tav tm="0">
                                          <p:val>
                                            <p:strVal val="ppt_y"/>
                                          </p:val>
                                        </p:tav>
                                        <p:tav tm="100000">
                                          <p:val>
                                            <p:strVal val="1+ppt_h/2"/>
                                          </p:val>
                                        </p:tav>
                                      </p:tavLst>
                                    </p:anim>
                                    <p:set>
                                      <p:cBhvr>
                                        <p:cTn id="430" dur="1" fill="hold">
                                          <p:stCondLst>
                                            <p:cond delay="4499"/>
                                          </p:stCondLst>
                                        </p:cTn>
                                        <p:tgtEl>
                                          <p:spTgt spid="129"/>
                                        </p:tgtEl>
                                        <p:attrNameLst>
                                          <p:attrName>style.visibility</p:attrName>
                                        </p:attrNameLst>
                                      </p:cBhvr>
                                      <p:to>
                                        <p:strVal val="hidden"/>
                                      </p:to>
                                    </p:set>
                                  </p:childTnLst>
                                </p:cTn>
                              </p:par>
                              <p:par>
                                <p:cTn id="431" presetID="8" presetClass="emph" presetSubtype="0" repeatCount="indefinite" fill="hold" grpId="0" nodeType="withEffect">
                                  <p:stCondLst>
                                    <p:cond delay="0"/>
                                  </p:stCondLst>
                                  <p:childTnLst>
                                    <p:animRot by="-21600000">
                                      <p:cBhvr>
                                        <p:cTn id="432" dur="4500" fill="hold"/>
                                        <p:tgtEl>
                                          <p:spTgt spid="128"/>
                                        </p:tgtEl>
                                        <p:attrNameLst>
                                          <p:attrName>r</p:attrName>
                                        </p:attrNameLst>
                                      </p:cBhvr>
                                    </p:animRot>
                                  </p:childTnLst>
                                </p:cTn>
                              </p:par>
                              <p:par>
                                <p:cTn id="433" presetID="2" presetClass="exit" presetSubtype="12" fill="hold" grpId="1" nodeType="withEffect">
                                  <p:stCondLst>
                                    <p:cond delay="0"/>
                                  </p:stCondLst>
                                  <p:childTnLst>
                                    <p:anim calcmode="lin" valueType="num">
                                      <p:cBhvr additive="base">
                                        <p:cTn id="434" dur="4500"/>
                                        <p:tgtEl>
                                          <p:spTgt spid="128"/>
                                        </p:tgtEl>
                                        <p:attrNameLst>
                                          <p:attrName>ppt_x</p:attrName>
                                        </p:attrNameLst>
                                      </p:cBhvr>
                                      <p:tavLst>
                                        <p:tav tm="0">
                                          <p:val>
                                            <p:strVal val="ppt_x"/>
                                          </p:val>
                                        </p:tav>
                                        <p:tav tm="100000">
                                          <p:val>
                                            <p:strVal val="0-ppt_w/2"/>
                                          </p:val>
                                        </p:tav>
                                      </p:tavLst>
                                    </p:anim>
                                    <p:anim calcmode="lin" valueType="num">
                                      <p:cBhvr additive="base">
                                        <p:cTn id="435" dur="4500"/>
                                        <p:tgtEl>
                                          <p:spTgt spid="128"/>
                                        </p:tgtEl>
                                        <p:attrNameLst>
                                          <p:attrName>ppt_y</p:attrName>
                                        </p:attrNameLst>
                                      </p:cBhvr>
                                      <p:tavLst>
                                        <p:tav tm="0">
                                          <p:val>
                                            <p:strVal val="ppt_y"/>
                                          </p:val>
                                        </p:tav>
                                        <p:tav tm="100000">
                                          <p:val>
                                            <p:strVal val="1+ppt_h/2"/>
                                          </p:val>
                                        </p:tav>
                                      </p:tavLst>
                                    </p:anim>
                                    <p:set>
                                      <p:cBhvr>
                                        <p:cTn id="436" dur="1" fill="hold">
                                          <p:stCondLst>
                                            <p:cond delay="4499"/>
                                          </p:stCondLst>
                                        </p:cTn>
                                        <p:tgtEl>
                                          <p:spTgt spid="128"/>
                                        </p:tgtEl>
                                        <p:attrNameLst>
                                          <p:attrName>style.visibility</p:attrName>
                                        </p:attrNameLst>
                                      </p:cBhvr>
                                      <p:to>
                                        <p:strVal val="hidden"/>
                                      </p:to>
                                    </p:set>
                                  </p:childTnLst>
                                </p:cTn>
                              </p:par>
                              <p:par>
                                <p:cTn id="437" presetID="8" presetClass="emph" presetSubtype="0" repeatCount="indefinite" fill="hold" grpId="0" nodeType="withEffect">
                                  <p:stCondLst>
                                    <p:cond delay="0"/>
                                  </p:stCondLst>
                                  <p:childTnLst>
                                    <p:animRot by="-21600000">
                                      <p:cBhvr>
                                        <p:cTn id="438" dur="4500" fill="hold"/>
                                        <p:tgtEl>
                                          <p:spTgt spid="127"/>
                                        </p:tgtEl>
                                        <p:attrNameLst>
                                          <p:attrName>r</p:attrName>
                                        </p:attrNameLst>
                                      </p:cBhvr>
                                    </p:animRot>
                                  </p:childTnLst>
                                </p:cTn>
                              </p:par>
                              <p:par>
                                <p:cTn id="439" presetID="2" presetClass="exit" presetSubtype="12" fill="hold" grpId="1" nodeType="withEffect">
                                  <p:stCondLst>
                                    <p:cond delay="0"/>
                                  </p:stCondLst>
                                  <p:childTnLst>
                                    <p:anim calcmode="lin" valueType="num">
                                      <p:cBhvr additive="base">
                                        <p:cTn id="440" dur="4500"/>
                                        <p:tgtEl>
                                          <p:spTgt spid="127"/>
                                        </p:tgtEl>
                                        <p:attrNameLst>
                                          <p:attrName>ppt_x</p:attrName>
                                        </p:attrNameLst>
                                      </p:cBhvr>
                                      <p:tavLst>
                                        <p:tav tm="0">
                                          <p:val>
                                            <p:strVal val="ppt_x"/>
                                          </p:val>
                                        </p:tav>
                                        <p:tav tm="100000">
                                          <p:val>
                                            <p:strVal val="0-ppt_w/2"/>
                                          </p:val>
                                        </p:tav>
                                      </p:tavLst>
                                    </p:anim>
                                    <p:anim calcmode="lin" valueType="num">
                                      <p:cBhvr additive="base">
                                        <p:cTn id="441" dur="4500"/>
                                        <p:tgtEl>
                                          <p:spTgt spid="127"/>
                                        </p:tgtEl>
                                        <p:attrNameLst>
                                          <p:attrName>ppt_y</p:attrName>
                                        </p:attrNameLst>
                                      </p:cBhvr>
                                      <p:tavLst>
                                        <p:tav tm="0">
                                          <p:val>
                                            <p:strVal val="ppt_y"/>
                                          </p:val>
                                        </p:tav>
                                        <p:tav tm="100000">
                                          <p:val>
                                            <p:strVal val="1+ppt_h/2"/>
                                          </p:val>
                                        </p:tav>
                                      </p:tavLst>
                                    </p:anim>
                                    <p:set>
                                      <p:cBhvr>
                                        <p:cTn id="442" dur="1" fill="hold">
                                          <p:stCondLst>
                                            <p:cond delay="4499"/>
                                          </p:stCondLst>
                                        </p:cTn>
                                        <p:tgtEl>
                                          <p:spTgt spid="127"/>
                                        </p:tgtEl>
                                        <p:attrNameLst>
                                          <p:attrName>style.visibility</p:attrName>
                                        </p:attrNameLst>
                                      </p:cBhvr>
                                      <p:to>
                                        <p:strVal val="hidden"/>
                                      </p:to>
                                    </p:set>
                                  </p:childTnLst>
                                </p:cTn>
                              </p:par>
                              <p:par>
                                <p:cTn id="443" presetID="8" presetClass="emph" presetSubtype="0" repeatCount="indefinite" fill="hold" grpId="0" nodeType="withEffect">
                                  <p:stCondLst>
                                    <p:cond delay="0"/>
                                  </p:stCondLst>
                                  <p:childTnLst>
                                    <p:animRot by="-21600000">
                                      <p:cBhvr>
                                        <p:cTn id="444" dur="4500" fill="hold"/>
                                        <p:tgtEl>
                                          <p:spTgt spid="126"/>
                                        </p:tgtEl>
                                        <p:attrNameLst>
                                          <p:attrName>r</p:attrName>
                                        </p:attrNameLst>
                                      </p:cBhvr>
                                    </p:animRot>
                                  </p:childTnLst>
                                </p:cTn>
                              </p:par>
                              <p:par>
                                <p:cTn id="445" presetID="2" presetClass="exit" presetSubtype="12" fill="hold" grpId="1" nodeType="withEffect">
                                  <p:stCondLst>
                                    <p:cond delay="0"/>
                                  </p:stCondLst>
                                  <p:childTnLst>
                                    <p:anim calcmode="lin" valueType="num">
                                      <p:cBhvr additive="base">
                                        <p:cTn id="446" dur="4500"/>
                                        <p:tgtEl>
                                          <p:spTgt spid="126"/>
                                        </p:tgtEl>
                                        <p:attrNameLst>
                                          <p:attrName>ppt_x</p:attrName>
                                        </p:attrNameLst>
                                      </p:cBhvr>
                                      <p:tavLst>
                                        <p:tav tm="0">
                                          <p:val>
                                            <p:strVal val="ppt_x"/>
                                          </p:val>
                                        </p:tav>
                                        <p:tav tm="100000">
                                          <p:val>
                                            <p:strVal val="0-ppt_w/2"/>
                                          </p:val>
                                        </p:tav>
                                      </p:tavLst>
                                    </p:anim>
                                    <p:anim calcmode="lin" valueType="num">
                                      <p:cBhvr additive="base">
                                        <p:cTn id="447" dur="4500"/>
                                        <p:tgtEl>
                                          <p:spTgt spid="126"/>
                                        </p:tgtEl>
                                        <p:attrNameLst>
                                          <p:attrName>ppt_y</p:attrName>
                                        </p:attrNameLst>
                                      </p:cBhvr>
                                      <p:tavLst>
                                        <p:tav tm="0">
                                          <p:val>
                                            <p:strVal val="ppt_y"/>
                                          </p:val>
                                        </p:tav>
                                        <p:tav tm="100000">
                                          <p:val>
                                            <p:strVal val="1+ppt_h/2"/>
                                          </p:val>
                                        </p:tav>
                                      </p:tavLst>
                                    </p:anim>
                                    <p:set>
                                      <p:cBhvr>
                                        <p:cTn id="448" dur="1" fill="hold">
                                          <p:stCondLst>
                                            <p:cond delay="4499"/>
                                          </p:stCondLst>
                                        </p:cTn>
                                        <p:tgtEl>
                                          <p:spTgt spid="126"/>
                                        </p:tgtEl>
                                        <p:attrNameLst>
                                          <p:attrName>style.visibility</p:attrName>
                                        </p:attrNameLst>
                                      </p:cBhvr>
                                      <p:to>
                                        <p:strVal val="hidden"/>
                                      </p:to>
                                    </p:set>
                                  </p:childTnLst>
                                </p:cTn>
                              </p:par>
                              <p:par>
                                <p:cTn id="449" presetID="8" presetClass="emph" presetSubtype="0" repeatCount="indefinite" fill="hold" grpId="0" nodeType="withEffect">
                                  <p:stCondLst>
                                    <p:cond delay="0"/>
                                  </p:stCondLst>
                                  <p:childTnLst>
                                    <p:animRot by="-21600000">
                                      <p:cBhvr>
                                        <p:cTn id="450" dur="4500" fill="hold"/>
                                        <p:tgtEl>
                                          <p:spTgt spid="125"/>
                                        </p:tgtEl>
                                        <p:attrNameLst>
                                          <p:attrName>r</p:attrName>
                                        </p:attrNameLst>
                                      </p:cBhvr>
                                    </p:animRot>
                                  </p:childTnLst>
                                </p:cTn>
                              </p:par>
                              <p:par>
                                <p:cTn id="451" presetID="2" presetClass="exit" presetSubtype="12" fill="hold" grpId="1" nodeType="withEffect">
                                  <p:stCondLst>
                                    <p:cond delay="0"/>
                                  </p:stCondLst>
                                  <p:childTnLst>
                                    <p:anim calcmode="lin" valueType="num">
                                      <p:cBhvr additive="base">
                                        <p:cTn id="452" dur="4500"/>
                                        <p:tgtEl>
                                          <p:spTgt spid="125"/>
                                        </p:tgtEl>
                                        <p:attrNameLst>
                                          <p:attrName>ppt_x</p:attrName>
                                        </p:attrNameLst>
                                      </p:cBhvr>
                                      <p:tavLst>
                                        <p:tav tm="0">
                                          <p:val>
                                            <p:strVal val="ppt_x"/>
                                          </p:val>
                                        </p:tav>
                                        <p:tav tm="100000">
                                          <p:val>
                                            <p:strVal val="0-ppt_w/2"/>
                                          </p:val>
                                        </p:tav>
                                      </p:tavLst>
                                    </p:anim>
                                    <p:anim calcmode="lin" valueType="num">
                                      <p:cBhvr additive="base">
                                        <p:cTn id="453" dur="4500"/>
                                        <p:tgtEl>
                                          <p:spTgt spid="125"/>
                                        </p:tgtEl>
                                        <p:attrNameLst>
                                          <p:attrName>ppt_y</p:attrName>
                                        </p:attrNameLst>
                                      </p:cBhvr>
                                      <p:tavLst>
                                        <p:tav tm="0">
                                          <p:val>
                                            <p:strVal val="ppt_y"/>
                                          </p:val>
                                        </p:tav>
                                        <p:tav tm="100000">
                                          <p:val>
                                            <p:strVal val="1+ppt_h/2"/>
                                          </p:val>
                                        </p:tav>
                                      </p:tavLst>
                                    </p:anim>
                                    <p:set>
                                      <p:cBhvr>
                                        <p:cTn id="454" dur="1" fill="hold">
                                          <p:stCondLst>
                                            <p:cond delay="4499"/>
                                          </p:stCondLst>
                                        </p:cTn>
                                        <p:tgtEl>
                                          <p:spTgt spid="125"/>
                                        </p:tgtEl>
                                        <p:attrNameLst>
                                          <p:attrName>style.visibility</p:attrName>
                                        </p:attrNameLst>
                                      </p:cBhvr>
                                      <p:to>
                                        <p:strVal val="hidden"/>
                                      </p:to>
                                    </p:set>
                                  </p:childTnLst>
                                </p:cTn>
                              </p:par>
                              <p:par>
                                <p:cTn id="455" presetID="8" presetClass="emph" presetSubtype="0" repeatCount="indefinite" fill="hold" grpId="0" nodeType="withEffect">
                                  <p:stCondLst>
                                    <p:cond delay="0"/>
                                  </p:stCondLst>
                                  <p:childTnLst>
                                    <p:animRot by="-21600000">
                                      <p:cBhvr>
                                        <p:cTn id="456" dur="4500" fill="hold"/>
                                        <p:tgtEl>
                                          <p:spTgt spid="154"/>
                                        </p:tgtEl>
                                        <p:attrNameLst>
                                          <p:attrName>r</p:attrName>
                                        </p:attrNameLst>
                                      </p:cBhvr>
                                    </p:animRot>
                                  </p:childTnLst>
                                </p:cTn>
                              </p:par>
                              <p:par>
                                <p:cTn id="457" presetID="2" presetClass="exit" presetSubtype="12" fill="hold" grpId="1" nodeType="withEffect">
                                  <p:stCondLst>
                                    <p:cond delay="0"/>
                                  </p:stCondLst>
                                  <p:childTnLst>
                                    <p:anim calcmode="lin" valueType="num">
                                      <p:cBhvr additive="base">
                                        <p:cTn id="458" dur="4500"/>
                                        <p:tgtEl>
                                          <p:spTgt spid="154"/>
                                        </p:tgtEl>
                                        <p:attrNameLst>
                                          <p:attrName>ppt_x</p:attrName>
                                        </p:attrNameLst>
                                      </p:cBhvr>
                                      <p:tavLst>
                                        <p:tav tm="0">
                                          <p:val>
                                            <p:strVal val="ppt_x"/>
                                          </p:val>
                                        </p:tav>
                                        <p:tav tm="100000">
                                          <p:val>
                                            <p:strVal val="0-ppt_w/2"/>
                                          </p:val>
                                        </p:tav>
                                      </p:tavLst>
                                    </p:anim>
                                    <p:anim calcmode="lin" valueType="num">
                                      <p:cBhvr additive="base">
                                        <p:cTn id="459" dur="4500"/>
                                        <p:tgtEl>
                                          <p:spTgt spid="154"/>
                                        </p:tgtEl>
                                        <p:attrNameLst>
                                          <p:attrName>ppt_y</p:attrName>
                                        </p:attrNameLst>
                                      </p:cBhvr>
                                      <p:tavLst>
                                        <p:tav tm="0">
                                          <p:val>
                                            <p:strVal val="ppt_y"/>
                                          </p:val>
                                        </p:tav>
                                        <p:tav tm="100000">
                                          <p:val>
                                            <p:strVal val="1+ppt_h/2"/>
                                          </p:val>
                                        </p:tav>
                                      </p:tavLst>
                                    </p:anim>
                                    <p:set>
                                      <p:cBhvr>
                                        <p:cTn id="460" dur="1" fill="hold">
                                          <p:stCondLst>
                                            <p:cond delay="4499"/>
                                          </p:stCondLst>
                                        </p:cTn>
                                        <p:tgtEl>
                                          <p:spTgt spid="154"/>
                                        </p:tgtEl>
                                        <p:attrNameLst>
                                          <p:attrName>style.visibility</p:attrName>
                                        </p:attrNameLst>
                                      </p:cBhvr>
                                      <p:to>
                                        <p:strVal val="hidden"/>
                                      </p:to>
                                    </p:set>
                                  </p:childTnLst>
                                </p:cTn>
                              </p:par>
                              <p:par>
                                <p:cTn id="461" presetID="8" presetClass="emph" presetSubtype="0" repeatCount="indefinite" fill="hold" grpId="0" nodeType="withEffect">
                                  <p:stCondLst>
                                    <p:cond delay="0"/>
                                  </p:stCondLst>
                                  <p:childTnLst>
                                    <p:animRot by="-21600000">
                                      <p:cBhvr>
                                        <p:cTn id="462" dur="4500" fill="hold"/>
                                        <p:tgtEl>
                                          <p:spTgt spid="153"/>
                                        </p:tgtEl>
                                        <p:attrNameLst>
                                          <p:attrName>r</p:attrName>
                                        </p:attrNameLst>
                                      </p:cBhvr>
                                    </p:animRot>
                                  </p:childTnLst>
                                </p:cTn>
                              </p:par>
                              <p:par>
                                <p:cTn id="463" presetID="2" presetClass="exit" presetSubtype="12" fill="hold" grpId="1" nodeType="withEffect">
                                  <p:stCondLst>
                                    <p:cond delay="0"/>
                                  </p:stCondLst>
                                  <p:childTnLst>
                                    <p:anim calcmode="lin" valueType="num">
                                      <p:cBhvr additive="base">
                                        <p:cTn id="464" dur="4500"/>
                                        <p:tgtEl>
                                          <p:spTgt spid="153"/>
                                        </p:tgtEl>
                                        <p:attrNameLst>
                                          <p:attrName>ppt_x</p:attrName>
                                        </p:attrNameLst>
                                      </p:cBhvr>
                                      <p:tavLst>
                                        <p:tav tm="0">
                                          <p:val>
                                            <p:strVal val="ppt_x"/>
                                          </p:val>
                                        </p:tav>
                                        <p:tav tm="100000">
                                          <p:val>
                                            <p:strVal val="0-ppt_w/2"/>
                                          </p:val>
                                        </p:tav>
                                      </p:tavLst>
                                    </p:anim>
                                    <p:anim calcmode="lin" valueType="num">
                                      <p:cBhvr additive="base">
                                        <p:cTn id="465" dur="4500"/>
                                        <p:tgtEl>
                                          <p:spTgt spid="153"/>
                                        </p:tgtEl>
                                        <p:attrNameLst>
                                          <p:attrName>ppt_y</p:attrName>
                                        </p:attrNameLst>
                                      </p:cBhvr>
                                      <p:tavLst>
                                        <p:tav tm="0">
                                          <p:val>
                                            <p:strVal val="ppt_y"/>
                                          </p:val>
                                        </p:tav>
                                        <p:tav tm="100000">
                                          <p:val>
                                            <p:strVal val="1+ppt_h/2"/>
                                          </p:val>
                                        </p:tav>
                                      </p:tavLst>
                                    </p:anim>
                                    <p:set>
                                      <p:cBhvr>
                                        <p:cTn id="466" dur="1" fill="hold">
                                          <p:stCondLst>
                                            <p:cond delay="4499"/>
                                          </p:stCondLst>
                                        </p:cTn>
                                        <p:tgtEl>
                                          <p:spTgt spid="153"/>
                                        </p:tgtEl>
                                        <p:attrNameLst>
                                          <p:attrName>style.visibility</p:attrName>
                                        </p:attrNameLst>
                                      </p:cBhvr>
                                      <p:to>
                                        <p:strVal val="hidden"/>
                                      </p:to>
                                    </p:set>
                                  </p:childTnLst>
                                </p:cTn>
                              </p:par>
                              <p:par>
                                <p:cTn id="467" presetID="8" presetClass="emph" presetSubtype="0" repeatCount="indefinite" fill="hold" grpId="0" nodeType="withEffect">
                                  <p:stCondLst>
                                    <p:cond delay="0"/>
                                  </p:stCondLst>
                                  <p:childTnLst>
                                    <p:animRot by="-21600000">
                                      <p:cBhvr>
                                        <p:cTn id="468" dur="4500" fill="hold"/>
                                        <p:tgtEl>
                                          <p:spTgt spid="152"/>
                                        </p:tgtEl>
                                        <p:attrNameLst>
                                          <p:attrName>r</p:attrName>
                                        </p:attrNameLst>
                                      </p:cBhvr>
                                    </p:animRot>
                                  </p:childTnLst>
                                </p:cTn>
                              </p:par>
                              <p:par>
                                <p:cTn id="469" presetID="2" presetClass="exit" presetSubtype="12" fill="hold" grpId="1" nodeType="withEffect">
                                  <p:stCondLst>
                                    <p:cond delay="0"/>
                                  </p:stCondLst>
                                  <p:childTnLst>
                                    <p:anim calcmode="lin" valueType="num">
                                      <p:cBhvr additive="base">
                                        <p:cTn id="470" dur="4500"/>
                                        <p:tgtEl>
                                          <p:spTgt spid="152"/>
                                        </p:tgtEl>
                                        <p:attrNameLst>
                                          <p:attrName>ppt_x</p:attrName>
                                        </p:attrNameLst>
                                      </p:cBhvr>
                                      <p:tavLst>
                                        <p:tav tm="0">
                                          <p:val>
                                            <p:strVal val="ppt_x"/>
                                          </p:val>
                                        </p:tav>
                                        <p:tav tm="100000">
                                          <p:val>
                                            <p:strVal val="0-ppt_w/2"/>
                                          </p:val>
                                        </p:tav>
                                      </p:tavLst>
                                    </p:anim>
                                    <p:anim calcmode="lin" valueType="num">
                                      <p:cBhvr additive="base">
                                        <p:cTn id="471" dur="4500"/>
                                        <p:tgtEl>
                                          <p:spTgt spid="152"/>
                                        </p:tgtEl>
                                        <p:attrNameLst>
                                          <p:attrName>ppt_y</p:attrName>
                                        </p:attrNameLst>
                                      </p:cBhvr>
                                      <p:tavLst>
                                        <p:tav tm="0">
                                          <p:val>
                                            <p:strVal val="ppt_y"/>
                                          </p:val>
                                        </p:tav>
                                        <p:tav tm="100000">
                                          <p:val>
                                            <p:strVal val="1+ppt_h/2"/>
                                          </p:val>
                                        </p:tav>
                                      </p:tavLst>
                                    </p:anim>
                                    <p:set>
                                      <p:cBhvr>
                                        <p:cTn id="472" dur="1" fill="hold">
                                          <p:stCondLst>
                                            <p:cond delay="4499"/>
                                          </p:stCondLst>
                                        </p:cTn>
                                        <p:tgtEl>
                                          <p:spTgt spid="152"/>
                                        </p:tgtEl>
                                        <p:attrNameLst>
                                          <p:attrName>style.visibility</p:attrName>
                                        </p:attrNameLst>
                                      </p:cBhvr>
                                      <p:to>
                                        <p:strVal val="hidden"/>
                                      </p:to>
                                    </p:set>
                                  </p:childTnLst>
                                </p:cTn>
                              </p:par>
                              <p:par>
                                <p:cTn id="473" presetID="8" presetClass="emph" presetSubtype="0" repeatCount="indefinite" fill="hold" grpId="0" nodeType="withEffect">
                                  <p:stCondLst>
                                    <p:cond delay="0"/>
                                  </p:stCondLst>
                                  <p:childTnLst>
                                    <p:animRot by="-21600000">
                                      <p:cBhvr>
                                        <p:cTn id="474" dur="4500" fill="hold"/>
                                        <p:tgtEl>
                                          <p:spTgt spid="151"/>
                                        </p:tgtEl>
                                        <p:attrNameLst>
                                          <p:attrName>r</p:attrName>
                                        </p:attrNameLst>
                                      </p:cBhvr>
                                    </p:animRot>
                                  </p:childTnLst>
                                </p:cTn>
                              </p:par>
                              <p:par>
                                <p:cTn id="475" presetID="2" presetClass="exit" presetSubtype="12" fill="hold" grpId="1" nodeType="withEffect">
                                  <p:stCondLst>
                                    <p:cond delay="0"/>
                                  </p:stCondLst>
                                  <p:childTnLst>
                                    <p:anim calcmode="lin" valueType="num">
                                      <p:cBhvr additive="base">
                                        <p:cTn id="476" dur="4500"/>
                                        <p:tgtEl>
                                          <p:spTgt spid="151"/>
                                        </p:tgtEl>
                                        <p:attrNameLst>
                                          <p:attrName>ppt_x</p:attrName>
                                        </p:attrNameLst>
                                      </p:cBhvr>
                                      <p:tavLst>
                                        <p:tav tm="0">
                                          <p:val>
                                            <p:strVal val="ppt_x"/>
                                          </p:val>
                                        </p:tav>
                                        <p:tav tm="100000">
                                          <p:val>
                                            <p:strVal val="0-ppt_w/2"/>
                                          </p:val>
                                        </p:tav>
                                      </p:tavLst>
                                    </p:anim>
                                    <p:anim calcmode="lin" valueType="num">
                                      <p:cBhvr additive="base">
                                        <p:cTn id="477" dur="4500"/>
                                        <p:tgtEl>
                                          <p:spTgt spid="151"/>
                                        </p:tgtEl>
                                        <p:attrNameLst>
                                          <p:attrName>ppt_y</p:attrName>
                                        </p:attrNameLst>
                                      </p:cBhvr>
                                      <p:tavLst>
                                        <p:tav tm="0">
                                          <p:val>
                                            <p:strVal val="ppt_y"/>
                                          </p:val>
                                        </p:tav>
                                        <p:tav tm="100000">
                                          <p:val>
                                            <p:strVal val="1+ppt_h/2"/>
                                          </p:val>
                                        </p:tav>
                                      </p:tavLst>
                                    </p:anim>
                                    <p:set>
                                      <p:cBhvr>
                                        <p:cTn id="478" dur="1" fill="hold">
                                          <p:stCondLst>
                                            <p:cond delay="4499"/>
                                          </p:stCondLst>
                                        </p:cTn>
                                        <p:tgtEl>
                                          <p:spTgt spid="151"/>
                                        </p:tgtEl>
                                        <p:attrNameLst>
                                          <p:attrName>style.visibility</p:attrName>
                                        </p:attrNameLst>
                                      </p:cBhvr>
                                      <p:to>
                                        <p:strVal val="hidden"/>
                                      </p:to>
                                    </p:set>
                                  </p:childTnLst>
                                </p:cTn>
                              </p:par>
                              <p:par>
                                <p:cTn id="479" presetID="8" presetClass="emph" presetSubtype="0" repeatCount="indefinite" fill="hold" grpId="0" nodeType="withEffect">
                                  <p:stCondLst>
                                    <p:cond delay="0"/>
                                  </p:stCondLst>
                                  <p:childTnLst>
                                    <p:animRot by="-21600000">
                                      <p:cBhvr>
                                        <p:cTn id="480" dur="4500" fill="hold"/>
                                        <p:tgtEl>
                                          <p:spTgt spid="150"/>
                                        </p:tgtEl>
                                        <p:attrNameLst>
                                          <p:attrName>r</p:attrName>
                                        </p:attrNameLst>
                                      </p:cBhvr>
                                    </p:animRot>
                                  </p:childTnLst>
                                </p:cTn>
                              </p:par>
                              <p:par>
                                <p:cTn id="481" presetID="2" presetClass="exit" presetSubtype="12" fill="hold" grpId="1" nodeType="withEffect">
                                  <p:stCondLst>
                                    <p:cond delay="0"/>
                                  </p:stCondLst>
                                  <p:childTnLst>
                                    <p:anim calcmode="lin" valueType="num">
                                      <p:cBhvr additive="base">
                                        <p:cTn id="482" dur="4500"/>
                                        <p:tgtEl>
                                          <p:spTgt spid="150"/>
                                        </p:tgtEl>
                                        <p:attrNameLst>
                                          <p:attrName>ppt_x</p:attrName>
                                        </p:attrNameLst>
                                      </p:cBhvr>
                                      <p:tavLst>
                                        <p:tav tm="0">
                                          <p:val>
                                            <p:strVal val="ppt_x"/>
                                          </p:val>
                                        </p:tav>
                                        <p:tav tm="100000">
                                          <p:val>
                                            <p:strVal val="0-ppt_w/2"/>
                                          </p:val>
                                        </p:tav>
                                      </p:tavLst>
                                    </p:anim>
                                    <p:anim calcmode="lin" valueType="num">
                                      <p:cBhvr additive="base">
                                        <p:cTn id="483" dur="4500"/>
                                        <p:tgtEl>
                                          <p:spTgt spid="150"/>
                                        </p:tgtEl>
                                        <p:attrNameLst>
                                          <p:attrName>ppt_y</p:attrName>
                                        </p:attrNameLst>
                                      </p:cBhvr>
                                      <p:tavLst>
                                        <p:tav tm="0">
                                          <p:val>
                                            <p:strVal val="ppt_y"/>
                                          </p:val>
                                        </p:tav>
                                        <p:tav tm="100000">
                                          <p:val>
                                            <p:strVal val="1+ppt_h/2"/>
                                          </p:val>
                                        </p:tav>
                                      </p:tavLst>
                                    </p:anim>
                                    <p:set>
                                      <p:cBhvr>
                                        <p:cTn id="484" dur="1" fill="hold">
                                          <p:stCondLst>
                                            <p:cond delay="4499"/>
                                          </p:stCondLst>
                                        </p:cTn>
                                        <p:tgtEl>
                                          <p:spTgt spid="150"/>
                                        </p:tgtEl>
                                        <p:attrNameLst>
                                          <p:attrName>style.visibility</p:attrName>
                                        </p:attrNameLst>
                                      </p:cBhvr>
                                      <p:to>
                                        <p:strVal val="hidden"/>
                                      </p:to>
                                    </p:set>
                                  </p:childTnLst>
                                </p:cTn>
                              </p:par>
                              <p:par>
                                <p:cTn id="485" presetID="8" presetClass="emph" presetSubtype="0" repeatCount="indefinite" fill="hold" grpId="0" nodeType="withEffect">
                                  <p:stCondLst>
                                    <p:cond delay="0"/>
                                  </p:stCondLst>
                                  <p:childTnLst>
                                    <p:animRot by="-21600000">
                                      <p:cBhvr>
                                        <p:cTn id="486" dur="4500" fill="hold"/>
                                        <p:tgtEl>
                                          <p:spTgt spid="149"/>
                                        </p:tgtEl>
                                        <p:attrNameLst>
                                          <p:attrName>r</p:attrName>
                                        </p:attrNameLst>
                                      </p:cBhvr>
                                    </p:animRot>
                                  </p:childTnLst>
                                </p:cTn>
                              </p:par>
                              <p:par>
                                <p:cTn id="487" presetID="2" presetClass="exit" presetSubtype="12" fill="hold" grpId="1" nodeType="withEffect">
                                  <p:stCondLst>
                                    <p:cond delay="0"/>
                                  </p:stCondLst>
                                  <p:childTnLst>
                                    <p:anim calcmode="lin" valueType="num">
                                      <p:cBhvr additive="base">
                                        <p:cTn id="488" dur="4500"/>
                                        <p:tgtEl>
                                          <p:spTgt spid="149"/>
                                        </p:tgtEl>
                                        <p:attrNameLst>
                                          <p:attrName>ppt_x</p:attrName>
                                        </p:attrNameLst>
                                      </p:cBhvr>
                                      <p:tavLst>
                                        <p:tav tm="0">
                                          <p:val>
                                            <p:strVal val="ppt_x"/>
                                          </p:val>
                                        </p:tav>
                                        <p:tav tm="100000">
                                          <p:val>
                                            <p:strVal val="0-ppt_w/2"/>
                                          </p:val>
                                        </p:tav>
                                      </p:tavLst>
                                    </p:anim>
                                    <p:anim calcmode="lin" valueType="num">
                                      <p:cBhvr additive="base">
                                        <p:cTn id="489" dur="4500"/>
                                        <p:tgtEl>
                                          <p:spTgt spid="149"/>
                                        </p:tgtEl>
                                        <p:attrNameLst>
                                          <p:attrName>ppt_y</p:attrName>
                                        </p:attrNameLst>
                                      </p:cBhvr>
                                      <p:tavLst>
                                        <p:tav tm="0">
                                          <p:val>
                                            <p:strVal val="ppt_y"/>
                                          </p:val>
                                        </p:tav>
                                        <p:tav tm="100000">
                                          <p:val>
                                            <p:strVal val="1+ppt_h/2"/>
                                          </p:val>
                                        </p:tav>
                                      </p:tavLst>
                                    </p:anim>
                                    <p:set>
                                      <p:cBhvr>
                                        <p:cTn id="490" dur="1" fill="hold">
                                          <p:stCondLst>
                                            <p:cond delay="4499"/>
                                          </p:stCondLst>
                                        </p:cTn>
                                        <p:tgtEl>
                                          <p:spTgt spid="149"/>
                                        </p:tgtEl>
                                        <p:attrNameLst>
                                          <p:attrName>style.visibility</p:attrName>
                                        </p:attrNameLst>
                                      </p:cBhvr>
                                      <p:to>
                                        <p:strVal val="hidden"/>
                                      </p:to>
                                    </p:set>
                                  </p:childTnLst>
                                </p:cTn>
                              </p:par>
                              <p:par>
                                <p:cTn id="491" presetID="8" presetClass="emph" presetSubtype="0" repeatCount="indefinite" fill="hold" grpId="0" nodeType="withEffect">
                                  <p:stCondLst>
                                    <p:cond delay="0"/>
                                  </p:stCondLst>
                                  <p:childTnLst>
                                    <p:animRot by="-21600000">
                                      <p:cBhvr>
                                        <p:cTn id="492" dur="4500" fill="hold"/>
                                        <p:tgtEl>
                                          <p:spTgt spid="148"/>
                                        </p:tgtEl>
                                        <p:attrNameLst>
                                          <p:attrName>r</p:attrName>
                                        </p:attrNameLst>
                                      </p:cBhvr>
                                    </p:animRot>
                                  </p:childTnLst>
                                </p:cTn>
                              </p:par>
                              <p:par>
                                <p:cTn id="493" presetID="2" presetClass="exit" presetSubtype="12" fill="hold" grpId="1" nodeType="withEffect">
                                  <p:stCondLst>
                                    <p:cond delay="0"/>
                                  </p:stCondLst>
                                  <p:childTnLst>
                                    <p:anim calcmode="lin" valueType="num">
                                      <p:cBhvr additive="base">
                                        <p:cTn id="494" dur="4500"/>
                                        <p:tgtEl>
                                          <p:spTgt spid="148"/>
                                        </p:tgtEl>
                                        <p:attrNameLst>
                                          <p:attrName>ppt_x</p:attrName>
                                        </p:attrNameLst>
                                      </p:cBhvr>
                                      <p:tavLst>
                                        <p:tav tm="0">
                                          <p:val>
                                            <p:strVal val="ppt_x"/>
                                          </p:val>
                                        </p:tav>
                                        <p:tav tm="100000">
                                          <p:val>
                                            <p:strVal val="0-ppt_w/2"/>
                                          </p:val>
                                        </p:tav>
                                      </p:tavLst>
                                    </p:anim>
                                    <p:anim calcmode="lin" valueType="num">
                                      <p:cBhvr additive="base">
                                        <p:cTn id="495" dur="4500"/>
                                        <p:tgtEl>
                                          <p:spTgt spid="148"/>
                                        </p:tgtEl>
                                        <p:attrNameLst>
                                          <p:attrName>ppt_y</p:attrName>
                                        </p:attrNameLst>
                                      </p:cBhvr>
                                      <p:tavLst>
                                        <p:tav tm="0">
                                          <p:val>
                                            <p:strVal val="ppt_y"/>
                                          </p:val>
                                        </p:tav>
                                        <p:tav tm="100000">
                                          <p:val>
                                            <p:strVal val="1+ppt_h/2"/>
                                          </p:val>
                                        </p:tav>
                                      </p:tavLst>
                                    </p:anim>
                                    <p:set>
                                      <p:cBhvr>
                                        <p:cTn id="496" dur="1" fill="hold">
                                          <p:stCondLst>
                                            <p:cond delay="4499"/>
                                          </p:stCondLst>
                                        </p:cTn>
                                        <p:tgtEl>
                                          <p:spTgt spid="148"/>
                                        </p:tgtEl>
                                        <p:attrNameLst>
                                          <p:attrName>style.visibility</p:attrName>
                                        </p:attrNameLst>
                                      </p:cBhvr>
                                      <p:to>
                                        <p:strVal val="hidden"/>
                                      </p:to>
                                    </p:set>
                                  </p:childTnLst>
                                </p:cTn>
                              </p:par>
                              <p:par>
                                <p:cTn id="497" presetID="8" presetClass="emph" presetSubtype="0" repeatCount="indefinite" fill="hold" grpId="0" nodeType="withEffect">
                                  <p:stCondLst>
                                    <p:cond delay="0"/>
                                  </p:stCondLst>
                                  <p:childTnLst>
                                    <p:animRot by="-21600000">
                                      <p:cBhvr>
                                        <p:cTn id="498" dur="4500" fill="hold"/>
                                        <p:tgtEl>
                                          <p:spTgt spid="147"/>
                                        </p:tgtEl>
                                        <p:attrNameLst>
                                          <p:attrName>r</p:attrName>
                                        </p:attrNameLst>
                                      </p:cBhvr>
                                    </p:animRot>
                                  </p:childTnLst>
                                </p:cTn>
                              </p:par>
                              <p:par>
                                <p:cTn id="499" presetID="2" presetClass="exit" presetSubtype="12" fill="hold" grpId="1" nodeType="withEffect">
                                  <p:stCondLst>
                                    <p:cond delay="0"/>
                                  </p:stCondLst>
                                  <p:childTnLst>
                                    <p:anim calcmode="lin" valueType="num">
                                      <p:cBhvr additive="base">
                                        <p:cTn id="500" dur="4500"/>
                                        <p:tgtEl>
                                          <p:spTgt spid="147"/>
                                        </p:tgtEl>
                                        <p:attrNameLst>
                                          <p:attrName>ppt_x</p:attrName>
                                        </p:attrNameLst>
                                      </p:cBhvr>
                                      <p:tavLst>
                                        <p:tav tm="0">
                                          <p:val>
                                            <p:strVal val="ppt_x"/>
                                          </p:val>
                                        </p:tav>
                                        <p:tav tm="100000">
                                          <p:val>
                                            <p:strVal val="0-ppt_w/2"/>
                                          </p:val>
                                        </p:tav>
                                      </p:tavLst>
                                    </p:anim>
                                    <p:anim calcmode="lin" valueType="num">
                                      <p:cBhvr additive="base">
                                        <p:cTn id="501" dur="4500"/>
                                        <p:tgtEl>
                                          <p:spTgt spid="147"/>
                                        </p:tgtEl>
                                        <p:attrNameLst>
                                          <p:attrName>ppt_y</p:attrName>
                                        </p:attrNameLst>
                                      </p:cBhvr>
                                      <p:tavLst>
                                        <p:tav tm="0">
                                          <p:val>
                                            <p:strVal val="ppt_y"/>
                                          </p:val>
                                        </p:tav>
                                        <p:tav tm="100000">
                                          <p:val>
                                            <p:strVal val="1+ppt_h/2"/>
                                          </p:val>
                                        </p:tav>
                                      </p:tavLst>
                                    </p:anim>
                                    <p:set>
                                      <p:cBhvr>
                                        <p:cTn id="502" dur="1" fill="hold">
                                          <p:stCondLst>
                                            <p:cond delay="4499"/>
                                          </p:stCondLst>
                                        </p:cTn>
                                        <p:tgtEl>
                                          <p:spTgt spid="147"/>
                                        </p:tgtEl>
                                        <p:attrNameLst>
                                          <p:attrName>style.visibility</p:attrName>
                                        </p:attrNameLst>
                                      </p:cBhvr>
                                      <p:to>
                                        <p:strVal val="hidden"/>
                                      </p:to>
                                    </p:set>
                                  </p:childTnLst>
                                </p:cTn>
                              </p:par>
                              <p:par>
                                <p:cTn id="503" presetID="8" presetClass="emph" presetSubtype="0" repeatCount="indefinite" fill="hold" grpId="0" nodeType="withEffect">
                                  <p:stCondLst>
                                    <p:cond delay="0"/>
                                  </p:stCondLst>
                                  <p:childTnLst>
                                    <p:animRot by="-21600000">
                                      <p:cBhvr>
                                        <p:cTn id="504" dur="4500" fill="hold"/>
                                        <p:tgtEl>
                                          <p:spTgt spid="146"/>
                                        </p:tgtEl>
                                        <p:attrNameLst>
                                          <p:attrName>r</p:attrName>
                                        </p:attrNameLst>
                                      </p:cBhvr>
                                    </p:animRot>
                                  </p:childTnLst>
                                </p:cTn>
                              </p:par>
                              <p:par>
                                <p:cTn id="505" presetID="2" presetClass="exit" presetSubtype="12" fill="hold" grpId="1" nodeType="withEffect">
                                  <p:stCondLst>
                                    <p:cond delay="0"/>
                                  </p:stCondLst>
                                  <p:childTnLst>
                                    <p:anim calcmode="lin" valueType="num">
                                      <p:cBhvr additive="base">
                                        <p:cTn id="506" dur="4500"/>
                                        <p:tgtEl>
                                          <p:spTgt spid="146"/>
                                        </p:tgtEl>
                                        <p:attrNameLst>
                                          <p:attrName>ppt_x</p:attrName>
                                        </p:attrNameLst>
                                      </p:cBhvr>
                                      <p:tavLst>
                                        <p:tav tm="0">
                                          <p:val>
                                            <p:strVal val="ppt_x"/>
                                          </p:val>
                                        </p:tav>
                                        <p:tav tm="100000">
                                          <p:val>
                                            <p:strVal val="0-ppt_w/2"/>
                                          </p:val>
                                        </p:tav>
                                      </p:tavLst>
                                    </p:anim>
                                    <p:anim calcmode="lin" valueType="num">
                                      <p:cBhvr additive="base">
                                        <p:cTn id="507" dur="4500"/>
                                        <p:tgtEl>
                                          <p:spTgt spid="146"/>
                                        </p:tgtEl>
                                        <p:attrNameLst>
                                          <p:attrName>ppt_y</p:attrName>
                                        </p:attrNameLst>
                                      </p:cBhvr>
                                      <p:tavLst>
                                        <p:tav tm="0">
                                          <p:val>
                                            <p:strVal val="ppt_y"/>
                                          </p:val>
                                        </p:tav>
                                        <p:tav tm="100000">
                                          <p:val>
                                            <p:strVal val="1+ppt_h/2"/>
                                          </p:val>
                                        </p:tav>
                                      </p:tavLst>
                                    </p:anim>
                                    <p:set>
                                      <p:cBhvr>
                                        <p:cTn id="508" dur="1" fill="hold">
                                          <p:stCondLst>
                                            <p:cond delay="4499"/>
                                          </p:stCondLst>
                                        </p:cTn>
                                        <p:tgtEl>
                                          <p:spTgt spid="146"/>
                                        </p:tgtEl>
                                        <p:attrNameLst>
                                          <p:attrName>style.visibility</p:attrName>
                                        </p:attrNameLst>
                                      </p:cBhvr>
                                      <p:to>
                                        <p:strVal val="hidden"/>
                                      </p:to>
                                    </p:set>
                                  </p:childTnLst>
                                </p:cTn>
                              </p:par>
                              <p:par>
                                <p:cTn id="509" presetID="8" presetClass="emph" presetSubtype="0" repeatCount="indefinite" fill="hold" grpId="0" nodeType="withEffect">
                                  <p:stCondLst>
                                    <p:cond delay="0"/>
                                  </p:stCondLst>
                                  <p:childTnLst>
                                    <p:animRot by="-21600000">
                                      <p:cBhvr>
                                        <p:cTn id="510" dur="4500" fill="hold"/>
                                        <p:tgtEl>
                                          <p:spTgt spid="145"/>
                                        </p:tgtEl>
                                        <p:attrNameLst>
                                          <p:attrName>r</p:attrName>
                                        </p:attrNameLst>
                                      </p:cBhvr>
                                    </p:animRot>
                                  </p:childTnLst>
                                </p:cTn>
                              </p:par>
                              <p:par>
                                <p:cTn id="511" presetID="2" presetClass="exit" presetSubtype="12" fill="hold" grpId="1" nodeType="withEffect">
                                  <p:stCondLst>
                                    <p:cond delay="0"/>
                                  </p:stCondLst>
                                  <p:childTnLst>
                                    <p:anim calcmode="lin" valueType="num">
                                      <p:cBhvr additive="base">
                                        <p:cTn id="512" dur="4500"/>
                                        <p:tgtEl>
                                          <p:spTgt spid="145"/>
                                        </p:tgtEl>
                                        <p:attrNameLst>
                                          <p:attrName>ppt_x</p:attrName>
                                        </p:attrNameLst>
                                      </p:cBhvr>
                                      <p:tavLst>
                                        <p:tav tm="0">
                                          <p:val>
                                            <p:strVal val="ppt_x"/>
                                          </p:val>
                                        </p:tav>
                                        <p:tav tm="100000">
                                          <p:val>
                                            <p:strVal val="0-ppt_w/2"/>
                                          </p:val>
                                        </p:tav>
                                      </p:tavLst>
                                    </p:anim>
                                    <p:anim calcmode="lin" valueType="num">
                                      <p:cBhvr additive="base">
                                        <p:cTn id="513" dur="4500"/>
                                        <p:tgtEl>
                                          <p:spTgt spid="145"/>
                                        </p:tgtEl>
                                        <p:attrNameLst>
                                          <p:attrName>ppt_y</p:attrName>
                                        </p:attrNameLst>
                                      </p:cBhvr>
                                      <p:tavLst>
                                        <p:tav tm="0">
                                          <p:val>
                                            <p:strVal val="ppt_y"/>
                                          </p:val>
                                        </p:tav>
                                        <p:tav tm="100000">
                                          <p:val>
                                            <p:strVal val="1+ppt_h/2"/>
                                          </p:val>
                                        </p:tav>
                                      </p:tavLst>
                                    </p:anim>
                                    <p:set>
                                      <p:cBhvr>
                                        <p:cTn id="514" dur="1" fill="hold">
                                          <p:stCondLst>
                                            <p:cond delay="4499"/>
                                          </p:stCondLst>
                                        </p:cTn>
                                        <p:tgtEl>
                                          <p:spTgt spid="145"/>
                                        </p:tgtEl>
                                        <p:attrNameLst>
                                          <p:attrName>style.visibility</p:attrName>
                                        </p:attrNameLst>
                                      </p:cBhvr>
                                      <p:to>
                                        <p:strVal val="hidden"/>
                                      </p:to>
                                    </p:set>
                                  </p:childTnLst>
                                </p:cTn>
                              </p:par>
                              <p:par>
                                <p:cTn id="515" presetID="8" presetClass="emph" presetSubtype="0" repeatCount="indefinite" fill="hold" grpId="0" nodeType="withEffect">
                                  <p:stCondLst>
                                    <p:cond delay="0"/>
                                  </p:stCondLst>
                                  <p:childTnLst>
                                    <p:animRot by="-21600000">
                                      <p:cBhvr>
                                        <p:cTn id="516" dur="4500" fill="hold"/>
                                        <p:tgtEl>
                                          <p:spTgt spid="144"/>
                                        </p:tgtEl>
                                        <p:attrNameLst>
                                          <p:attrName>r</p:attrName>
                                        </p:attrNameLst>
                                      </p:cBhvr>
                                    </p:animRot>
                                  </p:childTnLst>
                                </p:cTn>
                              </p:par>
                              <p:par>
                                <p:cTn id="517" presetID="2" presetClass="exit" presetSubtype="12" fill="hold" grpId="1" nodeType="withEffect">
                                  <p:stCondLst>
                                    <p:cond delay="0"/>
                                  </p:stCondLst>
                                  <p:childTnLst>
                                    <p:anim calcmode="lin" valueType="num">
                                      <p:cBhvr additive="base">
                                        <p:cTn id="518" dur="4500"/>
                                        <p:tgtEl>
                                          <p:spTgt spid="144"/>
                                        </p:tgtEl>
                                        <p:attrNameLst>
                                          <p:attrName>ppt_x</p:attrName>
                                        </p:attrNameLst>
                                      </p:cBhvr>
                                      <p:tavLst>
                                        <p:tav tm="0">
                                          <p:val>
                                            <p:strVal val="ppt_x"/>
                                          </p:val>
                                        </p:tav>
                                        <p:tav tm="100000">
                                          <p:val>
                                            <p:strVal val="0-ppt_w/2"/>
                                          </p:val>
                                        </p:tav>
                                      </p:tavLst>
                                    </p:anim>
                                    <p:anim calcmode="lin" valueType="num">
                                      <p:cBhvr additive="base">
                                        <p:cTn id="519" dur="4500"/>
                                        <p:tgtEl>
                                          <p:spTgt spid="144"/>
                                        </p:tgtEl>
                                        <p:attrNameLst>
                                          <p:attrName>ppt_y</p:attrName>
                                        </p:attrNameLst>
                                      </p:cBhvr>
                                      <p:tavLst>
                                        <p:tav tm="0">
                                          <p:val>
                                            <p:strVal val="ppt_y"/>
                                          </p:val>
                                        </p:tav>
                                        <p:tav tm="100000">
                                          <p:val>
                                            <p:strVal val="1+ppt_h/2"/>
                                          </p:val>
                                        </p:tav>
                                      </p:tavLst>
                                    </p:anim>
                                    <p:set>
                                      <p:cBhvr>
                                        <p:cTn id="520" dur="1" fill="hold">
                                          <p:stCondLst>
                                            <p:cond delay="4499"/>
                                          </p:stCondLst>
                                        </p:cTn>
                                        <p:tgtEl>
                                          <p:spTgt spid="144"/>
                                        </p:tgtEl>
                                        <p:attrNameLst>
                                          <p:attrName>style.visibility</p:attrName>
                                        </p:attrNameLst>
                                      </p:cBhvr>
                                      <p:to>
                                        <p:strVal val="hidden"/>
                                      </p:to>
                                    </p:set>
                                  </p:childTnLst>
                                </p:cTn>
                              </p:par>
                              <p:par>
                                <p:cTn id="521" presetID="8" presetClass="emph" presetSubtype="0" repeatCount="indefinite" fill="hold" grpId="0" nodeType="withEffect">
                                  <p:stCondLst>
                                    <p:cond delay="0"/>
                                  </p:stCondLst>
                                  <p:childTnLst>
                                    <p:animRot by="-21600000">
                                      <p:cBhvr>
                                        <p:cTn id="522" dur="4500" fill="hold"/>
                                        <p:tgtEl>
                                          <p:spTgt spid="143"/>
                                        </p:tgtEl>
                                        <p:attrNameLst>
                                          <p:attrName>r</p:attrName>
                                        </p:attrNameLst>
                                      </p:cBhvr>
                                    </p:animRot>
                                  </p:childTnLst>
                                </p:cTn>
                              </p:par>
                              <p:par>
                                <p:cTn id="523" presetID="2" presetClass="exit" presetSubtype="12" fill="hold" grpId="1" nodeType="withEffect">
                                  <p:stCondLst>
                                    <p:cond delay="0"/>
                                  </p:stCondLst>
                                  <p:childTnLst>
                                    <p:anim calcmode="lin" valueType="num">
                                      <p:cBhvr additive="base">
                                        <p:cTn id="524" dur="4500"/>
                                        <p:tgtEl>
                                          <p:spTgt spid="143"/>
                                        </p:tgtEl>
                                        <p:attrNameLst>
                                          <p:attrName>ppt_x</p:attrName>
                                        </p:attrNameLst>
                                      </p:cBhvr>
                                      <p:tavLst>
                                        <p:tav tm="0">
                                          <p:val>
                                            <p:strVal val="ppt_x"/>
                                          </p:val>
                                        </p:tav>
                                        <p:tav tm="100000">
                                          <p:val>
                                            <p:strVal val="0-ppt_w/2"/>
                                          </p:val>
                                        </p:tav>
                                      </p:tavLst>
                                    </p:anim>
                                    <p:anim calcmode="lin" valueType="num">
                                      <p:cBhvr additive="base">
                                        <p:cTn id="525" dur="4500"/>
                                        <p:tgtEl>
                                          <p:spTgt spid="143"/>
                                        </p:tgtEl>
                                        <p:attrNameLst>
                                          <p:attrName>ppt_y</p:attrName>
                                        </p:attrNameLst>
                                      </p:cBhvr>
                                      <p:tavLst>
                                        <p:tav tm="0">
                                          <p:val>
                                            <p:strVal val="ppt_y"/>
                                          </p:val>
                                        </p:tav>
                                        <p:tav tm="100000">
                                          <p:val>
                                            <p:strVal val="1+ppt_h/2"/>
                                          </p:val>
                                        </p:tav>
                                      </p:tavLst>
                                    </p:anim>
                                    <p:set>
                                      <p:cBhvr>
                                        <p:cTn id="526" dur="1" fill="hold">
                                          <p:stCondLst>
                                            <p:cond delay="4499"/>
                                          </p:stCondLst>
                                        </p:cTn>
                                        <p:tgtEl>
                                          <p:spTgt spid="143"/>
                                        </p:tgtEl>
                                        <p:attrNameLst>
                                          <p:attrName>style.visibility</p:attrName>
                                        </p:attrNameLst>
                                      </p:cBhvr>
                                      <p:to>
                                        <p:strVal val="hidden"/>
                                      </p:to>
                                    </p:set>
                                  </p:childTnLst>
                                </p:cTn>
                              </p:par>
                              <p:par>
                                <p:cTn id="527" presetID="8" presetClass="emph" presetSubtype="0" repeatCount="indefinite" fill="hold" grpId="0" nodeType="withEffect">
                                  <p:stCondLst>
                                    <p:cond delay="0"/>
                                  </p:stCondLst>
                                  <p:childTnLst>
                                    <p:animRot by="-21600000">
                                      <p:cBhvr>
                                        <p:cTn id="528" dur="4500" fill="hold"/>
                                        <p:tgtEl>
                                          <p:spTgt spid="142"/>
                                        </p:tgtEl>
                                        <p:attrNameLst>
                                          <p:attrName>r</p:attrName>
                                        </p:attrNameLst>
                                      </p:cBhvr>
                                    </p:animRot>
                                  </p:childTnLst>
                                </p:cTn>
                              </p:par>
                              <p:par>
                                <p:cTn id="529" presetID="2" presetClass="exit" presetSubtype="12" fill="hold" grpId="1" nodeType="withEffect">
                                  <p:stCondLst>
                                    <p:cond delay="0"/>
                                  </p:stCondLst>
                                  <p:childTnLst>
                                    <p:anim calcmode="lin" valueType="num">
                                      <p:cBhvr additive="base">
                                        <p:cTn id="530" dur="4500"/>
                                        <p:tgtEl>
                                          <p:spTgt spid="142"/>
                                        </p:tgtEl>
                                        <p:attrNameLst>
                                          <p:attrName>ppt_x</p:attrName>
                                        </p:attrNameLst>
                                      </p:cBhvr>
                                      <p:tavLst>
                                        <p:tav tm="0">
                                          <p:val>
                                            <p:strVal val="ppt_x"/>
                                          </p:val>
                                        </p:tav>
                                        <p:tav tm="100000">
                                          <p:val>
                                            <p:strVal val="0-ppt_w/2"/>
                                          </p:val>
                                        </p:tav>
                                      </p:tavLst>
                                    </p:anim>
                                    <p:anim calcmode="lin" valueType="num">
                                      <p:cBhvr additive="base">
                                        <p:cTn id="531" dur="4500"/>
                                        <p:tgtEl>
                                          <p:spTgt spid="142"/>
                                        </p:tgtEl>
                                        <p:attrNameLst>
                                          <p:attrName>ppt_y</p:attrName>
                                        </p:attrNameLst>
                                      </p:cBhvr>
                                      <p:tavLst>
                                        <p:tav tm="0">
                                          <p:val>
                                            <p:strVal val="ppt_y"/>
                                          </p:val>
                                        </p:tav>
                                        <p:tav tm="100000">
                                          <p:val>
                                            <p:strVal val="1+ppt_h/2"/>
                                          </p:val>
                                        </p:tav>
                                      </p:tavLst>
                                    </p:anim>
                                    <p:set>
                                      <p:cBhvr>
                                        <p:cTn id="532" dur="1" fill="hold">
                                          <p:stCondLst>
                                            <p:cond delay="4499"/>
                                          </p:stCondLst>
                                        </p:cTn>
                                        <p:tgtEl>
                                          <p:spTgt spid="142"/>
                                        </p:tgtEl>
                                        <p:attrNameLst>
                                          <p:attrName>style.visibility</p:attrName>
                                        </p:attrNameLst>
                                      </p:cBhvr>
                                      <p:to>
                                        <p:strVal val="hidden"/>
                                      </p:to>
                                    </p:set>
                                  </p:childTnLst>
                                </p:cTn>
                              </p:par>
                              <p:par>
                                <p:cTn id="533" presetID="8" presetClass="emph" presetSubtype="0" repeatCount="indefinite" fill="hold" grpId="0" nodeType="withEffect">
                                  <p:stCondLst>
                                    <p:cond delay="0"/>
                                  </p:stCondLst>
                                  <p:childTnLst>
                                    <p:animRot by="-21600000">
                                      <p:cBhvr>
                                        <p:cTn id="534" dur="4500" fill="hold"/>
                                        <p:tgtEl>
                                          <p:spTgt spid="141"/>
                                        </p:tgtEl>
                                        <p:attrNameLst>
                                          <p:attrName>r</p:attrName>
                                        </p:attrNameLst>
                                      </p:cBhvr>
                                    </p:animRot>
                                  </p:childTnLst>
                                </p:cTn>
                              </p:par>
                              <p:par>
                                <p:cTn id="535" presetID="2" presetClass="exit" presetSubtype="12" fill="hold" grpId="1" nodeType="withEffect">
                                  <p:stCondLst>
                                    <p:cond delay="0"/>
                                  </p:stCondLst>
                                  <p:childTnLst>
                                    <p:anim calcmode="lin" valueType="num">
                                      <p:cBhvr additive="base">
                                        <p:cTn id="536" dur="4500"/>
                                        <p:tgtEl>
                                          <p:spTgt spid="141"/>
                                        </p:tgtEl>
                                        <p:attrNameLst>
                                          <p:attrName>ppt_x</p:attrName>
                                        </p:attrNameLst>
                                      </p:cBhvr>
                                      <p:tavLst>
                                        <p:tav tm="0">
                                          <p:val>
                                            <p:strVal val="ppt_x"/>
                                          </p:val>
                                        </p:tav>
                                        <p:tav tm="100000">
                                          <p:val>
                                            <p:strVal val="0-ppt_w/2"/>
                                          </p:val>
                                        </p:tav>
                                      </p:tavLst>
                                    </p:anim>
                                    <p:anim calcmode="lin" valueType="num">
                                      <p:cBhvr additive="base">
                                        <p:cTn id="537" dur="4500"/>
                                        <p:tgtEl>
                                          <p:spTgt spid="141"/>
                                        </p:tgtEl>
                                        <p:attrNameLst>
                                          <p:attrName>ppt_y</p:attrName>
                                        </p:attrNameLst>
                                      </p:cBhvr>
                                      <p:tavLst>
                                        <p:tav tm="0">
                                          <p:val>
                                            <p:strVal val="ppt_y"/>
                                          </p:val>
                                        </p:tav>
                                        <p:tav tm="100000">
                                          <p:val>
                                            <p:strVal val="1+ppt_h/2"/>
                                          </p:val>
                                        </p:tav>
                                      </p:tavLst>
                                    </p:anim>
                                    <p:set>
                                      <p:cBhvr>
                                        <p:cTn id="538" dur="1" fill="hold">
                                          <p:stCondLst>
                                            <p:cond delay="4499"/>
                                          </p:stCondLst>
                                        </p:cTn>
                                        <p:tgtEl>
                                          <p:spTgt spid="141"/>
                                        </p:tgtEl>
                                        <p:attrNameLst>
                                          <p:attrName>style.visibility</p:attrName>
                                        </p:attrNameLst>
                                      </p:cBhvr>
                                      <p:to>
                                        <p:strVal val="hidden"/>
                                      </p:to>
                                    </p:set>
                                  </p:childTnLst>
                                </p:cTn>
                              </p:par>
                              <p:par>
                                <p:cTn id="539" presetID="8" presetClass="emph" presetSubtype="0" repeatCount="indefinite" fill="hold" grpId="0" nodeType="withEffect">
                                  <p:stCondLst>
                                    <p:cond delay="0"/>
                                  </p:stCondLst>
                                  <p:childTnLst>
                                    <p:animRot by="-21600000">
                                      <p:cBhvr>
                                        <p:cTn id="540" dur="4500" fill="hold"/>
                                        <p:tgtEl>
                                          <p:spTgt spid="140"/>
                                        </p:tgtEl>
                                        <p:attrNameLst>
                                          <p:attrName>r</p:attrName>
                                        </p:attrNameLst>
                                      </p:cBhvr>
                                    </p:animRot>
                                  </p:childTnLst>
                                </p:cTn>
                              </p:par>
                              <p:par>
                                <p:cTn id="541" presetID="2" presetClass="exit" presetSubtype="12" fill="hold" grpId="1" nodeType="withEffect">
                                  <p:stCondLst>
                                    <p:cond delay="0"/>
                                  </p:stCondLst>
                                  <p:childTnLst>
                                    <p:anim calcmode="lin" valueType="num">
                                      <p:cBhvr additive="base">
                                        <p:cTn id="542" dur="4500"/>
                                        <p:tgtEl>
                                          <p:spTgt spid="140"/>
                                        </p:tgtEl>
                                        <p:attrNameLst>
                                          <p:attrName>ppt_x</p:attrName>
                                        </p:attrNameLst>
                                      </p:cBhvr>
                                      <p:tavLst>
                                        <p:tav tm="0">
                                          <p:val>
                                            <p:strVal val="ppt_x"/>
                                          </p:val>
                                        </p:tav>
                                        <p:tav tm="100000">
                                          <p:val>
                                            <p:strVal val="0-ppt_w/2"/>
                                          </p:val>
                                        </p:tav>
                                      </p:tavLst>
                                    </p:anim>
                                    <p:anim calcmode="lin" valueType="num">
                                      <p:cBhvr additive="base">
                                        <p:cTn id="543" dur="4500"/>
                                        <p:tgtEl>
                                          <p:spTgt spid="140"/>
                                        </p:tgtEl>
                                        <p:attrNameLst>
                                          <p:attrName>ppt_y</p:attrName>
                                        </p:attrNameLst>
                                      </p:cBhvr>
                                      <p:tavLst>
                                        <p:tav tm="0">
                                          <p:val>
                                            <p:strVal val="ppt_y"/>
                                          </p:val>
                                        </p:tav>
                                        <p:tav tm="100000">
                                          <p:val>
                                            <p:strVal val="1+ppt_h/2"/>
                                          </p:val>
                                        </p:tav>
                                      </p:tavLst>
                                    </p:anim>
                                    <p:set>
                                      <p:cBhvr>
                                        <p:cTn id="544" dur="1" fill="hold">
                                          <p:stCondLst>
                                            <p:cond delay="4499"/>
                                          </p:stCondLst>
                                        </p:cTn>
                                        <p:tgtEl>
                                          <p:spTgt spid="140"/>
                                        </p:tgtEl>
                                        <p:attrNameLst>
                                          <p:attrName>style.visibility</p:attrName>
                                        </p:attrNameLst>
                                      </p:cBhvr>
                                      <p:to>
                                        <p:strVal val="hidden"/>
                                      </p:to>
                                    </p:set>
                                  </p:childTnLst>
                                </p:cTn>
                              </p:par>
                              <p:par>
                                <p:cTn id="545" presetID="8" presetClass="emph" presetSubtype="0" repeatCount="indefinite" fill="hold" grpId="0" nodeType="withEffect">
                                  <p:stCondLst>
                                    <p:cond delay="0"/>
                                  </p:stCondLst>
                                  <p:childTnLst>
                                    <p:animRot by="21600000">
                                      <p:cBhvr>
                                        <p:cTn id="546" dur="4500" fill="hold"/>
                                        <p:tgtEl>
                                          <p:spTgt spid="186"/>
                                        </p:tgtEl>
                                        <p:attrNameLst>
                                          <p:attrName>r</p:attrName>
                                        </p:attrNameLst>
                                      </p:cBhvr>
                                    </p:animRot>
                                  </p:childTnLst>
                                </p:cTn>
                              </p:par>
                              <p:par>
                                <p:cTn id="547" presetID="2" presetClass="exit" presetSubtype="6" fill="hold" grpId="1" nodeType="withEffect">
                                  <p:stCondLst>
                                    <p:cond delay="0"/>
                                  </p:stCondLst>
                                  <p:childTnLst>
                                    <p:anim calcmode="lin" valueType="num">
                                      <p:cBhvr additive="base">
                                        <p:cTn id="548" dur="4500"/>
                                        <p:tgtEl>
                                          <p:spTgt spid="186"/>
                                        </p:tgtEl>
                                        <p:attrNameLst>
                                          <p:attrName>ppt_x</p:attrName>
                                        </p:attrNameLst>
                                      </p:cBhvr>
                                      <p:tavLst>
                                        <p:tav tm="0">
                                          <p:val>
                                            <p:strVal val="ppt_x"/>
                                          </p:val>
                                        </p:tav>
                                        <p:tav tm="100000">
                                          <p:val>
                                            <p:strVal val="1+ppt_w/2"/>
                                          </p:val>
                                        </p:tav>
                                      </p:tavLst>
                                    </p:anim>
                                    <p:anim calcmode="lin" valueType="num">
                                      <p:cBhvr additive="base">
                                        <p:cTn id="549" dur="4500"/>
                                        <p:tgtEl>
                                          <p:spTgt spid="186"/>
                                        </p:tgtEl>
                                        <p:attrNameLst>
                                          <p:attrName>ppt_y</p:attrName>
                                        </p:attrNameLst>
                                      </p:cBhvr>
                                      <p:tavLst>
                                        <p:tav tm="0">
                                          <p:val>
                                            <p:strVal val="ppt_y"/>
                                          </p:val>
                                        </p:tav>
                                        <p:tav tm="100000">
                                          <p:val>
                                            <p:strVal val="1+ppt_h/2"/>
                                          </p:val>
                                        </p:tav>
                                      </p:tavLst>
                                    </p:anim>
                                    <p:set>
                                      <p:cBhvr>
                                        <p:cTn id="550" dur="1" fill="hold">
                                          <p:stCondLst>
                                            <p:cond delay="4499"/>
                                          </p:stCondLst>
                                        </p:cTn>
                                        <p:tgtEl>
                                          <p:spTgt spid="186"/>
                                        </p:tgtEl>
                                        <p:attrNameLst>
                                          <p:attrName>style.visibility</p:attrName>
                                        </p:attrNameLst>
                                      </p:cBhvr>
                                      <p:to>
                                        <p:strVal val="hidden"/>
                                      </p:to>
                                    </p:set>
                                  </p:childTnLst>
                                </p:cTn>
                              </p:par>
                              <p:par>
                                <p:cTn id="551" presetID="8" presetClass="emph" presetSubtype="0" repeatCount="indefinite" fill="hold" grpId="0" nodeType="withEffect">
                                  <p:stCondLst>
                                    <p:cond delay="0"/>
                                  </p:stCondLst>
                                  <p:childTnLst>
                                    <p:animRot by="21600000">
                                      <p:cBhvr>
                                        <p:cTn id="552" dur="4500" fill="hold"/>
                                        <p:tgtEl>
                                          <p:spTgt spid="187"/>
                                        </p:tgtEl>
                                        <p:attrNameLst>
                                          <p:attrName>r</p:attrName>
                                        </p:attrNameLst>
                                      </p:cBhvr>
                                    </p:animRot>
                                  </p:childTnLst>
                                </p:cTn>
                              </p:par>
                              <p:par>
                                <p:cTn id="553" presetID="2" presetClass="exit" presetSubtype="6" fill="hold" grpId="1" nodeType="withEffect">
                                  <p:stCondLst>
                                    <p:cond delay="0"/>
                                  </p:stCondLst>
                                  <p:childTnLst>
                                    <p:anim calcmode="lin" valueType="num">
                                      <p:cBhvr additive="base">
                                        <p:cTn id="554" dur="4500"/>
                                        <p:tgtEl>
                                          <p:spTgt spid="187"/>
                                        </p:tgtEl>
                                        <p:attrNameLst>
                                          <p:attrName>ppt_x</p:attrName>
                                        </p:attrNameLst>
                                      </p:cBhvr>
                                      <p:tavLst>
                                        <p:tav tm="0">
                                          <p:val>
                                            <p:strVal val="ppt_x"/>
                                          </p:val>
                                        </p:tav>
                                        <p:tav tm="100000">
                                          <p:val>
                                            <p:strVal val="1+ppt_w/2"/>
                                          </p:val>
                                        </p:tav>
                                      </p:tavLst>
                                    </p:anim>
                                    <p:anim calcmode="lin" valueType="num">
                                      <p:cBhvr additive="base">
                                        <p:cTn id="555" dur="4500"/>
                                        <p:tgtEl>
                                          <p:spTgt spid="187"/>
                                        </p:tgtEl>
                                        <p:attrNameLst>
                                          <p:attrName>ppt_y</p:attrName>
                                        </p:attrNameLst>
                                      </p:cBhvr>
                                      <p:tavLst>
                                        <p:tav tm="0">
                                          <p:val>
                                            <p:strVal val="ppt_y"/>
                                          </p:val>
                                        </p:tav>
                                        <p:tav tm="100000">
                                          <p:val>
                                            <p:strVal val="1+ppt_h/2"/>
                                          </p:val>
                                        </p:tav>
                                      </p:tavLst>
                                    </p:anim>
                                    <p:set>
                                      <p:cBhvr>
                                        <p:cTn id="556" dur="1" fill="hold">
                                          <p:stCondLst>
                                            <p:cond delay="4499"/>
                                          </p:stCondLst>
                                        </p:cTn>
                                        <p:tgtEl>
                                          <p:spTgt spid="187"/>
                                        </p:tgtEl>
                                        <p:attrNameLst>
                                          <p:attrName>style.visibility</p:attrName>
                                        </p:attrNameLst>
                                      </p:cBhvr>
                                      <p:to>
                                        <p:strVal val="hidden"/>
                                      </p:to>
                                    </p:set>
                                  </p:childTnLst>
                                </p:cTn>
                              </p:par>
                              <p:par>
                                <p:cTn id="557" presetID="8" presetClass="emph" presetSubtype="0" repeatCount="indefinite" fill="hold" grpId="0" nodeType="withEffect">
                                  <p:stCondLst>
                                    <p:cond delay="0"/>
                                  </p:stCondLst>
                                  <p:childTnLst>
                                    <p:animRot by="21600000">
                                      <p:cBhvr>
                                        <p:cTn id="558" dur="4500" fill="hold"/>
                                        <p:tgtEl>
                                          <p:spTgt spid="188"/>
                                        </p:tgtEl>
                                        <p:attrNameLst>
                                          <p:attrName>r</p:attrName>
                                        </p:attrNameLst>
                                      </p:cBhvr>
                                    </p:animRot>
                                  </p:childTnLst>
                                </p:cTn>
                              </p:par>
                              <p:par>
                                <p:cTn id="559" presetID="2" presetClass="exit" presetSubtype="6" fill="hold" grpId="1" nodeType="withEffect">
                                  <p:stCondLst>
                                    <p:cond delay="0"/>
                                  </p:stCondLst>
                                  <p:childTnLst>
                                    <p:anim calcmode="lin" valueType="num">
                                      <p:cBhvr additive="base">
                                        <p:cTn id="560" dur="4500"/>
                                        <p:tgtEl>
                                          <p:spTgt spid="188"/>
                                        </p:tgtEl>
                                        <p:attrNameLst>
                                          <p:attrName>ppt_x</p:attrName>
                                        </p:attrNameLst>
                                      </p:cBhvr>
                                      <p:tavLst>
                                        <p:tav tm="0">
                                          <p:val>
                                            <p:strVal val="ppt_x"/>
                                          </p:val>
                                        </p:tav>
                                        <p:tav tm="100000">
                                          <p:val>
                                            <p:strVal val="1+ppt_w/2"/>
                                          </p:val>
                                        </p:tav>
                                      </p:tavLst>
                                    </p:anim>
                                    <p:anim calcmode="lin" valueType="num">
                                      <p:cBhvr additive="base">
                                        <p:cTn id="561" dur="4500"/>
                                        <p:tgtEl>
                                          <p:spTgt spid="188"/>
                                        </p:tgtEl>
                                        <p:attrNameLst>
                                          <p:attrName>ppt_y</p:attrName>
                                        </p:attrNameLst>
                                      </p:cBhvr>
                                      <p:tavLst>
                                        <p:tav tm="0">
                                          <p:val>
                                            <p:strVal val="ppt_y"/>
                                          </p:val>
                                        </p:tav>
                                        <p:tav tm="100000">
                                          <p:val>
                                            <p:strVal val="1+ppt_h/2"/>
                                          </p:val>
                                        </p:tav>
                                      </p:tavLst>
                                    </p:anim>
                                    <p:set>
                                      <p:cBhvr>
                                        <p:cTn id="562" dur="1" fill="hold">
                                          <p:stCondLst>
                                            <p:cond delay="4499"/>
                                          </p:stCondLst>
                                        </p:cTn>
                                        <p:tgtEl>
                                          <p:spTgt spid="188"/>
                                        </p:tgtEl>
                                        <p:attrNameLst>
                                          <p:attrName>style.visibility</p:attrName>
                                        </p:attrNameLst>
                                      </p:cBhvr>
                                      <p:to>
                                        <p:strVal val="hidden"/>
                                      </p:to>
                                    </p:set>
                                  </p:childTnLst>
                                </p:cTn>
                              </p:par>
                              <p:par>
                                <p:cTn id="563" presetID="8" presetClass="emph" presetSubtype="0" repeatCount="indefinite" fill="hold" grpId="0" nodeType="withEffect">
                                  <p:stCondLst>
                                    <p:cond delay="0"/>
                                  </p:stCondLst>
                                  <p:childTnLst>
                                    <p:animRot by="21600000">
                                      <p:cBhvr>
                                        <p:cTn id="564" dur="4500" fill="hold"/>
                                        <p:tgtEl>
                                          <p:spTgt spid="189"/>
                                        </p:tgtEl>
                                        <p:attrNameLst>
                                          <p:attrName>r</p:attrName>
                                        </p:attrNameLst>
                                      </p:cBhvr>
                                    </p:animRot>
                                  </p:childTnLst>
                                </p:cTn>
                              </p:par>
                              <p:par>
                                <p:cTn id="565" presetID="2" presetClass="exit" presetSubtype="6" fill="hold" grpId="1" nodeType="withEffect">
                                  <p:stCondLst>
                                    <p:cond delay="0"/>
                                  </p:stCondLst>
                                  <p:childTnLst>
                                    <p:anim calcmode="lin" valueType="num">
                                      <p:cBhvr additive="base">
                                        <p:cTn id="566" dur="4500"/>
                                        <p:tgtEl>
                                          <p:spTgt spid="189"/>
                                        </p:tgtEl>
                                        <p:attrNameLst>
                                          <p:attrName>ppt_x</p:attrName>
                                        </p:attrNameLst>
                                      </p:cBhvr>
                                      <p:tavLst>
                                        <p:tav tm="0">
                                          <p:val>
                                            <p:strVal val="ppt_x"/>
                                          </p:val>
                                        </p:tav>
                                        <p:tav tm="100000">
                                          <p:val>
                                            <p:strVal val="1+ppt_w/2"/>
                                          </p:val>
                                        </p:tav>
                                      </p:tavLst>
                                    </p:anim>
                                    <p:anim calcmode="lin" valueType="num">
                                      <p:cBhvr additive="base">
                                        <p:cTn id="567" dur="4500"/>
                                        <p:tgtEl>
                                          <p:spTgt spid="189"/>
                                        </p:tgtEl>
                                        <p:attrNameLst>
                                          <p:attrName>ppt_y</p:attrName>
                                        </p:attrNameLst>
                                      </p:cBhvr>
                                      <p:tavLst>
                                        <p:tav tm="0">
                                          <p:val>
                                            <p:strVal val="ppt_y"/>
                                          </p:val>
                                        </p:tav>
                                        <p:tav tm="100000">
                                          <p:val>
                                            <p:strVal val="1+ppt_h/2"/>
                                          </p:val>
                                        </p:tav>
                                      </p:tavLst>
                                    </p:anim>
                                    <p:set>
                                      <p:cBhvr>
                                        <p:cTn id="568" dur="1" fill="hold">
                                          <p:stCondLst>
                                            <p:cond delay="4499"/>
                                          </p:stCondLst>
                                        </p:cTn>
                                        <p:tgtEl>
                                          <p:spTgt spid="189"/>
                                        </p:tgtEl>
                                        <p:attrNameLst>
                                          <p:attrName>style.visibility</p:attrName>
                                        </p:attrNameLst>
                                      </p:cBhvr>
                                      <p:to>
                                        <p:strVal val="hidden"/>
                                      </p:to>
                                    </p:set>
                                  </p:childTnLst>
                                </p:cTn>
                              </p:par>
                              <p:par>
                                <p:cTn id="569" presetID="8" presetClass="emph" presetSubtype="0" repeatCount="indefinite" fill="hold" grpId="0" nodeType="withEffect">
                                  <p:stCondLst>
                                    <p:cond delay="0"/>
                                  </p:stCondLst>
                                  <p:childTnLst>
                                    <p:animRot by="21600000">
                                      <p:cBhvr>
                                        <p:cTn id="570" dur="4500" fill="hold"/>
                                        <p:tgtEl>
                                          <p:spTgt spid="190"/>
                                        </p:tgtEl>
                                        <p:attrNameLst>
                                          <p:attrName>r</p:attrName>
                                        </p:attrNameLst>
                                      </p:cBhvr>
                                    </p:animRot>
                                  </p:childTnLst>
                                </p:cTn>
                              </p:par>
                              <p:par>
                                <p:cTn id="571" presetID="2" presetClass="exit" presetSubtype="6" fill="hold" grpId="1" nodeType="withEffect">
                                  <p:stCondLst>
                                    <p:cond delay="0"/>
                                  </p:stCondLst>
                                  <p:childTnLst>
                                    <p:anim calcmode="lin" valueType="num">
                                      <p:cBhvr additive="base">
                                        <p:cTn id="572" dur="4500"/>
                                        <p:tgtEl>
                                          <p:spTgt spid="190"/>
                                        </p:tgtEl>
                                        <p:attrNameLst>
                                          <p:attrName>ppt_x</p:attrName>
                                        </p:attrNameLst>
                                      </p:cBhvr>
                                      <p:tavLst>
                                        <p:tav tm="0">
                                          <p:val>
                                            <p:strVal val="ppt_x"/>
                                          </p:val>
                                        </p:tav>
                                        <p:tav tm="100000">
                                          <p:val>
                                            <p:strVal val="1+ppt_w/2"/>
                                          </p:val>
                                        </p:tav>
                                      </p:tavLst>
                                    </p:anim>
                                    <p:anim calcmode="lin" valueType="num">
                                      <p:cBhvr additive="base">
                                        <p:cTn id="573" dur="4500"/>
                                        <p:tgtEl>
                                          <p:spTgt spid="190"/>
                                        </p:tgtEl>
                                        <p:attrNameLst>
                                          <p:attrName>ppt_y</p:attrName>
                                        </p:attrNameLst>
                                      </p:cBhvr>
                                      <p:tavLst>
                                        <p:tav tm="0">
                                          <p:val>
                                            <p:strVal val="ppt_y"/>
                                          </p:val>
                                        </p:tav>
                                        <p:tav tm="100000">
                                          <p:val>
                                            <p:strVal val="1+ppt_h/2"/>
                                          </p:val>
                                        </p:tav>
                                      </p:tavLst>
                                    </p:anim>
                                    <p:set>
                                      <p:cBhvr>
                                        <p:cTn id="574" dur="1" fill="hold">
                                          <p:stCondLst>
                                            <p:cond delay="4499"/>
                                          </p:stCondLst>
                                        </p:cTn>
                                        <p:tgtEl>
                                          <p:spTgt spid="190"/>
                                        </p:tgtEl>
                                        <p:attrNameLst>
                                          <p:attrName>style.visibility</p:attrName>
                                        </p:attrNameLst>
                                      </p:cBhvr>
                                      <p:to>
                                        <p:strVal val="hidden"/>
                                      </p:to>
                                    </p:set>
                                  </p:childTnLst>
                                </p:cTn>
                              </p:par>
                              <p:par>
                                <p:cTn id="575" presetID="8" presetClass="emph" presetSubtype="0" repeatCount="indefinite" fill="hold" grpId="0" nodeType="withEffect">
                                  <p:stCondLst>
                                    <p:cond delay="0"/>
                                  </p:stCondLst>
                                  <p:childTnLst>
                                    <p:animRot by="21600000">
                                      <p:cBhvr>
                                        <p:cTn id="576" dur="4500" fill="hold"/>
                                        <p:tgtEl>
                                          <p:spTgt spid="191"/>
                                        </p:tgtEl>
                                        <p:attrNameLst>
                                          <p:attrName>r</p:attrName>
                                        </p:attrNameLst>
                                      </p:cBhvr>
                                    </p:animRot>
                                  </p:childTnLst>
                                </p:cTn>
                              </p:par>
                              <p:par>
                                <p:cTn id="577" presetID="2" presetClass="exit" presetSubtype="6" fill="hold" grpId="1" nodeType="withEffect">
                                  <p:stCondLst>
                                    <p:cond delay="0"/>
                                  </p:stCondLst>
                                  <p:childTnLst>
                                    <p:anim calcmode="lin" valueType="num">
                                      <p:cBhvr additive="base">
                                        <p:cTn id="578" dur="4500"/>
                                        <p:tgtEl>
                                          <p:spTgt spid="191"/>
                                        </p:tgtEl>
                                        <p:attrNameLst>
                                          <p:attrName>ppt_x</p:attrName>
                                        </p:attrNameLst>
                                      </p:cBhvr>
                                      <p:tavLst>
                                        <p:tav tm="0">
                                          <p:val>
                                            <p:strVal val="ppt_x"/>
                                          </p:val>
                                        </p:tav>
                                        <p:tav tm="100000">
                                          <p:val>
                                            <p:strVal val="1+ppt_w/2"/>
                                          </p:val>
                                        </p:tav>
                                      </p:tavLst>
                                    </p:anim>
                                    <p:anim calcmode="lin" valueType="num">
                                      <p:cBhvr additive="base">
                                        <p:cTn id="579" dur="4500"/>
                                        <p:tgtEl>
                                          <p:spTgt spid="191"/>
                                        </p:tgtEl>
                                        <p:attrNameLst>
                                          <p:attrName>ppt_y</p:attrName>
                                        </p:attrNameLst>
                                      </p:cBhvr>
                                      <p:tavLst>
                                        <p:tav tm="0">
                                          <p:val>
                                            <p:strVal val="ppt_y"/>
                                          </p:val>
                                        </p:tav>
                                        <p:tav tm="100000">
                                          <p:val>
                                            <p:strVal val="1+ppt_h/2"/>
                                          </p:val>
                                        </p:tav>
                                      </p:tavLst>
                                    </p:anim>
                                    <p:set>
                                      <p:cBhvr>
                                        <p:cTn id="580" dur="1" fill="hold">
                                          <p:stCondLst>
                                            <p:cond delay="4499"/>
                                          </p:stCondLst>
                                        </p:cTn>
                                        <p:tgtEl>
                                          <p:spTgt spid="191"/>
                                        </p:tgtEl>
                                        <p:attrNameLst>
                                          <p:attrName>style.visibility</p:attrName>
                                        </p:attrNameLst>
                                      </p:cBhvr>
                                      <p:to>
                                        <p:strVal val="hidden"/>
                                      </p:to>
                                    </p:set>
                                  </p:childTnLst>
                                </p:cTn>
                              </p:par>
                              <p:par>
                                <p:cTn id="581" presetID="8" presetClass="emph" presetSubtype="0" repeatCount="indefinite" fill="hold" grpId="0" nodeType="withEffect">
                                  <p:stCondLst>
                                    <p:cond delay="0"/>
                                  </p:stCondLst>
                                  <p:childTnLst>
                                    <p:animRot by="21600000">
                                      <p:cBhvr>
                                        <p:cTn id="582" dur="4500" fill="hold"/>
                                        <p:tgtEl>
                                          <p:spTgt spid="192"/>
                                        </p:tgtEl>
                                        <p:attrNameLst>
                                          <p:attrName>r</p:attrName>
                                        </p:attrNameLst>
                                      </p:cBhvr>
                                    </p:animRot>
                                  </p:childTnLst>
                                </p:cTn>
                              </p:par>
                              <p:par>
                                <p:cTn id="583" presetID="2" presetClass="exit" presetSubtype="6" fill="hold" grpId="1" nodeType="withEffect">
                                  <p:stCondLst>
                                    <p:cond delay="0"/>
                                  </p:stCondLst>
                                  <p:childTnLst>
                                    <p:anim calcmode="lin" valueType="num">
                                      <p:cBhvr additive="base">
                                        <p:cTn id="584" dur="4500"/>
                                        <p:tgtEl>
                                          <p:spTgt spid="192"/>
                                        </p:tgtEl>
                                        <p:attrNameLst>
                                          <p:attrName>ppt_x</p:attrName>
                                        </p:attrNameLst>
                                      </p:cBhvr>
                                      <p:tavLst>
                                        <p:tav tm="0">
                                          <p:val>
                                            <p:strVal val="ppt_x"/>
                                          </p:val>
                                        </p:tav>
                                        <p:tav tm="100000">
                                          <p:val>
                                            <p:strVal val="1+ppt_w/2"/>
                                          </p:val>
                                        </p:tav>
                                      </p:tavLst>
                                    </p:anim>
                                    <p:anim calcmode="lin" valueType="num">
                                      <p:cBhvr additive="base">
                                        <p:cTn id="585" dur="4500"/>
                                        <p:tgtEl>
                                          <p:spTgt spid="192"/>
                                        </p:tgtEl>
                                        <p:attrNameLst>
                                          <p:attrName>ppt_y</p:attrName>
                                        </p:attrNameLst>
                                      </p:cBhvr>
                                      <p:tavLst>
                                        <p:tav tm="0">
                                          <p:val>
                                            <p:strVal val="ppt_y"/>
                                          </p:val>
                                        </p:tav>
                                        <p:tav tm="100000">
                                          <p:val>
                                            <p:strVal val="1+ppt_h/2"/>
                                          </p:val>
                                        </p:tav>
                                      </p:tavLst>
                                    </p:anim>
                                    <p:set>
                                      <p:cBhvr>
                                        <p:cTn id="586" dur="1" fill="hold">
                                          <p:stCondLst>
                                            <p:cond delay="4499"/>
                                          </p:stCondLst>
                                        </p:cTn>
                                        <p:tgtEl>
                                          <p:spTgt spid="192"/>
                                        </p:tgtEl>
                                        <p:attrNameLst>
                                          <p:attrName>style.visibility</p:attrName>
                                        </p:attrNameLst>
                                      </p:cBhvr>
                                      <p:to>
                                        <p:strVal val="hidden"/>
                                      </p:to>
                                    </p:set>
                                  </p:childTnLst>
                                </p:cTn>
                              </p:par>
                              <p:par>
                                <p:cTn id="587" presetID="8" presetClass="emph" presetSubtype="0" repeatCount="indefinite" fill="hold" grpId="0" nodeType="withEffect">
                                  <p:stCondLst>
                                    <p:cond delay="0"/>
                                  </p:stCondLst>
                                  <p:childTnLst>
                                    <p:animRot by="21600000">
                                      <p:cBhvr>
                                        <p:cTn id="588" dur="4500" fill="hold"/>
                                        <p:tgtEl>
                                          <p:spTgt spid="193"/>
                                        </p:tgtEl>
                                        <p:attrNameLst>
                                          <p:attrName>r</p:attrName>
                                        </p:attrNameLst>
                                      </p:cBhvr>
                                    </p:animRot>
                                  </p:childTnLst>
                                </p:cTn>
                              </p:par>
                              <p:par>
                                <p:cTn id="589" presetID="2" presetClass="exit" presetSubtype="6" fill="hold" grpId="1" nodeType="withEffect">
                                  <p:stCondLst>
                                    <p:cond delay="0"/>
                                  </p:stCondLst>
                                  <p:childTnLst>
                                    <p:anim calcmode="lin" valueType="num">
                                      <p:cBhvr additive="base">
                                        <p:cTn id="590" dur="4500"/>
                                        <p:tgtEl>
                                          <p:spTgt spid="193"/>
                                        </p:tgtEl>
                                        <p:attrNameLst>
                                          <p:attrName>ppt_x</p:attrName>
                                        </p:attrNameLst>
                                      </p:cBhvr>
                                      <p:tavLst>
                                        <p:tav tm="0">
                                          <p:val>
                                            <p:strVal val="ppt_x"/>
                                          </p:val>
                                        </p:tav>
                                        <p:tav tm="100000">
                                          <p:val>
                                            <p:strVal val="1+ppt_w/2"/>
                                          </p:val>
                                        </p:tav>
                                      </p:tavLst>
                                    </p:anim>
                                    <p:anim calcmode="lin" valueType="num">
                                      <p:cBhvr additive="base">
                                        <p:cTn id="591" dur="4500"/>
                                        <p:tgtEl>
                                          <p:spTgt spid="193"/>
                                        </p:tgtEl>
                                        <p:attrNameLst>
                                          <p:attrName>ppt_y</p:attrName>
                                        </p:attrNameLst>
                                      </p:cBhvr>
                                      <p:tavLst>
                                        <p:tav tm="0">
                                          <p:val>
                                            <p:strVal val="ppt_y"/>
                                          </p:val>
                                        </p:tav>
                                        <p:tav tm="100000">
                                          <p:val>
                                            <p:strVal val="1+ppt_h/2"/>
                                          </p:val>
                                        </p:tav>
                                      </p:tavLst>
                                    </p:anim>
                                    <p:set>
                                      <p:cBhvr>
                                        <p:cTn id="592" dur="1" fill="hold">
                                          <p:stCondLst>
                                            <p:cond delay="4499"/>
                                          </p:stCondLst>
                                        </p:cTn>
                                        <p:tgtEl>
                                          <p:spTgt spid="193"/>
                                        </p:tgtEl>
                                        <p:attrNameLst>
                                          <p:attrName>style.visibility</p:attrName>
                                        </p:attrNameLst>
                                      </p:cBhvr>
                                      <p:to>
                                        <p:strVal val="hidden"/>
                                      </p:to>
                                    </p:set>
                                  </p:childTnLst>
                                </p:cTn>
                              </p:par>
                              <p:par>
                                <p:cTn id="593" presetID="8" presetClass="emph" presetSubtype="0" repeatCount="indefinite" fill="hold" grpId="0" nodeType="withEffect">
                                  <p:stCondLst>
                                    <p:cond delay="0"/>
                                  </p:stCondLst>
                                  <p:childTnLst>
                                    <p:animRot by="21600000">
                                      <p:cBhvr>
                                        <p:cTn id="594" dur="4500" fill="hold"/>
                                        <p:tgtEl>
                                          <p:spTgt spid="194"/>
                                        </p:tgtEl>
                                        <p:attrNameLst>
                                          <p:attrName>r</p:attrName>
                                        </p:attrNameLst>
                                      </p:cBhvr>
                                    </p:animRot>
                                  </p:childTnLst>
                                </p:cTn>
                              </p:par>
                              <p:par>
                                <p:cTn id="595" presetID="2" presetClass="exit" presetSubtype="6" fill="hold" grpId="1" nodeType="withEffect">
                                  <p:stCondLst>
                                    <p:cond delay="0"/>
                                  </p:stCondLst>
                                  <p:childTnLst>
                                    <p:anim calcmode="lin" valueType="num">
                                      <p:cBhvr additive="base">
                                        <p:cTn id="596" dur="4500"/>
                                        <p:tgtEl>
                                          <p:spTgt spid="194"/>
                                        </p:tgtEl>
                                        <p:attrNameLst>
                                          <p:attrName>ppt_x</p:attrName>
                                        </p:attrNameLst>
                                      </p:cBhvr>
                                      <p:tavLst>
                                        <p:tav tm="0">
                                          <p:val>
                                            <p:strVal val="ppt_x"/>
                                          </p:val>
                                        </p:tav>
                                        <p:tav tm="100000">
                                          <p:val>
                                            <p:strVal val="1+ppt_w/2"/>
                                          </p:val>
                                        </p:tav>
                                      </p:tavLst>
                                    </p:anim>
                                    <p:anim calcmode="lin" valueType="num">
                                      <p:cBhvr additive="base">
                                        <p:cTn id="597" dur="4500"/>
                                        <p:tgtEl>
                                          <p:spTgt spid="194"/>
                                        </p:tgtEl>
                                        <p:attrNameLst>
                                          <p:attrName>ppt_y</p:attrName>
                                        </p:attrNameLst>
                                      </p:cBhvr>
                                      <p:tavLst>
                                        <p:tav tm="0">
                                          <p:val>
                                            <p:strVal val="ppt_y"/>
                                          </p:val>
                                        </p:tav>
                                        <p:tav tm="100000">
                                          <p:val>
                                            <p:strVal val="1+ppt_h/2"/>
                                          </p:val>
                                        </p:tav>
                                      </p:tavLst>
                                    </p:anim>
                                    <p:set>
                                      <p:cBhvr>
                                        <p:cTn id="598" dur="1" fill="hold">
                                          <p:stCondLst>
                                            <p:cond delay="4499"/>
                                          </p:stCondLst>
                                        </p:cTn>
                                        <p:tgtEl>
                                          <p:spTgt spid="194"/>
                                        </p:tgtEl>
                                        <p:attrNameLst>
                                          <p:attrName>style.visibility</p:attrName>
                                        </p:attrNameLst>
                                      </p:cBhvr>
                                      <p:to>
                                        <p:strVal val="hidden"/>
                                      </p:to>
                                    </p:set>
                                  </p:childTnLst>
                                </p:cTn>
                              </p:par>
                              <p:par>
                                <p:cTn id="599" presetID="8" presetClass="emph" presetSubtype="0" repeatCount="indefinite" fill="hold" grpId="0" nodeType="withEffect">
                                  <p:stCondLst>
                                    <p:cond delay="0"/>
                                  </p:stCondLst>
                                  <p:childTnLst>
                                    <p:animRot by="21600000">
                                      <p:cBhvr>
                                        <p:cTn id="600" dur="4500" fill="hold"/>
                                        <p:tgtEl>
                                          <p:spTgt spid="195"/>
                                        </p:tgtEl>
                                        <p:attrNameLst>
                                          <p:attrName>r</p:attrName>
                                        </p:attrNameLst>
                                      </p:cBhvr>
                                    </p:animRot>
                                  </p:childTnLst>
                                </p:cTn>
                              </p:par>
                              <p:par>
                                <p:cTn id="601" presetID="2" presetClass="exit" presetSubtype="6" fill="hold" grpId="1" nodeType="withEffect">
                                  <p:stCondLst>
                                    <p:cond delay="0"/>
                                  </p:stCondLst>
                                  <p:childTnLst>
                                    <p:anim calcmode="lin" valueType="num">
                                      <p:cBhvr additive="base">
                                        <p:cTn id="602" dur="4500"/>
                                        <p:tgtEl>
                                          <p:spTgt spid="195"/>
                                        </p:tgtEl>
                                        <p:attrNameLst>
                                          <p:attrName>ppt_x</p:attrName>
                                        </p:attrNameLst>
                                      </p:cBhvr>
                                      <p:tavLst>
                                        <p:tav tm="0">
                                          <p:val>
                                            <p:strVal val="ppt_x"/>
                                          </p:val>
                                        </p:tav>
                                        <p:tav tm="100000">
                                          <p:val>
                                            <p:strVal val="1+ppt_w/2"/>
                                          </p:val>
                                        </p:tav>
                                      </p:tavLst>
                                    </p:anim>
                                    <p:anim calcmode="lin" valueType="num">
                                      <p:cBhvr additive="base">
                                        <p:cTn id="603" dur="4500"/>
                                        <p:tgtEl>
                                          <p:spTgt spid="195"/>
                                        </p:tgtEl>
                                        <p:attrNameLst>
                                          <p:attrName>ppt_y</p:attrName>
                                        </p:attrNameLst>
                                      </p:cBhvr>
                                      <p:tavLst>
                                        <p:tav tm="0">
                                          <p:val>
                                            <p:strVal val="ppt_y"/>
                                          </p:val>
                                        </p:tav>
                                        <p:tav tm="100000">
                                          <p:val>
                                            <p:strVal val="1+ppt_h/2"/>
                                          </p:val>
                                        </p:tav>
                                      </p:tavLst>
                                    </p:anim>
                                    <p:set>
                                      <p:cBhvr>
                                        <p:cTn id="604" dur="1" fill="hold">
                                          <p:stCondLst>
                                            <p:cond delay="4499"/>
                                          </p:stCondLst>
                                        </p:cTn>
                                        <p:tgtEl>
                                          <p:spTgt spid="195"/>
                                        </p:tgtEl>
                                        <p:attrNameLst>
                                          <p:attrName>style.visibility</p:attrName>
                                        </p:attrNameLst>
                                      </p:cBhvr>
                                      <p:to>
                                        <p:strVal val="hidden"/>
                                      </p:to>
                                    </p:set>
                                  </p:childTnLst>
                                </p:cTn>
                              </p:par>
                              <p:par>
                                <p:cTn id="605" presetID="8" presetClass="emph" presetSubtype="0" repeatCount="indefinite" fill="hold" grpId="0" nodeType="withEffect">
                                  <p:stCondLst>
                                    <p:cond delay="0"/>
                                  </p:stCondLst>
                                  <p:childTnLst>
                                    <p:animRot by="21600000">
                                      <p:cBhvr>
                                        <p:cTn id="606" dur="4500" fill="hold"/>
                                        <p:tgtEl>
                                          <p:spTgt spid="196"/>
                                        </p:tgtEl>
                                        <p:attrNameLst>
                                          <p:attrName>r</p:attrName>
                                        </p:attrNameLst>
                                      </p:cBhvr>
                                    </p:animRot>
                                  </p:childTnLst>
                                </p:cTn>
                              </p:par>
                              <p:par>
                                <p:cTn id="607" presetID="2" presetClass="exit" presetSubtype="6" fill="hold" grpId="1" nodeType="withEffect">
                                  <p:stCondLst>
                                    <p:cond delay="0"/>
                                  </p:stCondLst>
                                  <p:childTnLst>
                                    <p:anim calcmode="lin" valueType="num">
                                      <p:cBhvr additive="base">
                                        <p:cTn id="608" dur="4500"/>
                                        <p:tgtEl>
                                          <p:spTgt spid="196"/>
                                        </p:tgtEl>
                                        <p:attrNameLst>
                                          <p:attrName>ppt_x</p:attrName>
                                        </p:attrNameLst>
                                      </p:cBhvr>
                                      <p:tavLst>
                                        <p:tav tm="0">
                                          <p:val>
                                            <p:strVal val="ppt_x"/>
                                          </p:val>
                                        </p:tav>
                                        <p:tav tm="100000">
                                          <p:val>
                                            <p:strVal val="1+ppt_w/2"/>
                                          </p:val>
                                        </p:tav>
                                      </p:tavLst>
                                    </p:anim>
                                    <p:anim calcmode="lin" valueType="num">
                                      <p:cBhvr additive="base">
                                        <p:cTn id="609" dur="4500"/>
                                        <p:tgtEl>
                                          <p:spTgt spid="196"/>
                                        </p:tgtEl>
                                        <p:attrNameLst>
                                          <p:attrName>ppt_y</p:attrName>
                                        </p:attrNameLst>
                                      </p:cBhvr>
                                      <p:tavLst>
                                        <p:tav tm="0">
                                          <p:val>
                                            <p:strVal val="ppt_y"/>
                                          </p:val>
                                        </p:tav>
                                        <p:tav tm="100000">
                                          <p:val>
                                            <p:strVal val="1+ppt_h/2"/>
                                          </p:val>
                                        </p:tav>
                                      </p:tavLst>
                                    </p:anim>
                                    <p:set>
                                      <p:cBhvr>
                                        <p:cTn id="610" dur="1" fill="hold">
                                          <p:stCondLst>
                                            <p:cond delay="4499"/>
                                          </p:stCondLst>
                                        </p:cTn>
                                        <p:tgtEl>
                                          <p:spTgt spid="196"/>
                                        </p:tgtEl>
                                        <p:attrNameLst>
                                          <p:attrName>style.visibility</p:attrName>
                                        </p:attrNameLst>
                                      </p:cBhvr>
                                      <p:to>
                                        <p:strVal val="hidden"/>
                                      </p:to>
                                    </p:set>
                                  </p:childTnLst>
                                </p:cTn>
                              </p:par>
                              <p:par>
                                <p:cTn id="611" presetID="8" presetClass="emph" presetSubtype="0" repeatCount="indefinite" fill="hold" grpId="0" nodeType="withEffect">
                                  <p:stCondLst>
                                    <p:cond delay="0"/>
                                  </p:stCondLst>
                                  <p:childTnLst>
                                    <p:animRot by="21600000">
                                      <p:cBhvr>
                                        <p:cTn id="612" dur="4500" fill="hold"/>
                                        <p:tgtEl>
                                          <p:spTgt spid="197"/>
                                        </p:tgtEl>
                                        <p:attrNameLst>
                                          <p:attrName>r</p:attrName>
                                        </p:attrNameLst>
                                      </p:cBhvr>
                                    </p:animRot>
                                  </p:childTnLst>
                                </p:cTn>
                              </p:par>
                              <p:par>
                                <p:cTn id="613" presetID="2" presetClass="exit" presetSubtype="6" fill="hold" grpId="1" nodeType="withEffect">
                                  <p:stCondLst>
                                    <p:cond delay="0"/>
                                  </p:stCondLst>
                                  <p:childTnLst>
                                    <p:anim calcmode="lin" valueType="num">
                                      <p:cBhvr additive="base">
                                        <p:cTn id="614" dur="4500"/>
                                        <p:tgtEl>
                                          <p:spTgt spid="197"/>
                                        </p:tgtEl>
                                        <p:attrNameLst>
                                          <p:attrName>ppt_x</p:attrName>
                                        </p:attrNameLst>
                                      </p:cBhvr>
                                      <p:tavLst>
                                        <p:tav tm="0">
                                          <p:val>
                                            <p:strVal val="ppt_x"/>
                                          </p:val>
                                        </p:tav>
                                        <p:tav tm="100000">
                                          <p:val>
                                            <p:strVal val="1+ppt_w/2"/>
                                          </p:val>
                                        </p:tav>
                                      </p:tavLst>
                                    </p:anim>
                                    <p:anim calcmode="lin" valueType="num">
                                      <p:cBhvr additive="base">
                                        <p:cTn id="615" dur="4500"/>
                                        <p:tgtEl>
                                          <p:spTgt spid="197"/>
                                        </p:tgtEl>
                                        <p:attrNameLst>
                                          <p:attrName>ppt_y</p:attrName>
                                        </p:attrNameLst>
                                      </p:cBhvr>
                                      <p:tavLst>
                                        <p:tav tm="0">
                                          <p:val>
                                            <p:strVal val="ppt_y"/>
                                          </p:val>
                                        </p:tav>
                                        <p:tav tm="100000">
                                          <p:val>
                                            <p:strVal val="1+ppt_h/2"/>
                                          </p:val>
                                        </p:tav>
                                      </p:tavLst>
                                    </p:anim>
                                    <p:set>
                                      <p:cBhvr>
                                        <p:cTn id="616" dur="1" fill="hold">
                                          <p:stCondLst>
                                            <p:cond delay="4499"/>
                                          </p:stCondLst>
                                        </p:cTn>
                                        <p:tgtEl>
                                          <p:spTgt spid="197"/>
                                        </p:tgtEl>
                                        <p:attrNameLst>
                                          <p:attrName>style.visibility</p:attrName>
                                        </p:attrNameLst>
                                      </p:cBhvr>
                                      <p:to>
                                        <p:strVal val="hidden"/>
                                      </p:to>
                                    </p:set>
                                  </p:childTnLst>
                                </p:cTn>
                              </p:par>
                              <p:par>
                                <p:cTn id="617" presetID="8" presetClass="emph" presetSubtype="0" repeatCount="indefinite" fill="hold" grpId="0" nodeType="withEffect">
                                  <p:stCondLst>
                                    <p:cond delay="0"/>
                                  </p:stCondLst>
                                  <p:childTnLst>
                                    <p:animRot by="21600000">
                                      <p:cBhvr>
                                        <p:cTn id="618" dur="4500" fill="hold"/>
                                        <p:tgtEl>
                                          <p:spTgt spid="198"/>
                                        </p:tgtEl>
                                        <p:attrNameLst>
                                          <p:attrName>r</p:attrName>
                                        </p:attrNameLst>
                                      </p:cBhvr>
                                    </p:animRot>
                                  </p:childTnLst>
                                </p:cTn>
                              </p:par>
                              <p:par>
                                <p:cTn id="619" presetID="2" presetClass="exit" presetSubtype="6" fill="hold" grpId="1" nodeType="withEffect">
                                  <p:stCondLst>
                                    <p:cond delay="0"/>
                                  </p:stCondLst>
                                  <p:childTnLst>
                                    <p:anim calcmode="lin" valueType="num">
                                      <p:cBhvr additive="base">
                                        <p:cTn id="620" dur="4500"/>
                                        <p:tgtEl>
                                          <p:spTgt spid="198"/>
                                        </p:tgtEl>
                                        <p:attrNameLst>
                                          <p:attrName>ppt_x</p:attrName>
                                        </p:attrNameLst>
                                      </p:cBhvr>
                                      <p:tavLst>
                                        <p:tav tm="0">
                                          <p:val>
                                            <p:strVal val="ppt_x"/>
                                          </p:val>
                                        </p:tav>
                                        <p:tav tm="100000">
                                          <p:val>
                                            <p:strVal val="1+ppt_w/2"/>
                                          </p:val>
                                        </p:tav>
                                      </p:tavLst>
                                    </p:anim>
                                    <p:anim calcmode="lin" valueType="num">
                                      <p:cBhvr additive="base">
                                        <p:cTn id="621" dur="4500"/>
                                        <p:tgtEl>
                                          <p:spTgt spid="198"/>
                                        </p:tgtEl>
                                        <p:attrNameLst>
                                          <p:attrName>ppt_y</p:attrName>
                                        </p:attrNameLst>
                                      </p:cBhvr>
                                      <p:tavLst>
                                        <p:tav tm="0">
                                          <p:val>
                                            <p:strVal val="ppt_y"/>
                                          </p:val>
                                        </p:tav>
                                        <p:tav tm="100000">
                                          <p:val>
                                            <p:strVal val="1+ppt_h/2"/>
                                          </p:val>
                                        </p:tav>
                                      </p:tavLst>
                                    </p:anim>
                                    <p:set>
                                      <p:cBhvr>
                                        <p:cTn id="622" dur="1" fill="hold">
                                          <p:stCondLst>
                                            <p:cond delay="4499"/>
                                          </p:stCondLst>
                                        </p:cTn>
                                        <p:tgtEl>
                                          <p:spTgt spid="198"/>
                                        </p:tgtEl>
                                        <p:attrNameLst>
                                          <p:attrName>style.visibility</p:attrName>
                                        </p:attrNameLst>
                                      </p:cBhvr>
                                      <p:to>
                                        <p:strVal val="hidden"/>
                                      </p:to>
                                    </p:set>
                                  </p:childTnLst>
                                </p:cTn>
                              </p:par>
                              <p:par>
                                <p:cTn id="623" presetID="8" presetClass="emph" presetSubtype="0" repeatCount="indefinite" fill="hold" grpId="0" nodeType="withEffect">
                                  <p:stCondLst>
                                    <p:cond delay="0"/>
                                  </p:stCondLst>
                                  <p:childTnLst>
                                    <p:animRot by="21600000">
                                      <p:cBhvr>
                                        <p:cTn id="624" dur="4500" fill="hold"/>
                                        <p:tgtEl>
                                          <p:spTgt spid="199"/>
                                        </p:tgtEl>
                                        <p:attrNameLst>
                                          <p:attrName>r</p:attrName>
                                        </p:attrNameLst>
                                      </p:cBhvr>
                                    </p:animRot>
                                  </p:childTnLst>
                                </p:cTn>
                              </p:par>
                              <p:par>
                                <p:cTn id="625" presetID="2" presetClass="exit" presetSubtype="6" fill="hold" grpId="1" nodeType="withEffect">
                                  <p:stCondLst>
                                    <p:cond delay="0"/>
                                  </p:stCondLst>
                                  <p:childTnLst>
                                    <p:anim calcmode="lin" valueType="num">
                                      <p:cBhvr additive="base">
                                        <p:cTn id="626" dur="4500"/>
                                        <p:tgtEl>
                                          <p:spTgt spid="199"/>
                                        </p:tgtEl>
                                        <p:attrNameLst>
                                          <p:attrName>ppt_x</p:attrName>
                                        </p:attrNameLst>
                                      </p:cBhvr>
                                      <p:tavLst>
                                        <p:tav tm="0">
                                          <p:val>
                                            <p:strVal val="ppt_x"/>
                                          </p:val>
                                        </p:tav>
                                        <p:tav tm="100000">
                                          <p:val>
                                            <p:strVal val="1+ppt_w/2"/>
                                          </p:val>
                                        </p:tav>
                                      </p:tavLst>
                                    </p:anim>
                                    <p:anim calcmode="lin" valueType="num">
                                      <p:cBhvr additive="base">
                                        <p:cTn id="627" dur="4500"/>
                                        <p:tgtEl>
                                          <p:spTgt spid="199"/>
                                        </p:tgtEl>
                                        <p:attrNameLst>
                                          <p:attrName>ppt_y</p:attrName>
                                        </p:attrNameLst>
                                      </p:cBhvr>
                                      <p:tavLst>
                                        <p:tav tm="0">
                                          <p:val>
                                            <p:strVal val="ppt_y"/>
                                          </p:val>
                                        </p:tav>
                                        <p:tav tm="100000">
                                          <p:val>
                                            <p:strVal val="1+ppt_h/2"/>
                                          </p:val>
                                        </p:tav>
                                      </p:tavLst>
                                    </p:anim>
                                    <p:set>
                                      <p:cBhvr>
                                        <p:cTn id="628" dur="1" fill="hold">
                                          <p:stCondLst>
                                            <p:cond delay="4499"/>
                                          </p:stCondLst>
                                        </p:cTn>
                                        <p:tgtEl>
                                          <p:spTgt spid="199"/>
                                        </p:tgtEl>
                                        <p:attrNameLst>
                                          <p:attrName>style.visibility</p:attrName>
                                        </p:attrNameLst>
                                      </p:cBhvr>
                                      <p:to>
                                        <p:strVal val="hidden"/>
                                      </p:to>
                                    </p:set>
                                  </p:childTnLst>
                                </p:cTn>
                              </p:par>
                              <p:par>
                                <p:cTn id="629" presetID="8" presetClass="emph" presetSubtype="0" repeatCount="indefinite" fill="hold" grpId="0" nodeType="withEffect">
                                  <p:stCondLst>
                                    <p:cond delay="0"/>
                                  </p:stCondLst>
                                  <p:childTnLst>
                                    <p:animRot by="21600000">
                                      <p:cBhvr>
                                        <p:cTn id="630" dur="4500" fill="hold"/>
                                        <p:tgtEl>
                                          <p:spTgt spid="200"/>
                                        </p:tgtEl>
                                        <p:attrNameLst>
                                          <p:attrName>r</p:attrName>
                                        </p:attrNameLst>
                                      </p:cBhvr>
                                    </p:animRot>
                                  </p:childTnLst>
                                </p:cTn>
                              </p:par>
                              <p:par>
                                <p:cTn id="631" presetID="2" presetClass="exit" presetSubtype="6" fill="hold" grpId="1" nodeType="withEffect">
                                  <p:stCondLst>
                                    <p:cond delay="0"/>
                                  </p:stCondLst>
                                  <p:childTnLst>
                                    <p:anim calcmode="lin" valueType="num">
                                      <p:cBhvr additive="base">
                                        <p:cTn id="632" dur="4500"/>
                                        <p:tgtEl>
                                          <p:spTgt spid="200"/>
                                        </p:tgtEl>
                                        <p:attrNameLst>
                                          <p:attrName>ppt_x</p:attrName>
                                        </p:attrNameLst>
                                      </p:cBhvr>
                                      <p:tavLst>
                                        <p:tav tm="0">
                                          <p:val>
                                            <p:strVal val="ppt_x"/>
                                          </p:val>
                                        </p:tav>
                                        <p:tav tm="100000">
                                          <p:val>
                                            <p:strVal val="1+ppt_w/2"/>
                                          </p:val>
                                        </p:tav>
                                      </p:tavLst>
                                    </p:anim>
                                    <p:anim calcmode="lin" valueType="num">
                                      <p:cBhvr additive="base">
                                        <p:cTn id="633" dur="4500"/>
                                        <p:tgtEl>
                                          <p:spTgt spid="200"/>
                                        </p:tgtEl>
                                        <p:attrNameLst>
                                          <p:attrName>ppt_y</p:attrName>
                                        </p:attrNameLst>
                                      </p:cBhvr>
                                      <p:tavLst>
                                        <p:tav tm="0">
                                          <p:val>
                                            <p:strVal val="ppt_y"/>
                                          </p:val>
                                        </p:tav>
                                        <p:tav tm="100000">
                                          <p:val>
                                            <p:strVal val="1+ppt_h/2"/>
                                          </p:val>
                                        </p:tav>
                                      </p:tavLst>
                                    </p:anim>
                                    <p:set>
                                      <p:cBhvr>
                                        <p:cTn id="634" dur="1" fill="hold">
                                          <p:stCondLst>
                                            <p:cond delay="4499"/>
                                          </p:stCondLst>
                                        </p:cTn>
                                        <p:tgtEl>
                                          <p:spTgt spid="200"/>
                                        </p:tgtEl>
                                        <p:attrNameLst>
                                          <p:attrName>style.visibility</p:attrName>
                                        </p:attrNameLst>
                                      </p:cBhvr>
                                      <p:to>
                                        <p:strVal val="hidden"/>
                                      </p:to>
                                    </p:set>
                                  </p:childTnLst>
                                </p:cTn>
                              </p:par>
                              <p:par>
                                <p:cTn id="635" presetID="8" presetClass="emph" presetSubtype="0" repeatCount="indefinite" fill="hold" grpId="0" nodeType="withEffect">
                                  <p:stCondLst>
                                    <p:cond delay="0"/>
                                  </p:stCondLst>
                                  <p:childTnLst>
                                    <p:animRot by="21600000">
                                      <p:cBhvr>
                                        <p:cTn id="636" dur="4500" fill="hold"/>
                                        <p:tgtEl>
                                          <p:spTgt spid="201"/>
                                        </p:tgtEl>
                                        <p:attrNameLst>
                                          <p:attrName>r</p:attrName>
                                        </p:attrNameLst>
                                      </p:cBhvr>
                                    </p:animRot>
                                  </p:childTnLst>
                                </p:cTn>
                              </p:par>
                              <p:par>
                                <p:cTn id="637" presetID="2" presetClass="exit" presetSubtype="6" fill="hold" grpId="1" nodeType="withEffect">
                                  <p:stCondLst>
                                    <p:cond delay="0"/>
                                  </p:stCondLst>
                                  <p:childTnLst>
                                    <p:anim calcmode="lin" valueType="num">
                                      <p:cBhvr additive="base">
                                        <p:cTn id="638" dur="4500"/>
                                        <p:tgtEl>
                                          <p:spTgt spid="201"/>
                                        </p:tgtEl>
                                        <p:attrNameLst>
                                          <p:attrName>ppt_x</p:attrName>
                                        </p:attrNameLst>
                                      </p:cBhvr>
                                      <p:tavLst>
                                        <p:tav tm="0">
                                          <p:val>
                                            <p:strVal val="ppt_x"/>
                                          </p:val>
                                        </p:tav>
                                        <p:tav tm="100000">
                                          <p:val>
                                            <p:strVal val="1+ppt_w/2"/>
                                          </p:val>
                                        </p:tav>
                                      </p:tavLst>
                                    </p:anim>
                                    <p:anim calcmode="lin" valueType="num">
                                      <p:cBhvr additive="base">
                                        <p:cTn id="639" dur="4500"/>
                                        <p:tgtEl>
                                          <p:spTgt spid="201"/>
                                        </p:tgtEl>
                                        <p:attrNameLst>
                                          <p:attrName>ppt_y</p:attrName>
                                        </p:attrNameLst>
                                      </p:cBhvr>
                                      <p:tavLst>
                                        <p:tav tm="0">
                                          <p:val>
                                            <p:strVal val="ppt_y"/>
                                          </p:val>
                                        </p:tav>
                                        <p:tav tm="100000">
                                          <p:val>
                                            <p:strVal val="1+ppt_h/2"/>
                                          </p:val>
                                        </p:tav>
                                      </p:tavLst>
                                    </p:anim>
                                    <p:set>
                                      <p:cBhvr>
                                        <p:cTn id="640" dur="1" fill="hold">
                                          <p:stCondLst>
                                            <p:cond delay="4499"/>
                                          </p:stCondLst>
                                        </p:cTn>
                                        <p:tgtEl>
                                          <p:spTgt spid="201"/>
                                        </p:tgtEl>
                                        <p:attrNameLst>
                                          <p:attrName>style.visibility</p:attrName>
                                        </p:attrNameLst>
                                      </p:cBhvr>
                                      <p:to>
                                        <p:strVal val="hidden"/>
                                      </p:to>
                                    </p:set>
                                  </p:childTnLst>
                                </p:cTn>
                              </p:par>
                              <p:par>
                                <p:cTn id="641" presetID="8" presetClass="emph" presetSubtype="0" repeatCount="indefinite" fill="hold" grpId="0" nodeType="withEffect">
                                  <p:stCondLst>
                                    <p:cond delay="0"/>
                                  </p:stCondLst>
                                  <p:childTnLst>
                                    <p:animRot by="21600000">
                                      <p:cBhvr>
                                        <p:cTn id="642" dur="4500" fill="hold"/>
                                        <p:tgtEl>
                                          <p:spTgt spid="202"/>
                                        </p:tgtEl>
                                        <p:attrNameLst>
                                          <p:attrName>r</p:attrName>
                                        </p:attrNameLst>
                                      </p:cBhvr>
                                    </p:animRot>
                                  </p:childTnLst>
                                </p:cTn>
                              </p:par>
                              <p:par>
                                <p:cTn id="643" presetID="2" presetClass="exit" presetSubtype="6" fill="hold" grpId="1" nodeType="withEffect">
                                  <p:stCondLst>
                                    <p:cond delay="0"/>
                                  </p:stCondLst>
                                  <p:childTnLst>
                                    <p:anim calcmode="lin" valueType="num">
                                      <p:cBhvr additive="base">
                                        <p:cTn id="644" dur="4500"/>
                                        <p:tgtEl>
                                          <p:spTgt spid="202"/>
                                        </p:tgtEl>
                                        <p:attrNameLst>
                                          <p:attrName>ppt_x</p:attrName>
                                        </p:attrNameLst>
                                      </p:cBhvr>
                                      <p:tavLst>
                                        <p:tav tm="0">
                                          <p:val>
                                            <p:strVal val="ppt_x"/>
                                          </p:val>
                                        </p:tav>
                                        <p:tav tm="100000">
                                          <p:val>
                                            <p:strVal val="1+ppt_w/2"/>
                                          </p:val>
                                        </p:tav>
                                      </p:tavLst>
                                    </p:anim>
                                    <p:anim calcmode="lin" valueType="num">
                                      <p:cBhvr additive="base">
                                        <p:cTn id="645" dur="4500"/>
                                        <p:tgtEl>
                                          <p:spTgt spid="202"/>
                                        </p:tgtEl>
                                        <p:attrNameLst>
                                          <p:attrName>ppt_y</p:attrName>
                                        </p:attrNameLst>
                                      </p:cBhvr>
                                      <p:tavLst>
                                        <p:tav tm="0">
                                          <p:val>
                                            <p:strVal val="ppt_y"/>
                                          </p:val>
                                        </p:tav>
                                        <p:tav tm="100000">
                                          <p:val>
                                            <p:strVal val="1+ppt_h/2"/>
                                          </p:val>
                                        </p:tav>
                                      </p:tavLst>
                                    </p:anim>
                                    <p:set>
                                      <p:cBhvr>
                                        <p:cTn id="646" dur="1" fill="hold">
                                          <p:stCondLst>
                                            <p:cond delay="4499"/>
                                          </p:stCondLst>
                                        </p:cTn>
                                        <p:tgtEl>
                                          <p:spTgt spid="202"/>
                                        </p:tgtEl>
                                        <p:attrNameLst>
                                          <p:attrName>style.visibility</p:attrName>
                                        </p:attrNameLst>
                                      </p:cBhvr>
                                      <p:to>
                                        <p:strVal val="hidden"/>
                                      </p:to>
                                    </p:set>
                                  </p:childTnLst>
                                </p:cTn>
                              </p:par>
                              <p:par>
                                <p:cTn id="647" presetID="8" presetClass="emph" presetSubtype="0" repeatCount="indefinite" fill="hold" grpId="0" nodeType="withEffect">
                                  <p:stCondLst>
                                    <p:cond delay="0"/>
                                  </p:stCondLst>
                                  <p:childTnLst>
                                    <p:animRot by="21600000">
                                      <p:cBhvr>
                                        <p:cTn id="648" dur="4500" fill="hold"/>
                                        <p:tgtEl>
                                          <p:spTgt spid="203"/>
                                        </p:tgtEl>
                                        <p:attrNameLst>
                                          <p:attrName>r</p:attrName>
                                        </p:attrNameLst>
                                      </p:cBhvr>
                                    </p:animRot>
                                  </p:childTnLst>
                                </p:cTn>
                              </p:par>
                              <p:par>
                                <p:cTn id="649" presetID="2" presetClass="exit" presetSubtype="6" fill="hold" grpId="1" nodeType="withEffect">
                                  <p:stCondLst>
                                    <p:cond delay="0"/>
                                  </p:stCondLst>
                                  <p:childTnLst>
                                    <p:anim calcmode="lin" valueType="num">
                                      <p:cBhvr additive="base">
                                        <p:cTn id="650" dur="4500"/>
                                        <p:tgtEl>
                                          <p:spTgt spid="203"/>
                                        </p:tgtEl>
                                        <p:attrNameLst>
                                          <p:attrName>ppt_x</p:attrName>
                                        </p:attrNameLst>
                                      </p:cBhvr>
                                      <p:tavLst>
                                        <p:tav tm="0">
                                          <p:val>
                                            <p:strVal val="ppt_x"/>
                                          </p:val>
                                        </p:tav>
                                        <p:tav tm="100000">
                                          <p:val>
                                            <p:strVal val="1+ppt_w/2"/>
                                          </p:val>
                                        </p:tav>
                                      </p:tavLst>
                                    </p:anim>
                                    <p:anim calcmode="lin" valueType="num">
                                      <p:cBhvr additive="base">
                                        <p:cTn id="651" dur="4500"/>
                                        <p:tgtEl>
                                          <p:spTgt spid="203"/>
                                        </p:tgtEl>
                                        <p:attrNameLst>
                                          <p:attrName>ppt_y</p:attrName>
                                        </p:attrNameLst>
                                      </p:cBhvr>
                                      <p:tavLst>
                                        <p:tav tm="0">
                                          <p:val>
                                            <p:strVal val="ppt_y"/>
                                          </p:val>
                                        </p:tav>
                                        <p:tav tm="100000">
                                          <p:val>
                                            <p:strVal val="1+ppt_h/2"/>
                                          </p:val>
                                        </p:tav>
                                      </p:tavLst>
                                    </p:anim>
                                    <p:set>
                                      <p:cBhvr>
                                        <p:cTn id="652" dur="1" fill="hold">
                                          <p:stCondLst>
                                            <p:cond delay="4499"/>
                                          </p:stCondLst>
                                        </p:cTn>
                                        <p:tgtEl>
                                          <p:spTgt spid="203"/>
                                        </p:tgtEl>
                                        <p:attrNameLst>
                                          <p:attrName>style.visibility</p:attrName>
                                        </p:attrNameLst>
                                      </p:cBhvr>
                                      <p:to>
                                        <p:strVal val="hidden"/>
                                      </p:to>
                                    </p:set>
                                  </p:childTnLst>
                                </p:cTn>
                              </p:par>
                              <p:par>
                                <p:cTn id="653" presetID="8" presetClass="emph" presetSubtype="0" repeatCount="indefinite" fill="hold" grpId="0" nodeType="withEffect">
                                  <p:stCondLst>
                                    <p:cond delay="0"/>
                                  </p:stCondLst>
                                  <p:childTnLst>
                                    <p:animRot by="21600000">
                                      <p:cBhvr>
                                        <p:cTn id="654" dur="4500" fill="hold"/>
                                        <p:tgtEl>
                                          <p:spTgt spid="204"/>
                                        </p:tgtEl>
                                        <p:attrNameLst>
                                          <p:attrName>r</p:attrName>
                                        </p:attrNameLst>
                                      </p:cBhvr>
                                    </p:animRot>
                                  </p:childTnLst>
                                </p:cTn>
                              </p:par>
                              <p:par>
                                <p:cTn id="655" presetID="2" presetClass="exit" presetSubtype="6" fill="hold" grpId="1" nodeType="withEffect">
                                  <p:stCondLst>
                                    <p:cond delay="0"/>
                                  </p:stCondLst>
                                  <p:childTnLst>
                                    <p:anim calcmode="lin" valueType="num">
                                      <p:cBhvr additive="base">
                                        <p:cTn id="656" dur="4500"/>
                                        <p:tgtEl>
                                          <p:spTgt spid="204"/>
                                        </p:tgtEl>
                                        <p:attrNameLst>
                                          <p:attrName>ppt_x</p:attrName>
                                        </p:attrNameLst>
                                      </p:cBhvr>
                                      <p:tavLst>
                                        <p:tav tm="0">
                                          <p:val>
                                            <p:strVal val="ppt_x"/>
                                          </p:val>
                                        </p:tav>
                                        <p:tav tm="100000">
                                          <p:val>
                                            <p:strVal val="1+ppt_w/2"/>
                                          </p:val>
                                        </p:tav>
                                      </p:tavLst>
                                    </p:anim>
                                    <p:anim calcmode="lin" valueType="num">
                                      <p:cBhvr additive="base">
                                        <p:cTn id="657" dur="4500"/>
                                        <p:tgtEl>
                                          <p:spTgt spid="204"/>
                                        </p:tgtEl>
                                        <p:attrNameLst>
                                          <p:attrName>ppt_y</p:attrName>
                                        </p:attrNameLst>
                                      </p:cBhvr>
                                      <p:tavLst>
                                        <p:tav tm="0">
                                          <p:val>
                                            <p:strVal val="ppt_y"/>
                                          </p:val>
                                        </p:tav>
                                        <p:tav tm="100000">
                                          <p:val>
                                            <p:strVal val="1+ppt_h/2"/>
                                          </p:val>
                                        </p:tav>
                                      </p:tavLst>
                                    </p:anim>
                                    <p:set>
                                      <p:cBhvr>
                                        <p:cTn id="658" dur="1" fill="hold">
                                          <p:stCondLst>
                                            <p:cond delay="4499"/>
                                          </p:stCondLst>
                                        </p:cTn>
                                        <p:tgtEl>
                                          <p:spTgt spid="204"/>
                                        </p:tgtEl>
                                        <p:attrNameLst>
                                          <p:attrName>style.visibility</p:attrName>
                                        </p:attrNameLst>
                                      </p:cBhvr>
                                      <p:to>
                                        <p:strVal val="hidden"/>
                                      </p:to>
                                    </p:set>
                                  </p:childTnLst>
                                </p:cTn>
                              </p:par>
                              <p:par>
                                <p:cTn id="659" presetID="8" presetClass="emph" presetSubtype="0" repeatCount="indefinite" fill="hold" grpId="0" nodeType="withEffect">
                                  <p:stCondLst>
                                    <p:cond delay="0"/>
                                  </p:stCondLst>
                                  <p:childTnLst>
                                    <p:animRot by="21600000">
                                      <p:cBhvr>
                                        <p:cTn id="660" dur="4500" fill="hold"/>
                                        <p:tgtEl>
                                          <p:spTgt spid="205"/>
                                        </p:tgtEl>
                                        <p:attrNameLst>
                                          <p:attrName>r</p:attrName>
                                        </p:attrNameLst>
                                      </p:cBhvr>
                                    </p:animRot>
                                  </p:childTnLst>
                                </p:cTn>
                              </p:par>
                              <p:par>
                                <p:cTn id="661" presetID="2" presetClass="exit" presetSubtype="6" fill="hold" grpId="1" nodeType="withEffect">
                                  <p:stCondLst>
                                    <p:cond delay="0"/>
                                  </p:stCondLst>
                                  <p:childTnLst>
                                    <p:anim calcmode="lin" valueType="num">
                                      <p:cBhvr additive="base">
                                        <p:cTn id="662" dur="4500"/>
                                        <p:tgtEl>
                                          <p:spTgt spid="205"/>
                                        </p:tgtEl>
                                        <p:attrNameLst>
                                          <p:attrName>ppt_x</p:attrName>
                                        </p:attrNameLst>
                                      </p:cBhvr>
                                      <p:tavLst>
                                        <p:tav tm="0">
                                          <p:val>
                                            <p:strVal val="ppt_x"/>
                                          </p:val>
                                        </p:tav>
                                        <p:tav tm="100000">
                                          <p:val>
                                            <p:strVal val="1+ppt_w/2"/>
                                          </p:val>
                                        </p:tav>
                                      </p:tavLst>
                                    </p:anim>
                                    <p:anim calcmode="lin" valueType="num">
                                      <p:cBhvr additive="base">
                                        <p:cTn id="663" dur="4500"/>
                                        <p:tgtEl>
                                          <p:spTgt spid="205"/>
                                        </p:tgtEl>
                                        <p:attrNameLst>
                                          <p:attrName>ppt_y</p:attrName>
                                        </p:attrNameLst>
                                      </p:cBhvr>
                                      <p:tavLst>
                                        <p:tav tm="0">
                                          <p:val>
                                            <p:strVal val="ppt_y"/>
                                          </p:val>
                                        </p:tav>
                                        <p:tav tm="100000">
                                          <p:val>
                                            <p:strVal val="1+ppt_h/2"/>
                                          </p:val>
                                        </p:tav>
                                      </p:tavLst>
                                    </p:anim>
                                    <p:set>
                                      <p:cBhvr>
                                        <p:cTn id="664" dur="1" fill="hold">
                                          <p:stCondLst>
                                            <p:cond delay="4499"/>
                                          </p:stCondLst>
                                        </p:cTn>
                                        <p:tgtEl>
                                          <p:spTgt spid="205"/>
                                        </p:tgtEl>
                                        <p:attrNameLst>
                                          <p:attrName>style.visibility</p:attrName>
                                        </p:attrNameLst>
                                      </p:cBhvr>
                                      <p:to>
                                        <p:strVal val="hidden"/>
                                      </p:to>
                                    </p:set>
                                  </p:childTnLst>
                                </p:cTn>
                              </p:par>
                              <p:par>
                                <p:cTn id="665" presetID="8" presetClass="emph" presetSubtype="0" repeatCount="indefinite" fill="hold" grpId="0" nodeType="withEffect">
                                  <p:stCondLst>
                                    <p:cond delay="0"/>
                                  </p:stCondLst>
                                  <p:childTnLst>
                                    <p:animRot by="21600000">
                                      <p:cBhvr>
                                        <p:cTn id="666" dur="4500" fill="hold"/>
                                        <p:tgtEl>
                                          <p:spTgt spid="206"/>
                                        </p:tgtEl>
                                        <p:attrNameLst>
                                          <p:attrName>r</p:attrName>
                                        </p:attrNameLst>
                                      </p:cBhvr>
                                    </p:animRot>
                                  </p:childTnLst>
                                </p:cTn>
                              </p:par>
                              <p:par>
                                <p:cTn id="667" presetID="2" presetClass="exit" presetSubtype="6" fill="hold" grpId="1" nodeType="withEffect">
                                  <p:stCondLst>
                                    <p:cond delay="0"/>
                                  </p:stCondLst>
                                  <p:childTnLst>
                                    <p:anim calcmode="lin" valueType="num">
                                      <p:cBhvr additive="base">
                                        <p:cTn id="668" dur="4500"/>
                                        <p:tgtEl>
                                          <p:spTgt spid="206"/>
                                        </p:tgtEl>
                                        <p:attrNameLst>
                                          <p:attrName>ppt_x</p:attrName>
                                        </p:attrNameLst>
                                      </p:cBhvr>
                                      <p:tavLst>
                                        <p:tav tm="0">
                                          <p:val>
                                            <p:strVal val="ppt_x"/>
                                          </p:val>
                                        </p:tav>
                                        <p:tav tm="100000">
                                          <p:val>
                                            <p:strVal val="1+ppt_w/2"/>
                                          </p:val>
                                        </p:tav>
                                      </p:tavLst>
                                    </p:anim>
                                    <p:anim calcmode="lin" valueType="num">
                                      <p:cBhvr additive="base">
                                        <p:cTn id="669" dur="4500"/>
                                        <p:tgtEl>
                                          <p:spTgt spid="206"/>
                                        </p:tgtEl>
                                        <p:attrNameLst>
                                          <p:attrName>ppt_y</p:attrName>
                                        </p:attrNameLst>
                                      </p:cBhvr>
                                      <p:tavLst>
                                        <p:tav tm="0">
                                          <p:val>
                                            <p:strVal val="ppt_y"/>
                                          </p:val>
                                        </p:tav>
                                        <p:tav tm="100000">
                                          <p:val>
                                            <p:strVal val="1+ppt_h/2"/>
                                          </p:val>
                                        </p:tav>
                                      </p:tavLst>
                                    </p:anim>
                                    <p:set>
                                      <p:cBhvr>
                                        <p:cTn id="670" dur="1" fill="hold">
                                          <p:stCondLst>
                                            <p:cond delay="4499"/>
                                          </p:stCondLst>
                                        </p:cTn>
                                        <p:tgtEl>
                                          <p:spTgt spid="206"/>
                                        </p:tgtEl>
                                        <p:attrNameLst>
                                          <p:attrName>style.visibility</p:attrName>
                                        </p:attrNameLst>
                                      </p:cBhvr>
                                      <p:to>
                                        <p:strVal val="hidden"/>
                                      </p:to>
                                    </p:set>
                                  </p:childTnLst>
                                </p:cTn>
                              </p:par>
                              <p:par>
                                <p:cTn id="671" presetID="8" presetClass="emph" presetSubtype="0" repeatCount="indefinite" fill="hold" grpId="0" nodeType="withEffect">
                                  <p:stCondLst>
                                    <p:cond delay="0"/>
                                  </p:stCondLst>
                                  <p:childTnLst>
                                    <p:animRot by="21600000">
                                      <p:cBhvr>
                                        <p:cTn id="672" dur="4500" fill="hold"/>
                                        <p:tgtEl>
                                          <p:spTgt spid="207"/>
                                        </p:tgtEl>
                                        <p:attrNameLst>
                                          <p:attrName>r</p:attrName>
                                        </p:attrNameLst>
                                      </p:cBhvr>
                                    </p:animRot>
                                  </p:childTnLst>
                                </p:cTn>
                              </p:par>
                              <p:par>
                                <p:cTn id="673" presetID="2" presetClass="exit" presetSubtype="6" fill="hold" grpId="1" nodeType="withEffect">
                                  <p:stCondLst>
                                    <p:cond delay="0"/>
                                  </p:stCondLst>
                                  <p:childTnLst>
                                    <p:anim calcmode="lin" valueType="num">
                                      <p:cBhvr additive="base">
                                        <p:cTn id="674" dur="4500"/>
                                        <p:tgtEl>
                                          <p:spTgt spid="207"/>
                                        </p:tgtEl>
                                        <p:attrNameLst>
                                          <p:attrName>ppt_x</p:attrName>
                                        </p:attrNameLst>
                                      </p:cBhvr>
                                      <p:tavLst>
                                        <p:tav tm="0">
                                          <p:val>
                                            <p:strVal val="ppt_x"/>
                                          </p:val>
                                        </p:tav>
                                        <p:tav tm="100000">
                                          <p:val>
                                            <p:strVal val="1+ppt_w/2"/>
                                          </p:val>
                                        </p:tav>
                                      </p:tavLst>
                                    </p:anim>
                                    <p:anim calcmode="lin" valueType="num">
                                      <p:cBhvr additive="base">
                                        <p:cTn id="675" dur="4500"/>
                                        <p:tgtEl>
                                          <p:spTgt spid="207"/>
                                        </p:tgtEl>
                                        <p:attrNameLst>
                                          <p:attrName>ppt_y</p:attrName>
                                        </p:attrNameLst>
                                      </p:cBhvr>
                                      <p:tavLst>
                                        <p:tav tm="0">
                                          <p:val>
                                            <p:strVal val="ppt_y"/>
                                          </p:val>
                                        </p:tav>
                                        <p:tav tm="100000">
                                          <p:val>
                                            <p:strVal val="1+ppt_h/2"/>
                                          </p:val>
                                        </p:tav>
                                      </p:tavLst>
                                    </p:anim>
                                    <p:set>
                                      <p:cBhvr>
                                        <p:cTn id="676" dur="1" fill="hold">
                                          <p:stCondLst>
                                            <p:cond delay="4499"/>
                                          </p:stCondLst>
                                        </p:cTn>
                                        <p:tgtEl>
                                          <p:spTgt spid="207"/>
                                        </p:tgtEl>
                                        <p:attrNameLst>
                                          <p:attrName>style.visibility</p:attrName>
                                        </p:attrNameLst>
                                      </p:cBhvr>
                                      <p:to>
                                        <p:strVal val="hidden"/>
                                      </p:to>
                                    </p:set>
                                  </p:childTnLst>
                                </p:cTn>
                              </p:par>
                              <p:par>
                                <p:cTn id="677" presetID="8" presetClass="emph" presetSubtype="0" repeatCount="indefinite" fill="hold" grpId="0" nodeType="withEffect">
                                  <p:stCondLst>
                                    <p:cond delay="0"/>
                                  </p:stCondLst>
                                  <p:childTnLst>
                                    <p:animRot by="21600000">
                                      <p:cBhvr>
                                        <p:cTn id="678" dur="4500" fill="hold"/>
                                        <p:tgtEl>
                                          <p:spTgt spid="208"/>
                                        </p:tgtEl>
                                        <p:attrNameLst>
                                          <p:attrName>r</p:attrName>
                                        </p:attrNameLst>
                                      </p:cBhvr>
                                    </p:animRot>
                                  </p:childTnLst>
                                </p:cTn>
                              </p:par>
                              <p:par>
                                <p:cTn id="679" presetID="2" presetClass="exit" presetSubtype="6" fill="hold" grpId="1" nodeType="withEffect">
                                  <p:stCondLst>
                                    <p:cond delay="0"/>
                                  </p:stCondLst>
                                  <p:childTnLst>
                                    <p:anim calcmode="lin" valueType="num">
                                      <p:cBhvr additive="base">
                                        <p:cTn id="680" dur="4500"/>
                                        <p:tgtEl>
                                          <p:spTgt spid="208"/>
                                        </p:tgtEl>
                                        <p:attrNameLst>
                                          <p:attrName>ppt_x</p:attrName>
                                        </p:attrNameLst>
                                      </p:cBhvr>
                                      <p:tavLst>
                                        <p:tav tm="0">
                                          <p:val>
                                            <p:strVal val="ppt_x"/>
                                          </p:val>
                                        </p:tav>
                                        <p:tav tm="100000">
                                          <p:val>
                                            <p:strVal val="1+ppt_w/2"/>
                                          </p:val>
                                        </p:tav>
                                      </p:tavLst>
                                    </p:anim>
                                    <p:anim calcmode="lin" valueType="num">
                                      <p:cBhvr additive="base">
                                        <p:cTn id="681" dur="4500"/>
                                        <p:tgtEl>
                                          <p:spTgt spid="208"/>
                                        </p:tgtEl>
                                        <p:attrNameLst>
                                          <p:attrName>ppt_y</p:attrName>
                                        </p:attrNameLst>
                                      </p:cBhvr>
                                      <p:tavLst>
                                        <p:tav tm="0">
                                          <p:val>
                                            <p:strVal val="ppt_y"/>
                                          </p:val>
                                        </p:tav>
                                        <p:tav tm="100000">
                                          <p:val>
                                            <p:strVal val="1+ppt_h/2"/>
                                          </p:val>
                                        </p:tav>
                                      </p:tavLst>
                                    </p:anim>
                                    <p:set>
                                      <p:cBhvr>
                                        <p:cTn id="682" dur="1" fill="hold">
                                          <p:stCondLst>
                                            <p:cond delay="4499"/>
                                          </p:stCondLst>
                                        </p:cTn>
                                        <p:tgtEl>
                                          <p:spTgt spid="208"/>
                                        </p:tgtEl>
                                        <p:attrNameLst>
                                          <p:attrName>style.visibility</p:attrName>
                                        </p:attrNameLst>
                                      </p:cBhvr>
                                      <p:to>
                                        <p:strVal val="hidden"/>
                                      </p:to>
                                    </p:set>
                                  </p:childTnLst>
                                </p:cTn>
                              </p:par>
                              <p:par>
                                <p:cTn id="683" presetID="8" presetClass="emph" presetSubtype="0" repeatCount="indefinite" fill="hold" grpId="0" nodeType="withEffect">
                                  <p:stCondLst>
                                    <p:cond delay="0"/>
                                  </p:stCondLst>
                                  <p:childTnLst>
                                    <p:animRot by="21600000">
                                      <p:cBhvr>
                                        <p:cTn id="684" dur="4500" fill="hold"/>
                                        <p:tgtEl>
                                          <p:spTgt spid="209"/>
                                        </p:tgtEl>
                                        <p:attrNameLst>
                                          <p:attrName>r</p:attrName>
                                        </p:attrNameLst>
                                      </p:cBhvr>
                                    </p:animRot>
                                  </p:childTnLst>
                                </p:cTn>
                              </p:par>
                              <p:par>
                                <p:cTn id="685" presetID="2" presetClass="exit" presetSubtype="6" fill="hold" grpId="1" nodeType="withEffect">
                                  <p:stCondLst>
                                    <p:cond delay="0"/>
                                  </p:stCondLst>
                                  <p:childTnLst>
                                    <p:anim calcmode="lin" valueType="num">
                                      <p:cBhvr additive="base">
                                        <p:cTn id="686" dur="4500"/>
                                        <p:tgtEl>
                                          <p:spTgt spid="209"/>
                                        </p:tgtEl>
                                        <p:attrNameLst>
                                          <p:attrName>ppt_x</p:attrName>
                                        </p:attrNameLst>
                                      </p:cBhvr>
                                      <p:tavLst>
                                        <p:tav tm="0">
                                          <p:val>
                                            <p:strVal val="ppt_x"/>
                                          </p:val>
                                        </p:tav>
                                        <p:tav tm="100000">
                                          <p:val>
                                            <p:strVal val="1+ppt_w/2"/>
                                          </p:val>
                                        </p:tav>
                                      </p:tavLst>
                                    </p:anim>
                                    <p:anim calcmode="lin" valueType="num">
                                      <p:cBhvr additive="base">
                                        <p:cTn id="687" dur="4500"/>
                                        <p:tgtEl>
                                          <p:spTgt spid="209"/>
                                        </p:tgtEl>
                                        <p:attrNameLst>
                                          <p:attrName>ppt_y</p:attrName>
                                        </p:attrNameLst>
                                      </p:cBhvr>
                                      <p:tavLst>
                                        <p:tav tm="0">
                                          <p:val>
                                            <p:strVal val="ppt_y"/>
                                          </p:val>
                                        </p:tav>
                                        <p:tav tm="100000">
                                          <p:val>
                                            <p:strVal val="1+ppt_h/2"/>
                                          </p:val>
                                        </p:tav>
                                      </p:tavLst>
                                    </p:anim>
                                    <p:set>
                                      <p:cBhvr>
                                        <p:cTn id="688" dur="1" fill="hold">
                                          <p:stCondLst>
                                            <p:cond delay="4499"/>
                                          </p:stCondLst>
                                        </p:cTn>
                                        <p:tgtEl>
                                          <p:spTgt spid="209"/>
                                        </p:tgtEl>
                                        <p:attrNameLst>
                                          <p:attrName>style.visibility</p:attrName>
                                        </p:attrNameLst>
                                      </p:cBhvr>
                                      <p:to>
                                        <p:strVal val="hidden"/>
                                      </p:to>
                                    </p:set>
                                  </p:childTnLst>
                                </p:cTn>
                              </p:par>
                              <p:par>
                                <p:cTn id="689" presetID="8" presetClass="emph" presetSubtype="0" repeatCount="indefinite" fill="hold" grpId="0" nodeType="withEffect">
                                  <p:stCondLst>
                                    <p:cond delay="0"/>
                                  </p:stCondLst>
                                  <p:childTnLst>
                                    <p:animRot by="21600000">
                                      <p:cBhvr>
                                        <p:cTn id="690" dur="4500" fill="hold"/>
                                        <p:tgtEl>
                                          <p:spTgt spid="210"/>
                                        </p:tgtEl>
                                        <p:attrNameLst>
                                          <p:attrName>r</p:attrName>
                                        </p:attrNameLst>
                                      </p:cBhvr>
                                    </p:animRot>
                                  </p:childTnLst>
                                </p:cTn>
                              </p:par>
                              <p:par>
                                <p:cTn id="691" presetID="2" presetClass="exit" presetSubtype="6" fill="hold" grpId="1" nodeType="withEffect">
                                  <p:stCondLst>
                                    <p:cond delay="0"/>
                                  </p:stCondLst>
                                  <p:childTnLst>
                                    <p:anim calcmode="lin" valueType="num">
                                      <p:cBhvr additive="base">
                                        <p:cTn id="692" dur="4500"/>
                                        <p:tgtEl>
                                          <p:spTgt spid="210"/>
                                        </p:tgtEl>
                                        <p:attrNameLst>
                                          <p:attrName>ppt_x</p:attrName>
                                        </p:attrNameLst>
                                      </p:cBhvr>
                                      <p:tavLst>
                                        <p:tav tm="0">
                                          <p:val>
                                            <p:strVal val="ppt_x"/>
                                          </p:val>
                                        </p:tav>
                                        <p:tav tm="100000">
                                          <p:val>
                                            <p:strVal val="1+ppt_w/2"/>
                                          </p:val>
                                        </p:tav>
                                      </p:tavLst>
                                    </p:anim>
                                    <p:anim calcmode="lin" valueType="num">
                                      <p:cBhvr additive="base">
                                        <p:cTn id="693" dur="4500"/>
                                        <p:tgtEl>
                                          <p:spTgt spid="210"/>
                                        </p:tgtEl>
                                        <p:attrNameLst>
                                          <p:attrName>ppt_y</p:attrName>
                                        </p:attrNameLst>
                                      </p:cBhvr>
                                      <p:tavLst>
                                        <p:tav tm="0">
                                          <p:val>
                                            <p:strVal val="ppt_y"/>
                                          </p:val>
                                        </p:tav>
                                        <p:tav tm="100000">
                                          <p:val>
                                            <p:strVal val="1+ppt_h/2"/>
                                          </p:val>
                                        </p:tav>
                                      </p:tavLst>
                                    </p:anim>
                                    <p:set>
                                      <p:cBhvr>
                                        <p:cTn id="694" dur="1" fill="hold">
                                          <p:stCondLst>
                                            <p:cond delay="4499"/>
                                          </p:stCondLst>
                                        </p:cTn>
                                        <p:tgtEl>
                                          <p:spTgt spid="210"/>
                                        </p:tgtEl>
                                        <p:attrNameLst>
                                          <p:attrName>style.visibility</p:attrName>
                                        </p:attrNameLst>
                                      </p:cBhvr>
                                      <p:to>
                                        <p:strVal val="hidden"/>
                                      </p:to>
                                    </p:set>
                                  </p:childTnLst>
                                </p:cTn>
                              </p:par>
                              <p:par>
                                <p:cTn id="695" presetID="8" presetClass="emph" presetSubtype="0" repeatCount="indefinite" fill="hold" grpId="0" nodeType="withEffect">
                                  <p:stCondLst>
                                    <p:cond delay="0"/>
                                  </p:stCondLst>
                                  <p:childTnLst>
                                    <p:animRot by="21600000">
                                      <p:cBhvr>
                                        <p:cTn id="696" dur="4500" fill="hold"/>
                                        <p:tgtEl>
                                          <p:spTgt spid="211"/>
                                        </p:tgtEl>
                                        <p:attrNameLst>
                                          <p:attrName>r</p:attrName>
                                        </p:attrNameLst>
                                      </p:cBhvr>
                                    </p:animRot>
                                  </p:childTnLst>
                                </p:cTn>
                              </p:par>
                              <p:par>
                                <p:cTn id="697" presetID="2" presetClass="exit" presetSubtype="6" fill="hold" grpId="1" nodeType="withEffect">
                                  <p:stCondLst>
                                    <p:cond delay="0"/>
                                  </p:stCondLst>
                                  <p:childTnLst>
                                    <p:anim calcmode="lin" valueType="num">
                                      <p:cBhvr additive="base">
                                        <p:cTn id="698" dur="4500"/>
                                        <p:tgtEl>
                                          <p:spTgt spid="211"/>
                                        </p:tgtEl>
                                        <p:attrNameLst>
                                          <p:attrName>ppt_x</p:attrName>
                                        </p:attrNameLst>
                                      </p:cBhvr>
                                      <p:tavLst>
                                        <p:tav tm="0">
                                          <p:val>
                                            <p:strVal val="ppt_x"/>
                                          </p:val>
                                        </p:tav>
                                        <p:tav tm="100000">
                                          <p:val>
                                            <p:strVal val="1+ppt_w/2"/>
                                          </p:val>
                                        </p:tav>
                                      </p:tavLst>
                                    </p:anim>
                                    <p:anim calcmode="lin" valueType="num">
                                      <p:cBhvr additive="base">
                                        <p:cTn id="699" dur="4500"/>
                                        <p:tgtEl>
                                          <p:spTgt spid="211"/>
                                        </p:tgtEl>
                                        <p:attrNameLst>
                                          <p:attrName>ppt_y</p:attrName>
                                        </p:attrNameLst>
                                      </p:cBhvr>
                                      <p:tavLst>
                                        <p:tav tm="0">
                                          <p:val>
                                            <p:strVal val="ppt_y"/>
                                          </p:val>
                                        </p:tav>
                                        <p:tav tm="100000">
                                          <p:val>
                                            <p:strVal val="1+ppt_h/2"/>
                                          </p:val>
                                        </p:tav>
                                      </p:tavLst>
                                    </p:anim>
                                    <p:set>
                                      <p:cBhvr>
                                        <p:cTn id="700" dur="1" fill="hold">
                                          <p:stCondLst>
                                            <p:cond delay="4499"/>
                                          </p:stCondLst>
                                        </p:cTn>
                                        <p:tgtEl>
                                          <p:spTgt spid="211"/>
                                        </p:tgtEl>
                                        <p:attrNameLst>
                                          <p:attrName>style.visibility</p:attrName>
                                        </p:attrNameLst>
                                      </p:cBhvr>
                                      <p:to>
                                        <p:strVal val="hidden"/>
                                      </p:to>
                                    </p:set>
                                  </p:childTnLst>
                                </p:cTn>
                              </p:par>
                              <p:par>
                                <p:cTn id="701" presetID="8" presetClass="emph" presetSubtype="0" repeatCount="indefinite" fill="hold" grpId="0" nodeType="withEffect">
                                  <p:stCondLst>
                                    <p:cond delay="0"/>
                                  </p:stCondLst>
                                  <p:childTnLst>
                                    <p:animRot by="21600000">
                                      <p:cBhvr>
                                        <p:cTn id="702" dur="4500" fill="hold"/>
                                        <p:tgtEl>
                                          <p:spTgt spid="212"/>
                                        </p:tgtEl>
                                        <p:attrNameLst>
                                          <p:attrName>r</p:attrName>
                                        </p:attrNameLst>
                                      </p:cBhvr>
                                    </p:animRot>
                                  </p:childTnLst>
                                </p:cTn>
                              </p:par>
                              <p:par>
                                <p:cTn id="703" presetID="2" presetClass="exit" presetSubtype="6" fill="hold" grpId="1" nodeType="withEffect">
                                  <p:stCondLst>
                                    <p:cond delay="0"/>
                                  </p:stCondLst>
                                  <p:childTnLst>
                                    <p:anim calcmode="lin" valueType="num">
                                      <p:cBhvr additive="base">
                                        <p:cTn id="704" dur="4500"/>
                                        <p:tgtEl>
                                          <p:spTgt spid="212"/>
                                        </p:tgtEl>
                                        <p:attrNameLst>
                                          <p:attrName>ppt_x</p:attrName>
                                        </p:attrNameLst>
                                      </p:cBhvr>
                                      <p:tavLst>
                                        <p:tav tm="0">
                                          <p:val>
                                            <p:strVal val="ppt_x"/>
                                          </p:val>
                                        </p:tav>
                                        <p:tav tm="100000">
                                          <p:val>
                                            <p:strVal val="1+ppt_w/2"/>
                                          </p:val>
                                        </p:tav>
                                      </p:tavLst>
                                    </p:anim>
                                    <p:anim calcmode="lin" valueType="num">
                                      <p:cBhvr additive="base">
                                        <p:cTn id="705" dur="4500"/>
                                        <p:tgtEl>
                                          <p:spTgt spid="212"/>
                                        </p:tgtEl>
                                        <p:attrNameLst>
                                          <p:attrName>ppt_y</p:attrName>
                                        </p:attrNameLst>
                                      </p:cBhvr>
                                      <p:tavLst>
                                        <p:tav tm="0">
                                          <p:val>
                                            <p:strVal val="ppt_y"/>
                                          </p:val>
                                        </p:tav>
                                        <p:tav tm="100000">
                                          <p:val>
                                            <p:strVal val="1+ppt_h/2"/>
                                          </p:val>
                                        </p:tav>
                                      </p:tavLst>
                                    </p:anim>
                                    <p:set>
                                      <p:cBhvr>
                                        <p:cTn id="706" dur="1" fill="hold">
                                          <p:stCondLst>
                                            <p:cond delay="4499"/>
                                          </p:stCondLst>
                                        </p:cTn>
                                        <p:tgtEl>
                                          <p:spTgt spid="212"/>
                                        </p:tgtEl>
                                        <p:attrNameLst>
                                          <p:attrName>style.visibility</p:attrName>
                                        </p:attrNameLst>
                                      </p:cBhvr>
                                      <p:to>
                                        <p:strVal val="hidden"/>
                                      </p:to>
                                    </p:set>
                                  </p:childTnLst>
                                </p:cTn>
                              </p:par>
                              <p:par>
                                <p:cTn id="707" presetID="8" presetClass="emph" presetSubtype="0" repeatCount="indefinite" fill="hold" grpId="0" nodeType="withEffect">
                                  <p:stCondLst>
                                    <p:cond delay="0"/>
                                  </p:stCondLst>
                                  <p:childTnLst>
                                    <p:animRot by="21600000">
                                      <p:cBhvr>
                                        <p:cTn id="708" dur="4500" fill="hold"/>
                                        <p:tgtEl>
                                          <p:spTgt spid="213"/>
                                        </p:tgtEl>
                                        <p:attrNameLst>
                                          <p:attrName>r</p:attrName>
                                        </p:attrNameLst>
                                      </p:cBhvr>
                                    </p:animRot>
                                  </p:childTnLst>
                                </p:cTn>
                              </p:par>
                              <p:par>
                                <p:cTn id="709" presetID="2" presetClass="exit" presetSubtype="6" fill="hold" grpId="1" nodeType="withEffect">
                                  <p:stCondLst>
                                    <p:cond delay="0"/>
                                  </p:stCondLst>
                                  <p:childTnLst>
                                    <p:anim calcmode="lin" valueType="num">
                                      <p:cBhvr additive="base">
                                        <p:cTn id="710" dur="4500"/>
                                        <p:tgtEl>
                                          <p:spTgt spid="213"/>
                                        </p:tgtEl>
                                        <p:attrNameLst>
                                          <p:attrName>ppt_x</p:attrName>
                                        </p:attrNameLst>
                                      </p:cBhvr>
                                      <p:tavLst>
                                        <p:tav tm="0">
                                          <p:val>
                                            <p:strVal val="ppt_x"/>
                                          </p:val>
                                        </p:tav>
                                        <p:tav tm="100000">
                                          <p:val>
                                            <p:strVal val="1+ppt_w/2"/>
                                          </p:val>
                                        </p:tav>
                                      </p:tavLst>
                                    </p:anim>
                                    <p:anim calcmode="lin" valueType="num">
                                      <p:cBhvr additive="base">
                                        <p:cTn id="711" dur="4500"/>
                                        <p:tgtEl>
                                          <p:spTgt spid="213"/>
                                        </p:tgtEl>
                                        <p:attrNameLst>
                                          <p:attrName>ppt_y</p:attrName>
                                        </p:attrNameLst>
                                      </p:cBhvr>
                                      <p:tavLst>
                                        <p:tav tm="0">
                                          <p:val>
                                            <p:strVal val="ppt_y"/>
                                          </p:val>
                                        </p:tav>
                                        <p:tav tm="100000">
                                          <p:val>
                                            <p:strVal val="1+ppt_h/2"/>
                                          </p:val>
                                        </p:tav>
                                      </p:tavLst>
                                    </p:anim>
                                    <p:set>
                                      <p:cBhvr>
                                        <p:cTn id="712" dur="1" fill="hold">
                                          <p:stCondLst>
                                            <p:cond delay="4499"/>
                                          </p:stCondLst>
                                        </p:cTn>
                                        <p:tgtEl>
                                          <p:spTgt spid="213"/>
                                        </p:tgtEl>
                                        <p:attrNameLst>
                                          <p:attrName>style.visibility</p:attrName>
                                        </p:attrNameLst>
                                      </p:cBhvr>
                                      <p:to>
                                        <p:strVal val="hidden"/>
                                      </p:to>
                                    </p:set>
                                  </p:childTnLst>
                                </p:cTn>
                              </p:par>
                              <p:par>
                                <p:cTn id="713" presetID="8" presetClass="emph" presetSubtype="0" repeatCount="indefinite" fill="hold" grpId="0" nodeType="withEffect">
                                  <p:stCondLst>
                                    <p:cond delay="0"/>
                                  </p:stCondLst>
                                  <p:childTnLst>
                                    <p:animRot by="21600000">
                                      <p:cBhvr>
                                        <p:cTn id="714" dur="4500" fill="hold"/>
                                        <p:tgtEl>
                                          <p:spTgt spid="214"/>
                                        </p:tgtEl>
                                        <p:attrNameLst>
                                          <p:attrName>r</p:attrName>
                                        </p:attrNameLst>
                                      </p:cBhvr>
                                    </p:animRot>
                                  </p:childTnLst>
                                </p:cTn>
                              </p:par>
                              <p:par>
                                <p:cTn id="715" presetID="2" presetClass="exit" presetSubtype="6" fill="hold" grpId="1" nodeType="withEffect">
                                  <p:stCondLst>
                                    <p:cond delay="0"/>
                                  </p:stCondLst>
                                  <p:childTnLst>
                                    <p:anim calcmode="lin" valueType="num">
                                      <p:cBhvr additive="base">
                                        <p:cTn id="716" dur="4500"/>
                                        <p:tgtEl>
                                          <p:spTgt spid="214"/>
                                        </p:tgtEl>
                                        <p:attrNameLst>
                                          <p:attrName>ppt_x</p:attrName>
                                        </p:attrNameLst>
                                      </p:cBhvr>
                                      <p:tavLst>
                                        <p:tav tm="0">
                                          <p:val>
                                            <p:strVal val="ppt_x"/>
                                          </p:val>
                                        </p:tav>
                                        <p:tav tm="100000">
                                          <p:val>
                                            <p:strVal val="1+ppt_w/2"/>
                                          </p:val>
                                        </p:tav>
                                      </p:tavLst>
                                    </p:anim>
                                    <p:anim calcmode="lin" valueType="num">
                                      <p:cBhvr additive="base">
                                        <p:cTn id="717" dur="4500"/>
                                        <p:tgtEl>
                                          <p:spTgt spid="214"/>
                                        </p:tgtEl>
                                        <p:attrNameLst>
                                          <p:attrName>ppt_y</p:attrName>
                                        </p:attrNameLst>
                                      </p:cBhvr>
                                      <p:tavLst>
                                        <p:tav tm="0">
                                          <p:val>
                                            <p:strVal val="ppt_y"/>
                                          </p:val>
                                        </p:tav>
                                        <p:tav tm="100000">
                                          <p:val>
                                            <p:strVal val="1+ppt_h/2"/>
                                          </p:val>
                                        </p:tav>
                                      </p:tavLst>
                                    </p:anim>
                                    <p:set>
                                      <p:cBhvr>
                                        <p:cTn id="718" dur="1" fill="hold">
                                          <p:stCondLst>
                                            <p:cond delay="4499"/>
                                          </p:stCondLst>
                                        </p:cTn>
                                        <p:tgtEl>
                                          <p:spTgt spid="214"/>
                                        </p:tgtEl>
                                        <p:attrNameLst>
                                          <p:attrName>style.visibility</p:attrName>
                                        </p:attrNameLst>
                                      </p:cBhvr>
                                      <p:to>
                                        <p:strVal val="hidden"/>
                                      </p:to>
                                    </p:set>
                                  </p:childTnLst>
                                </p:cTn>
                              </p:par>
                              <p:par>
                                <p:cTn id="719" presetID="8" presetClass="emph" presetSubtype="0" repeatCount="indefinite" fill="hold" grpId="0" nodeType="withEffect">
                                  <p:stCondLst>
                                    <p:cond delay="0"/>
                                  </p:stCondLst>
                                  <p:childTnLst>
                                    <p:animRot by="21600000">
                                      <p:cBhvr>
                                        <p:cTn id="720" dur="4500" fill="hold"/>
                                        <p:tgtEl>
                                          <p:spTgt spid="215"/>
                                        </p:tgtEl>
                                        <p:attrNameLst>
                                          <p:attrName>r</p:attrName>
                                        </p:attrNameLst>
                                      </p:cBhvr>
                                    </p:animRot>
                                  </p:childTnLst>
                                </p:cTn>
                              </p:par>
                              <p:par>
                                <p:cTn id="721" presetID="2" presetClass="exit" presetSubtype="6" fill="hold" grpId="1" nodeType="withEffect">
                                  <p:stCondLst>
                                    <p:cond delay="0"/>
                                  </p:stCondLst>
                                  <p:childTnLst>
                                    <p:anim calcmode="lin" valueType="num">
                                      <p:cBhvr additive="base">
                                        <p:cTn id="722" dur="4500"/>
                                        <p:tgtEl>
                                          <p:spTgt spid="215"/>
                                        </p:tgtEl>
                                        <p:attrNameLst>
                                          <p:attrName>ppt_x</p:attrName>
                                        </p:attrNameLst>
                                      </p:cBhvr>
                                      <p:tavLst>
                                        <p:tav tm="0">
                                          <p:val>
                                            <p:strVal val="ppt_x"/>
                                          </p:val>
                                        </p:tav>
                                        <p:tav tm="100000">
                                          <p:val>
                                            <p:strVal val="1+ppt_w/2"/>
                                          </p:val>
                                        </p:tav>
                                      </p:tavLst>
                                    </p:anim>
                                    <p:anim calcmode="lin" valueType="num">
                                      <p:cBhvr additive="base">
                                        <p:cTn id="723" dur="4500"/>
                                        <p:tgtEl>
                                          <p:spTgt spid="215"/>
                                        </p:tgtEl>
                                        <p:attrNameLst>
                                          <p:attrName>ppt_y</p:attrName>
                                        </p:attrNameLst>
                                      </p:cBhvr>
                                      <p:tavLst>
                                        <p:tav tm="0">
                                          <p:val>
                                            <p:strVal val="ppt_y"/>
                                          </p:val>
                                        </p:tav>
                                        <p:tav tm="100000">
                                          <p:val>
                                            <p:strVal val="1+ppt_h/2"/>
                                          </p:val>
                                        </p:tav>
                                      </p:tavLst>
                                    </p:anim>
                                    <p:set>
                                      <p:cBhvr>
                                        <p:cTn id="724" dur="1" fill="hold">
                                          <p:stCondLst>
                                            <p:cond delay="4499"/>
                                          </p:stCondLst>
                                        </p:cTn>
                                        <p:tgtEl>
                                          <p:spTgt spid="215"/>
                                        </p:tgtEl>
                                        <p:attrNameLst>
                                          <p:attrName>style.visibility</p:attrName>
                                        </p:attrNameLst>
                                      </p:cBhvr>
                                      <p:to>
                                        <p:strVal val="hidden"/>
                                      </p:to>
                                    </p:set>
                                  </p:childTnLst>
                                </p:cTn>
                              </p:par>
                              <p:par>
                                <p:cTn id="725" presetID="23" presetClass="entr" presetSubtype="288" fill="hold" nodeType="withEffect">
                                  <p:stCondLst>
                                    <p:cond delay="500"/>
                                  </p:stCondLst>
                                  <p:childTnLst>
                                    <p:set>
                                      <p:cBhvr>
                                        <p:cTn id="726" dur="1" fill="hold">
                                          <p:stCondLst>
                                            <p:cond delay="0"/>
                                          </p:stCondLst>
                                        </p:cTn>
                                        <p:tgtEl>
                                          <p:spTgt spid="157"/>
                                        </p:tgtEl>
                                        <p:attrNameLst>
                                          <p:attrName>style.visibility</p:attrName>
                                        </p:attrNameLst>
                                      </p:cBhvr>
                                      <p:to>
                                        <p:strVal val="visible"/>
                                      </p:to>
                                    </p:set>
                                    <p:anim calcmode="lin" valueType="num">
                                      <p:cBhvr>
                                        <p:cTn id="727" dur="4250" fill="hold"/>
                                        <p:tgtEl>
                                          <p:spTgt spid="157"/>
                                        </p:tgtEl>
                                        <p:attrNameLst>
                                          <p:attrName>ppt_w</p:attrName>
                                        </p:attrNameLst>
                                      </p:cBhvr>
                                      <p:tavLst>
                                        <p:tav tm="0">
                                          <p:val>
                                            <p:strVal val="4/3*#ppt_w"/>
                                          </p:val>
                                        </p:tav>
                                        <p:tav tm="100000">
                                          <p:val>
                                            <p:strVal val="#ppt_w"/>
                                          </p:val>
                                        </p:tav>
                                      </p:tavLst>
                                    </p:anim>
                                    <p:anim calcmode="lin" valueType="num">
                                      <p:cBhvr>
                                        <p:cTn id="728" dur="4250" fill="hold"/>
                                        <p:tgtEl>
                                          <p:spTgt spid="157"/>
                                        </p:tgtEl>
                                        <p:attrNameLst>
                                          <p:attrName>ppt_h</p:attrName>
                                        </p:attrNameLst>
                                      </p:cBhvr>
                                      <p:tavLst>
                                        <p:tav tm="0">
                                          <p:val>
                                            <p:strVal val="4/3*#ppt_h"/>
                                          </p:val>
                                        </p:tav>
                                        <p:tav tm="100000">
                                          <p:val>
                                            <p:strVal val="#ppt_h"/>
                                          </p:val>
                                        </p:tav>
                                      </p:tavLst>
                                    </p:anim>
                                  </p:childTnLst>
                                </p:cTn>
                              </p:par>
                              <p:par>
                                <p:cTn id="729" presetID="8" presetClass="entr" presetSubtype="32" fill="hold" nodeType="withEffect">
                                  <p:stCondLst>
                                    <p:cond delay="500"/>
                                  </p:stCondLst>
                                  <p:childTnLst>
                                    <p:set>
                                      <p:cBhvr>
                                        <p:cTn id="730" dur="1" fill="hold">
                                          <p:stCondLst>
                                            <p:cond delay="0"/>
                                          </p:stCondLst>
                                        </p:cTn>
                                        <p:tgtEl>
                                          <p:spTgt spid="157"/>
                                        </p:tgtEl>
                                        <p:attrNameLst>
                                          <p:attrName>style.visibility</p:attrName>
                                        </p:attrNameLst>
                                      </p:cBhvr>
                                      <p:to>
                                        <p:strVal val="visible"/>
                                      </p:to>
                                    </p:set>
                                    <p:animEffect transition="in" filter="diamond(out)">
                                      <p:cBhvr>
                                        <p:cTn id="731" dur="4250"/>
                                        <p:tgtEl>
                                          <p:spTgt spid="157"/>
                                        </p:tgtEl>
                                      </p:cBhvr>
                                    </p:animEffect>
                                  </p:childTnLst>
                                </p:cTn>
                              </p:par>
                              <p:par>
                                <p:cTn id="732" presetID="9" presetClass="emph" presetSubtype="0" grpId="0" nodeType="withEffect">
                                  <p:stCondLst>
                                    <p:cond delay="0"/>
                                  </p:stCondLst>
                                  <p:childTnLst>
                                    <p:set>
                                      <p:cBhvr rctx="PPT">
                                        <p:cTn id="733" dur="indefinite"/>
                                        <p:tgtEl>
                                          <p:spTgt spid="156"/>
                                        </p:tgtEl>
                                        <p:attrNameLst>
                                          <p:attrName>style.opacity</p:attrName>
                                        </p:attrNameLst>
                                      </p:cBhvr>
                                      <p:to>
                                        <p:strVal val="0"/>
                                      </p:to>
                                    </p:set>
                                    <p:animEffect filter="image" prLst="opacity: 0">
                                      <p:cBhvr rctx="IE">
                                        <p:cTn id="734" dur="indefinite"/>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P spid="69" grpId="0" animBg="1"/>
      <p:bldP spid="69" grpId="1" animBg="1"/>
      <p:bldP spid="70" grpId="0" animBg="1"/>
      <p:bldP spid="70" grpId="1" animBg="1"/>
      <p:bldP spid="71" grpId="0" animBg="1"/>
      <p:bldP spid="71" grpId="1" animBg="1"/>
      <p:bldP spid="72" grpId="0" animBg="1"/>
      <p:bldP spid="72"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110" grpId="0" animBg="1"/>
      <p:bldP spid="110" grpId="1" animBg="1"/>
      <p:bldP spid="111" grpId="0" animBg="1"/>
      <p:bldP spid="111"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136" grpId="0" animBg="1"/>
      <p:bldP spid="136" grpId="1" animBg="1"/>
      <p:bldP spid="137" grpId="0" animBg="1"/>
      <p:bldP spid="137" grpId="1" animBg="1"/>
      <p:bldP spid="138" grpId="0" animBg="1"/>
      <p:bldP spid="138" grpId="1" animBg="1"/>
      <p:bldP spid="139" grpId="0" animBg="1"/>
      <p:bldP spid="139" grpId="1" animBg="1"/>
      <p:bldP spid="140" grpId="0" animBg="1"/>
      <p:bldP spid="140" grpId="1" animBg="1"/>
      <p:bldP spid="141" grpId="0" animBg="1"/>
      <p:bldP spid="141" grpId="1" animBg="1"/>
      <p:bldP spid="142" grpId="0" animBg="1"/>
      <p:bldP spid="142" grpId="1" animBg="1"/>
      <p:bldP spid="143" grpId="0" animBg="1"/>
      <p:bldP spid="143" grpId="1" animBg="1"/>
      <p:bldP spid="144" grpId="0" animBg="1"/>
      <p:bldP spid="144" grpId="1" animBg="1"/>
      <p:bldP spid="145" grpId="0" animBg="1"/>
      <p:bldP spid="145" grpId="1" animBg="1"/>
      <p:bldP spid="146" grpId="0" animBg="1"/>
      <p:bldP spid="146" grpId="1" animBg="1"/>
      <p:bldP spid="147" grpId="0" animBg="1"/>
      <p:bldP spid="147" grpId="1" animBg="1"/>
      <p:bldP spid="148" grpId="0" animBg="1"/>
      <p:bldP spid="148" grpId="1" animBg="1"/>
      <p:bldP spid="149" grpId="0" animBg="1"/>
      <p:bldP spid="149" grpId="1" animBg="1"/>
      <p:bldP spid="150" grpId="0" animBg="1"/>
      <p:bldP spid="150" grpId="1" animBg="1"/>
      <p:bldP spid="151" grpId="0" animBg="1"/>
      <p:bldP spid="151" grpId="1" animBg="1"/>
      <p:bldP spid="152" grpId="0" animBg="1"/>
      <p:bldP spid="152" grpId="1" animBg="1"/>
      <p:bldP spid="153" grpId="0" animBg="1"/>
      <p:bldP spid="153" grpId="1" animBg="1"/>
      <p:bldP spid="154" grpId="0" animBg="1"/>
      <p:bldP spid="154" grpId="1" animBg="1"/>
      <p:bldP spid="186" grpId="0" animBg="1"/>
      <p:bldP spid="186" grpId="1" animBg="1"/>
      <p:bldP spid="187" grpId="0" animBg="1"/>
      <p:bldP spid="187" grpId="1" animBg="1"/>
      <p:bldP spid="188" grpId="0" animBg="1"/>
      <p:bldP spid="188" grpId="1" animBg="1"/>
      <p:bldP spid="189" grpId="0" animBg="1"/>
      <p:bldP spid="189" grpId="1" animBg="1"/>
      <p:bldP spid="190" grpId="0" animBg="1"/>
      <p:bldP spid="190" grpId="1" animBg="1"/>
      <p:bldP spid="191" grpId="0" animBg="1"/>
      <p:bldP spid="191" grpId="1" animBg="1"/>
      <p:bldP spid="192" grpId="0" animBg="1"/>
      <p:bldP spid="192" grpId="1" animBg="1"/>
      <p:bldP spid="193" grpId="0" animBg="1"/>
      <p:bldP spid="193" grpId="1" animBg="1"/>
      <p:bldP spid="194" grpId="0" animBg="1"/>
      <p:bldP spid="194" grpId="1" animBg="1"/>
      <p:bldP spid="195" grpId="0" animBg="1"/>
      <p:bldP spid="195" grpId="1" animBg="1"/>
      <p:bldP spid="196" grpId="0" animBg="1"/>
      <p:bldP spid="196" grpId="1" animBg="1"/>
      <p:bldP spid="197" grpId="0" animBg="1"/>
      <p:bldP spid="197" grpId="1" animBg="1"/>
      <p:bldP spid="198" grpId="0" animBg="1"/>
      <p:bldP spid="198" grpId="1" animBg="1"/>
      <p:bldP spid="199" grpId="0" animBg="1"/>
      <p:bldP spid="199" grpId="1" animBg="1"/>
      <p:bldP spid="200" grpId="0" animBg="1"/>
      <p:bldP spid="200" grpId="1" animBg="1"/>
      <p:bldP spid="201" grpId="0" animBg="1"/>
      <p:bldP spid="201" grpId="1" animBg="1"/>
      <p:bldP spid="202" grpId="0" animBg="1"/>
      <p:bldP spid="202" grpId="1" animBg="1"/>
      <p:bldP spid="203" grpId="0" animBg="1"/>
      <p:bldP spid="203" grpId="1" animBg="1"/>
      <p:bldP spid="204" grpId="0" animBg="1"/>
      <p:bldP spid="204" grpId="1" animBg="1"/>
      <p:bldP spid="205" grpId="0" animBg="1"/>
      <p:bldP spid="205" grpId="1" animBg="1"/>
      <p:bldP spid="206" grpId="0" animBg="1"/>
      <p:bldP spid="206" grpId="1" animBg="1"/>
      <p:bldP spid="207" grpId="0" animBg="1"/>
      <p:bldP spid="207" grpId="1" animBg="1"/>
      <p:bldP spid="208" grpId="0" animBg="1"/>
      <p:bldP spid="208" grpId="1" animBg="1"/>
      <p:bldP spid="209" grpId="0" animBg="1"/>
      <p:bldP spid="209" grpId="1" animBg="1"/>
      <p:bldP spid="210" grpId="0" animBg="1"/>
      <p:bldP spid="210" grpId="1" animBg="1"/>
      <p:bldP spid="211" grpId="0" animBg="1"/>
      <p:bldP spid="211" grpId="1" animBg="1"/>
      <p:bldP spid="212" grpId="0" animBg="1"/>
      <p:bldP spid="212" grpId="1" animBg="1"/>
      <p:bldP spid="213" grpId="0" animBg="1"/>
      <p:bldP spid="213" grpId="1" animBg="1"/>
      <p:bldP spid="214" grpId="0" animBg="1"/>
      <p:bldP spid="214" grpId="1" animBg="1"/>
      <p:bldP spid="215" grpId="0" animBg="1"/>
      <p:bldP spid="215" grpId="1" animBg="1"/>
      <p:bldP spid="15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 name="230 Rectángulo"/>
          <p:cNvSpPr/>
          <p:nvPr/>
        </p:nvSpPr>
        <p:spPr>
          <a:xfrm>
            <a:off x="-8924" y="1"/>
            <a:ext cx="9152924" cy="5165053"/>
          </a:xfrm>
          <a:prstGeom prst="rect">
            <a:avLst/>
          </a:prstGeom>
          <a:gradFill flip="none" rotWithShape="1">
            <a:gsLst>
              <a:gs pos="0">
                <a:srgbClr val="FFFF00"/>
              </a:gs>
              <a:gs pos="95000">
                <a:srgbClr val="FCBE01"/>
              </a:gs>
              <a:gs pos="4000">
                <a:srgbClr val="FFC000"/>
              </a:gs>
              <a:gs pos="15000">
                <a:schemeClr val="bg1">
                  <a:lumMod val="84000"/>
                </a:schemeClr>
              </a:gs>
              <a:gs pos="85000">
                <a:schemeClr val="bg1">
                  <a:lumMod val="78000"/>
                  <a:lumOff val="22000"/>
                </a:schemeClr>
              </a:gs>
              <a:gs pos="98333">
                <a:srgbClr val="FFFF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a:off x="0" y="3498"/>
            <a:ext cx="9144000" cy="5140002"/>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3" name="232 Imagen" descr="Diapositiva3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36000" y="17440"/>
            <a:ext cx="9180000" cy="5156070"/>
          </a:xfrm>
          <a:prstGeom prst="rect">
            <a:avLst/>
          </a:prstGeom>
          <a:noFill/>
          <a:ln>
            <a:noFill/>
          </a:ln>
        </p:spPr>
      </p:pic>
      <p:grpSp>
        <p:nvGrpSpPr>
          <p:cNvPr id="2" name="1 Grupo"/>
          <p:cNvGrpSpPr/>
          <p:nvPr/>
        </p:nvGrpSpPr>
        <p:grpSpPr>
          <a:xfrm rot="5400000">
            <a:off x="6084168" y="1059582"/>
            <a:ext cx="1975896" cy="2861408"/>
            <a:chOff x="-1296000" y="144000"/>
            <a:chExt cx="3704088" cy="2290800"/>
          </a:xfrm>
          <a:effectLst>
            <a:outerShdw sx="140000" sy="140000" algn="ctr" rotWithShape="0">
              <a:srgbClr val="FFC000"/>
            </a:outerShdw>
          </a:effectLst>
        </p:grpSpPr>
        <p:grpSp>
          <p:nvGrpSpPr>
            <p:cNvPr id="3" name="2 Grupo"/>
            <p:cNvGrpSpPr/>
            <p:nvPr/>
          </p:nvGrpSpPr>
          <p:grpSpPr>
            <a:xfrm>
              <a:off x="-26864" y="1368000"/>
              <a:ext cx="2434952" cy="1066800"/>
              <a:chOff x="2123728" y="1419622"/>
              <a:chExt cx="2434952" cy="1066800"/>
            </a:xfrm>
          </p:grpSpPr>
          <p:cxnSp>
            <p:nvCxnSpPr>
              <p:cNvPr id="13" name="12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 name="3 Grupo"/>
            <p:cNvGrpSpPr/>
            <p:nvPr/>
          </p:nvGrpSpPr>
          <p:grpSpPr>
            <a:xfrm>
              <a:off x="-1296000" y="144000"/>
              <a:ext cx="2434952" cy="1066800"/>
              <a:chOff x="2123728" y="1419622"/>
              <a:chExt cx="2434952" cy="1066800"/>
            </a:xfrm>
          </p:grpSpPr>
          <p:cxnSp>
            <p:nvCxnSpPr>
              <p:cNvPr id="5" name="4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 name="20 Grupo"/>
          <p:cNvGrpSpPr/>
          <p:nvPr/>
        </p:nvGrpSpPr>
        <p:grpSpPr>
          <a:xfrm rot="5400000">
            <a:off x="3632080" y="1059582"/>
            <a:ext cx="1975896" cy="2861408"/>
            <a:chOff x="-1296000" y="144000"/>
            <a:chExt cx="3704088" cy="2290800"/>
          </a:xfrm>
          <a:effectLst>
            <a:outerShdw sx="140000" sy="140000" algn="ctr" rotWithShape="0">
              <a:srgbClr val="FFC000"/>
            </a:outerShdw>
          </a:effectLst>
        </p:grpSpPr>
        <p:grpSp>
          <p:nvGrpSpPr>
            <p:cNvPr id="22" name="21 Grupo"/>
            <p:cNvGrpSpPr/>
            <p:nvPr/>
          </p:nvGrpSpPr>
          <p:grpSpPr>
            <a:xfrm>
              <a:off x="-26864" y="1368000"/>
              <a:ext cx="2434952" cy="1066800"/>
              <a:chOff x="2123728" y="1419622"/>
              <a:chExt cx="2434952" cy="1066800"/>
            </a:xfrm>
          </p:grpSpPr>
          <p:cxnSp>
            <p:nvCxnSpPr>
              <p:cNvPr id="32" name="31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3" name="22 Grupo"/>
            <p:cNvGrpSpPr/>
            <p:nvPr/>
          </p:nvGrpSpPr>
          <p:grpSpPr>
            <a:xfrm>
              <a:off x="-1296000" y="144000"/>
              <a:ext cx="2434952" cy="1066800"/>
              <a:chOff x="2123728" y="1419622"/>
              <a:chExt cx="2434952" cy="1066800"/>
            </a:xfrm>
          </p:grpSpPr>
          <p:cxnSp>
            <p:nvCxnSpPr>
              <p:cNvPr id="24" name="23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40" name="39 Grupo"/>
          <p:cNvGrpSpPr/>
          <p:nvPr/>
        </p:nvGrpSpPr>
        <p:grpSpPr>
          <a:xfrm rot="5400000">
            <a:off x="1255816" y="1059582"/>
            <a:ext cx="1975896" cy="2861408"/>
            <a:chOff x="-1296000" y="144000"/>
            <a:chExt cx="3704088" cy="2290800"/>
          </a:xfrm>
          <a:effectLst>
            <a:outerShdw sx="140000" sy="140000" algn="ctr" rotWithShape="0">
              <a:srgbClr val="FFC000"/>
            </a:outerShdw>
          </a:effectLst>
        </p:grpSpPr>
        <p:grpSp>
          <p:nvGrpSpPr>
            <p:cNvPr id="41" name="40 Grupo"/>
            <p:cNvGrpSpPr/>
            <p:nvPr/>
          </p:nvGrpSpPr>
          <p:grpSpPr>
            <a:xfrm>
              <a:off x="-26864" y="1368000"/>
              <a:ext cx="2434952" cy="1066800"/>
              <a:chOff x="2123728" y="1419622"/>
              <a:chExt cx="2434952" cy="1066800"/>
            </a:xfrm>
          </p:grpSpPr>
          <p:cxnSp>
            <p:nvCxnSpPr>
              <p:cNvPr id="51" name="50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2" name="41 Grupo"/>
            <p:cNvGrpSpPr/>
            <p:nvPr/>
          </p:nvGrpSpPr>
          <p:grpSpPr>
            <a:xfrm>
              <a:off x="-1296000" y="144000"/>
              <a:ext cx="2434952" cy="1066800"/>
              <a:chOff x="2123728" y="1419622"/>
              <a:chExt cx="2434952" cy="1066800"/>
            </a:xfrm>
          </p:grpSpPr>
          <p:cxnSp>
            <p:nvCxnSpPr>
              <p:cNvPr id="43" name="42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59" name="58 Grupo"/>
          <p:cNvGrpSpPr/>
          <p:nvPr/>
        </p:nvGrpSpPr>
        <p:grpSpPr>
          <a:xfrm rot="5400000" flipH="1">
            <a:off x="6084168" y="1059582"/>
            <a:ext cx="1975896" cy="2861408"/>
            <a:chOff x="-1296000" y="144000"/>
            <a:chExt cx="3704088" cy="2290800"/>
          </a:xfrm>
          <a:effectLst>
            <a:outerShdw sx="140000" sy="140000" algn="ctr" rotWithShape="0">
              <a:srgbClr val="FFC000"/>
            </a:outerShdw>
          </a:effectLst>
        </p:grpSpPr>
        <p:grpSp>
          <p:nvGrpSpPr>
            <p:cNvPr id="60" name="59 Grupo"/>
            <p:cNvGrpSpPr/>
            <p:nvPr/>
          </p:nvGrpSpPr>
          <p:grpSpPr>
            <a:xfrm>
              <a:off x="-26864" y="1368000"/>
              <a:ext cx="2434952" cy="1066800"/>
              <a:chOff x="2123728" y="1419622"/>
              <a:chExt cx="2434952" cy="1066800"/>
            </a:xfrm>
          </p:grpSpPr>
          <p:cxnSp>
            <p:nvCxnSpPr>
              <p:cNvPr id="70" name="69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61" name="60 Grupo"/>
            <p:cNvGrpSpPr/>
            <p:nvPr/>
          </p:nvGrpSpPr>
          <p:grpSpPr>
            <a:xfrm>
              <a:off x="-1296000" y="144000"/>
              <a:ext cx="2434952" cy="1066800"/>
              <a:chOff x="2123728" y="1419622"/>
              <a:chExt cx="2434952" cy="1066800"/>
            </a:xfrm>
          </p:grpSpPr>
          <p:cxnSp>
            <p:nvCxnSpPr>
              <p:cNvPr id="62" name="61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78" name="77 Grupo"/>
          <p:cNvGrpSpPr/>
          <p:nvPr/>
        </p:nvGrpSpPr>
        <p:grpSpPr>
          <a:xfrm rot="5400000" flipH="1">
            <a:off x="3632080" y="1059582"/>
            <a:ext cx="1975896" cy="2861408"/>
            <a:chOff x="-1296000" y="144000"/>
            <a:chExt cx="3704088" cy="2290800"/>
          </a:xfrm>
          <a:effectLst>
            <a:outerShdw sx="140000" sy="140000" algn="ctr" rotWithShape="0">
              <a:srgbClr val="FFC000"/>
            </a:outerShd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5400000" flipH="1">
            <a:off x="1255816" y="1059582"/>
            <a:ext cx="1975896" cy="2861408"/>
            <a:chOff x="-1296000" y="144000"/>
            <a:chExt cx="3704088" cy="2290800"/>
          </a:xfrm>
          <a:effectLst>
            <a:outerShdw sx="140000" sy="140000" algn="ctr" rotWithShape="0">
              <a:srgbClr val="FFC000"/>
            </a:outerShd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5400000" flipV="1">
            <a:off x="6084168" y="1059582"/>
            <a:ext cx="1975896" cy="2931790"/>
            <a:chOff x="-1296000" y="144000"/>
            <a:chExt cx="3704088" cy="2290800"/>
          </a:xfrm>
          <a:effectLst>
            <a:outerShdw sx="140000" sy="140000" algn="ctr" rotWithShape="0">
              <a:srgbClr val="FFC000"/>
            </a:outerShdw>
          </a:effectLst>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5400000" flipV="1">
            <a:off x="3632080" y="1059582"/>
            <a:ext cx="1975896" cy="2931790"/>
            <a:chOff x="-1296000" y="144000"/>
            <a:chExt cx="3704088" cy="2290800"/>
          </a:xfrm>
          <a:effectLst>
            <a:outerShdw sx="140000" sy="140000" algn="ctr" rotWithShape="0">
              <a:srgbClr val="FFC000"/>
            </a:outerShdw>
          </a:effectLst>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54" name="153 Grupo"/>
          <p:cNvGrpSpPr/>
          <p:nvPr/>
        </p:nvGrpSpPr>
        <p:grpSpPr>
          <a:xfrm rot="5400000" flipV="1">
            <a:off x="1255816" y="1059582"/>
            <a:ext cx="1975896" cy="2931790"/>
            <a:chOff x="-1296000" y="144000"/>
            <a:chExt cx="3704088" cy="2290800"/>
          </a:xfrm>
          <a:effectLst>
            <a:outerShdw sx="140000" sy="140000" algn="ctr" rotWithShape="0">
              <a:srgbClr val="FFC000"/>
            </a:outerShdw>
          </a:effectLst>
        </p:grpSpPr>
        <p:grpSp>
          <p:nvGrpSpPr>
            <p:cNvPr id="155" name="154 Grupo"/>
            <p:cNvGrpSpPr/>
            <p:nvPr/>
          </p:nvGrpSpPr>
          <p:grpSpPr>
            <a:xfrm>
              <a:off x="-26864" y="1368000"/>
              <a:ext cx="2434952" cy="1066800"/>
              <a:chOff x="2123728" y="1419622"/>
              <a:chExt cx="2434952" cy="1066800"/>
            </a:xfrm>
          </p:grpSpPr>
          <p:cxnSp>
            <p:nvCxnSpPr>
              <p:cNvPr id="165" name="164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6" name="165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56" name="155 Grupo"/>
            <p:cNvGrpSpPr/>
            <p:nvPr/>
          </p:nvGrpSpPr>
          <p:grpSpPr>
            <a:xfrm>
              <a:off x="-1296000" y="144000"/>
              <a:ext cx="2434952" cy="1066800"/>
              <a:chOff x="2123728" y="1419622"/>
              <a:chExt cx="2434952" cy="1066800"/>
            </a:xfrm>
          </p:grpSpPr>
          <p:cxnSp>
            <p:nvCxnSpPr>
              <p:cNvPr id="157" name="156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8" name="157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9" name="158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0" name="159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1" name="160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2" name="161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3" name="162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4" name="163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73" name="172 Grupo"/>
          <p:cNvGrpSpPr/>
          <p:nvPr/>
        </p:nvGrpSpPr>
        <p:grpSpPr>
          <a:xfrm rot="5400000" flipH="1" flipV="1">
            <a:off x="6084168" y="1059582"/>
            <a:ext cx="1975896" cy="2931790"/>
            <a:chOff x="-1296000" y="144000"/>
            <a:chExt cx="3704088" cy="2290800"/>
          </a:xfrm>
          <a:effectLst>
            <a:outerShdw sx="140000" sy="140000" algn="ctr" rotWithShape="0">
              <a:srgbClr val="FFC000"/>
            </a:outerShdw>
          </a:effectLst>
        </p:grpSpPr>
        <p:grpSp>
          <p:nvGrpSpPr>
            <p:cNvPr id="174" name="173 Grupo"/>
            <p:cNvGrpSpPr/>
            <p:nvPr/>
          </p:nvGrpSpPr>
          <p:grpSpPr>
            <a:xfrm>
              <a:off x="-26864" y="1368000"/>
              <a:ext cx="2434952" cy="1066800"/>
              <a:chOff x="2123728" y="1419622"/>
              <a:chExt cx="2434952" cy="1066800"/>
            </a:xfrm>
          </p:grpSpPr>
          <p:cxnSp>
            <p:nvCxnSpPr>
              <p:cNvPr id="184" name="183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5" name="184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75" name="174 Grupo"/>
            <p:cNvGrpSpPr/>
            <p:nvPr/>
          </p:nvGrpSpPr>
          <p:grpSpPr>
            <a:xfrm>
              <a:off x="-1296000" y="144000"/>
              <a:ext cx="2434952" cy="1066800"/>
              <a:chOff x="2123728" y="1419622"/>
              <a:chExt cx="2434952" cy="1066800"/>
            </a:xfrm>
          </p:grpSpPr>
          <p:cxnSp>
            <p:nvCxnSpPr>
              <p:cNvPr id="176" name="175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2" name="181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3" name="182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192" name="191 Grupo"/>
          <p:cNvGrpSpPr/>
          <p:nvPr/>
        </p:nvGrpSpPr>
        <p:grpSpPr>
          <a:xfrm rot="5400000" flipH="1" flipV="1">
            <a:off x="3632080" y="1059582"/>
            <a:ext cx="1975896" cy="2931790"/>
            <a:chOff x="-1296000" y="144000"/>
            <a:chExt cx="3704088" cy="2290800"/>
          </a:xfrm>
          <a:effectLst>
            <a:outerShdw sx="140000" sy="140000" algn="ctr" rotWithShape="0">
              <a:srgbClr val="FFC000"/>
            </a:outerShdw>
          </a:effectLst>
        </p:grpSpPr>
        <p:grpSp>
          <p:nvGrpSpPr>
            <p:cNvPr id="193" name="192 Grupo"/>
            <p:cNvGrpSpPr/>
            <p:nvPr/>
          </p:nvGrpSpPr>
          <p:grpSpPr>
            <a:xfrm>
              <a:off x="-26864" y="1368000"/>
              <a:ext cx="2434952" cy="1066800"/>
              <a:chOff x="2123728" y="1419622"/>
              <a:chExt cx="2434952" cy="1066800"/>
            </a:xfrm>
          </p:grpSpPr>
          <p:cxnSp>
            <p:nvCxnSpPr>
              <p:cNvPr id="203" name="202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4" name="203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194" name="193 Grupo"/>
            <p:cNvGrpSpPr/>
            <p:nvPr/>
          </p:nvGrpSpPr>
          <p:grpSpPr>
            <a:xfrm>
              <a:off x="-1296000" y="144000"/>
              <a:ext cx="2434952" cy="1066800"/>
              <a:chOff x="2123728" y="1419622"/>
              <a:chExt cx="2434952" cy="1066800"/>
            </a:xfrm>
          </p:grpSpPr>
          <p:cxnSp>
            <p:nvCxnSpPr>
              <p:cNvPr id="195" name="194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1" name="200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2" name="201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1" name="210 Grupo"/>
          <p:cNvGrpSpPr/>
          <p:nvPr/>
        </p:nvGrpSpPr>
        <p:grpSpPr>
          <a:xfrm rot="5400000" flipH="1" flipV="1">
            <a:off x="1255816" y="1059582"/>
            <a:ext cx="1975896" cy="2931790"/>
            <a:chOff x="-1296000" y="144000"/>
            <a:chExt cx="3704088" cy="2290800"/>
          </a:xfrm>
          <a:effectLst>
            <a:outerShdw sx="140000" sy="140000" algn="ctr" rotWithShape="0">
              <a:srgbClr val="FFC000"/>
            </a:outerShdw>
          </a:effectLst>
        </p:grpSpPr>
        <p:grpSp>
          <p:nvGrpSpPr>
            <p:cNvPr id="212" name="211 Grupo"/>
            <p:cNvGrpSpPr/>
            <p:nvPr/>
          </p:nvGrpSpPr>
          <p:grpSpPr>
            <a:xfrm>
              <a:off x="-26864" y="1368000"/>
              <a:ext cx="2434952" cy="1066800"/>
              <a:chOff x="2123728" y="1419622"/>
              <a:chExt cx="2434952" cy="1066800"/>
            </a:xfrm>
          </p:grpSpPr>
          <p:cxnSp>
            <p:nvCxnSpPr>
              <p:cNvPr id="222" name="221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3" name="222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13" name="212 Grupo"/>
            <p:cNvGrpSpPr/>
            <p:nvPr/>
          </p:nvGrpSpPr>
          <p:grpSpPr>
            <a:xfrm>
              <a:off x="-1296000" y="144000"/>
              <a:ext cx="2434952" cy="1066800"/>
              <a:chOff x="2123728" y="1419622"/>
              <a:chExt cx="2434952" cy="1066800"/>
            </a:xfrm>
          </p:grpSpPr>
          <p:cxnSp>
            <p:nvCxnSpPr>
              <p:cNvPr id="214" name="213 Conector recto"/>
              <p:cNvCxnSpPr/>
              <p:nvPr/>
            </p:nvCxnSpPr>
            <p:spPr>
              <a:xfrm>
                <a:off x="2123728" y="1419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276128" y="1572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428528" y="1724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580928" y="18768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2733328" y="20292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2885728" y="21816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0" name="219 Conector recto"/>
              <p:cNvCxnSpPr/>
              <p:nvPr/>
            </p:nvCxnSpPr>
            <p:spPr>
              <a:xfrm>
                <a:off x="3038128" y="23340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21" name="220 Conector recto"/>
              <p:cNvCxnSpPr/>
              <p:nvPr/>
            </p:nvCxnSpPr>
            <p:spPr>
              <a:xfrm>
                <a:off x="3190528" y="2486422"/>
                <a:ext cx="1368152" cy="0"/>
              </a:xfrm>
              <a:prstGeom prst="line">
                <a:avLst/>
              </a:prstGeom>
              <a:ln w="38100" cap="rnd" cmpd="dbl">
                <a:gradFill flip="none" rotWithShape="1">
                  <a:gsLst>
                    <a:gs pos="42492">
                      <a:srgbClr val="FFF3CD"/>
                    </a:gs>
                    <a:gs pos="24000">
                      <a:srgbClr val="FFC000"/>
                    </a:gs>
                    <a:gs pos="59000">
                      <a:srgbClr val="FFF3CF">
                        <a:lumMod val="14000"/>
                        <a:lumOff val="86000"/>
                      </a:srgbClr>
                    </a:gs>
                    <a:gs pos="47000">
                      <a:srgbClr val="F0EBD5">
                        <a:lumMod val="0"/>
                        <a:lumOff val="100000"/>
                      </a:srgbClr>
                    </a:gs>
                    <a:gs pos="79000">
                      <a:srgbClr val="FFC000"/>
                    </a:gs>
                  </a:gsLst>
                  <a:lin ang="0" scaled="0"/>
                  <a:tileRect/>
                </a:gradFill>
                <a:prstDash val="sysDot"/>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234" name="233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0194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2250" fill="hold"/>
                                        <p:tgtEl>
                                          <p:spTgt spid="40"/>
                                        </p:tgtEl>
                                        <p:attrNameLst>
                                          <p:attrName>ppt_x</p:attrName>
                                        </p:attrNameLst>
                                      </p:cBhvr>
                                      <p:tavLst>
                                        <p:tav tm="0">
                                          <p:val>
                                            <p:strVal val="0-#ppt_w/2"/>
                                          </p:val>
                                        </p:tav>
                                        <p:tav tm="100000">
                                          <p:val>
                                            <p:strVal val="#ppt_x"/>
                                          </p:val>
                                        </p:tav>
                                      </p:tavLst>
                                    </p:anim>
                                    <p:anim calcmode="lin" valueType="num">
                                      <p:cBhvr additive="base">
                                        <p:cTn id="8" dur="225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250" fill="hold"/>
                                        <p:tgtEl>
                                          <p:spTgt spid="21"/>
                                        </p:tgtEl>
                                        <p:attrNameLst>
                                          <p:attrName>ppt_x</p:attrName>
                                        </p:attrNameLst>
                                      </p:cBhvr>
                                      <p:tavLst>
                                        <p:tav tm="0">
                                          <p:val>
                                            <p:strVal val="0-#ppt_w/2"/>
                                          </p:val>
                                        </p:tav>
                                        <p:tav tm="100000">
                                          <p:val>
                                            <p:strVal val="#ppt_x"/>
                                          </p:val>
                                        </p:tav>
                                      </p:tavLst>
                                    </p:anim>
                                    <p:anim calcmode="lin" valueType="num">
                                      <p:cBhvr additive="base">
                                        <p:cTn id="12" dur="225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250" fill="hold"/>
                                        <p:tgtEl>
                                          <p:spTgt spid="2"/>
                                        </p:tgtEl>
                                        <p:attrNameLst>
                                          <p:attrName>ppt_x</p:attrName>
                                        </p:attrNameLst>
                                      </p:cBhvr>
                                      <p:tavLst>
                                        <p:tav tm="0">
                                          <p:val>
                                            <p:strVal val="0-#ppt_w/2"/>
                                          </p:val>
                                        </p:tav>
                                        <p:tav tm="100000">
                                          <p:val>
                                            <p:strVal val="#ppt_x"/>
                                          </p:val>
                                        </p:tav>
                                      </p:tavLst>
                                    </p:anim>
                                    <p:anim calcmode="lin" valueType="num">
                                      <p:cBhvr additive="base">
                                        <p:cTn id="16" dur="225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additive="base">
                                        <p:cTn id="19" dur="2250" fill="hold"/>
                                        <p:tgtEl>
                                          <p:spTgt spid="97"/>
                                        </p:tgtEl>
                                        <p:attrNameLst>
                                          <p:attrName>ppt_x</p:attrName>
                                        </p:attrNameLst>
                                      </p:cBhvr>
                                      <p:tavLst>
                                        <p:tav tm="0">
                                          <p:val>
                                            <p:strVal val="1+#ppt_w/2"/>
                                          </p:val>
                                        </p:tav>
                                        <p:tav tm="100000">
                                          <p:val>
                                            <p:strVal val="#ppt_x"/>
                                          </p:val>
                                        </p:tav>
                                      </p:tavLst>
                                    </p:anim>
                                    <p:anim calcmode="lin" valueType="num">
                                      <p:cBhvr additive="base">
                                        <p:cTn id="20" dur="2250" fill="hold"/>
                                        <p:tgtEl>
                                          <p:spTgt spid="97"/>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2250" fill="hold"/>
                                        <p:tgtEl>
                                          <p:spTgt spid="78"/>
                                        </p:tgtEl>
                                        <p:attrNameLst>
                                          <p:attrName>ppt_x</p:attrName>
                                        </p:attrNameLst>
                                      </p:cBhvr>
                                      <p:tavLst>
                                        <p:tav tm="0">
                                          <p:val>
                                            <p:strVal val="1+#ppt_w/2"/>
                                          </p:val>
                                        </p:tav>
                                        <p:tav tm="100000">
                                          <p:val>
                                            <p:strVal val="#ppt_x"/>
                                          </p:val>
                                        </p:tav>
                                      </p:tavLst>
                                    </p:anim>
                                    <p:anim calcmode="lin" valueType="num">
                                      <p:cBhvr additive="base">
                                        <p:cTn id="24" dur="2250" fill="hold"/>
                                        <p:tgtEl>
                                          <p:spTgt spid="78"/>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154"/>
                                        </p:tgtEl>
                                        <p:attrNameLst>
                                          <p:attrName>style.visibility</p:attrName>
                                        </p:attrNameLst>
                                      </p:cBhvr>
                                      <p:to>
                                        <p:strVal val="visible"/>
                                      </p:to>
                                    </p:set>
                                    <p:anim calcmode="lin" valueType="num">
                                      <p:cBhvr additive="base">
                                        <p:cTn id="31" dur="2250" fill="hold"/>
                                        <p:tgtEl>
                                          <p:spTgt spid="154"/>
                                        </p:tgtEl>
                                        <p:attrNameLst>
                                          <p:attrName>ppt_x</p:attrName>
                                        </p:attrNameLst>
                                      </p:cBhvr>
                                      <p:tavLst>
                                        <p:tav tm="0">
                                          <p:val>
                                            <p:strVal val="0-#ppt_w/2"/>
                                          </p:val>
                                        </p:tav>
                                        <p:tav tm="100000">
                                          <p:val>
                                            <p:strVal val="#ppt_x"/>
                                          </p:val>
                                        </p:tav>
                                      </p:tavLst>
                                    </p:anim>
                                    <p:anim calcmode="lin" valueType="num">
                                      <p:cBhvr additive="base">
                                        <p:cTn id="32" dur="2250" fill="hold"/>
                                        <p:tgtEl>
                                          <p:spTgt spid="154"/>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135"/>
                                        </p:tgtEl>
                                        <p:attrNameLst>
                                          <p:attrName>style.visibility</p:attrName>
                                        </p:attrNameLst>
                                      </p:cBhvr>
                                      <p:to>
                                        <p:strVal val="visible"/>
                                      </p:to>
                                    </p:set>
                                    <p:anim calcmode="lin" valueType="num">
                                      <p:cBhvr additive="base">
                                        <p:cTn id="35" dur="2250" fill="hold"/>
                                        <p:tgtEl>
                                          <p:spTgt spid="135"/>
                                        </p:tgtEl>
                                        <p:attrNameLst>
                                          <p:attrName>ppt_x</p:attrName>
                                        </p:attrNameLst>
                                      </p:cBhvr>
                                      <p:tavLst>
                                        <p:tav tm="0">
                                          <p:val>
                                            <p:strVal val="0-#ppt_w/2"/>
                                          </p:val>
                                        </p:tav>
                                        <p:tav tm="100000">
                                          <p:val>
                                            <p:strVal val="#ppt_x"/>
                                          </p:val>
                                        </p:tav>
                                      </p:tavLst>
                                    </p:anim>
                                    <p:anim calcmode="lin" valueType="num">
                                      <p:cBhvr additive="base">
                                        <p:cTn id="36" dur="2250" fill="hold"/>
                                        <p:tgtEl>
                                          <p:spTgt spid="135"/>
                                        </p:tgtEl>
                                        <p:attrNameLst>
                                          <p:attrName>ppt_y</p:attrName>
                                        </p:attrNameLst>
                                      </p:cBhvr>
                                      <p:tavLst>
                                        <p:tav tm="0">
                                          <p:val>
                                            <p:strVal val="0-#ppt_h/2"/>
                                          </p:val>
                                        </p:tav>
                                        <p:tav tm="100000">
                                          <p:val>
                                            <p:strVal val="#ppt_y"/>
                                          </p:val>
                                        </p:tav>
                                      </p:tavLst>
                                    </p:anim>
                                  </p:childTnLst>
                                </p:cTn>
                              </p:par>
                              <p:par>
                                <p:cTn id="37" presetID="2" presetClass="entr" presetSubtype="9" fill="hold" nodeType="withEffect">
                                  <p:stCondLst>
                                    <p:cond delay="0"/>
                                  </p:stCondLst>
                                  <p:childTnLst>
                                    <p:set>
                                      <p:cBhvr>
                                        <p:cTn id="38" dur="1" fill="hold">
                                          <p:stCondLst>
                                            <p:cond delay="0"/>
                                          </p:stCondLst>
                                        </p:cTn>
                                        <p:tgtEl>
                                          <p:spTgt spid="116"/>
                                        </p:tgtEl>
                                        <p:attrNameLst>
                                          <p:attrName>style.visibility</p:attrName>
                                        </p:attrNameLst>
                                      </p:cBhvr>
                                      <p:to>
                                        <p:strVal val="visible"/>
                                      </p:to>
                                    </p:set>
                                    <p:anim calcmode="lin" valueType="num">
                                      <p:cBhvr additive="base">
                                        <p:cTn id="39" dur="2250" fill="hold"/>
                                        <p:tgtEl>
                                          <p:spTgt spid="116"/>
                                        </p:tgtEl>
                                        <p:attrNameLst>
                                          <p:attrName>ppt_x</p:attrName>
                                        </p:attrNameLst>
                                      </p:cBhvr>
                                      <p:tavLst>
                                        <p:tav tm="0">
                                          <p:val>
                                            <p:strVal val="0-#ppt_w/2"/>
                                          </p:val>
                                        </p:tav>
                                        <p:tav tm="100000">
                                          <p:val>
                                            <p:strVal val="#ppt_x"/>
                                          </p:val>
                                        </p:tav>
                                      </p:tavLst>
                                    </p:anim>
                                    <p:anim calcmode="lin" valueType="num">
                                      <p:cBhvr additive="base">
                                        <p:cTn id="40" dur="2250" fill="hold"/>
                                        <p:tgtEl>
                                          <p:spTgt spid="116"/>
                                        </p:tgtEl>
                                        <p:attrNameLst>
                                          <p:attrName>ppt_y</p:attrName>
                                        </p:attrNameLst>
                                      </p:cBhvr>
                                      <p:tavLst>
                                        <p:tav tm="0">
                                          <p:val>
                                            <p:strVal val="0-#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211"/>
                                        </p:tgtEl>
                                        <p:attrNameLst>
                                          <p:attrName>style.visibility</p:attrName>
                                        </p:attrNameLst>
                                      </p:cBhvr>
                                      <p:to>
                                        <p:strVal val="visible"/>
                                      </p:to>
                                    </p:set>
                                    <p:anim calcmode="lin" valueType="num">
                                      <p:cBhvr additive="base">
                                        <p:cTn id="43" dur="2250" fill="hold"/>
                                        <p:tgtEl>
                                          <p:spTgt spid="211"/>
                                        </p:tgtEl>
                                        <p:attrNameLst>
                                          <p:attrName>ppt_x</p:attrName>
                                        </p:attrNameLst>
                                      </p:cBhvr>
                                      <p:tavLst>
                                        <p:tav tm="0">
                                          <p:val>
                                            <p:strVal val="1+#ppt_w/2"/>
                                          </p:val>
                                        </p:tav>
                                        <p:tav tm="100000">
                                          <p:val>
                                            <p:strVal val="#ppt_x"/>
                                          </p:val>
                                        </p:tav>
                                      </p:tavLst>
                                    </p:anim>
                                    <p:anim calcmode="lin" valueType="num">
                                      <p:cBhvr additive="base">
                                        <p:cTn id="44" dur="2250" fill="hold"/>
                                        <p:tgtEl>
                                          <p:spTgt spid="211"/>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192"/>
                                        </p:tgtEl>
                                        <p:attrNameLst>
                                          <p:attrName>style.visibility</p:attrName>
                                        </p:attrNameLst>
                                      </p:cBhvr>
                                      <p:to>
                                        <p:strVal val="visible"/>
                                      </p:to>
                                    </p:set>
                                    <p:anim calcmode="lin" valueType="num">
                                      <p:cBhvr additive="base">
                                        <p:cTn id="47" dur="2250" fill="hold"/>
                                        <p:tgtEl>
                                          <p:spTgt spid="192"/>
                                        </p:tgtEl>
                                        <p:attrNameLst>
                                          <p:attrName>ppt_x</p:attrName>
                                        </p:attrNameLst>
                                      </p:cBhvr>
                                      <p:tavLst>
                                        <p:tav tm="0">
                                          <p:val>
                                            <p:strVal val="1+#ppt_w/2"/>
                                          </p:val>
                                        </p:tav>
                                        <p:tav tm="100000">
                                          <p:val>
                                            <p:strVal val="#ppt_x"/>
                                          </p:val>
                                        </p:tav>
                                      </p:tavLst>
                                    </p:anim>
                                    <p:anim calcmode="lin" valueType="num">
                                      <p:cBhvr additive="base">
                                        <p:cTn id="48" dur="2250" fill="hold"/>
                                        <p:tgtEl>
                                          <p:spTgt spid="192"/>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173"/>
                                        </p:tgtEl>
                                        <p:attrNameLst>
                                          <p:attrName>style.visibility</p:attrName>
                                        </p:attrNameLst>
                                      </p:cBhvr>
                                      <p:to>
                                        <p:strVal val="visible"/>
                                      </p:to>
                                    </p:set>
                                    <p:anim calcmode="lin" valueType="num">
                                      <p:cBhvr additive="base">
                                        <p:cTn id="51" dur="2250" fill="hold"/>
                                        <p:tgtEl>
                                          <p:spTgt spid="173"/>
                                        </p:tgtEl>
                                        <p:attrNameLst>
                                          <p:attrName>ppt_x</p:attrName>
                                        </p:attrNameLst>
                                      </p:cBhvr>
                                      <p:tavLst>
                                        <p:tav tm="0">
                                          <p:val>
                                            <p:strVal val="1+#ppt_w/2"/>
                                          </p:val>
                                        </p:tav>
                                        <p:tav tm="100000">
                                          <p:val>
                                            <p:strVal val="#ppt_x"/>
                                          </p:val>
                                        </p:tav>
                                      </p:tavLst>
                                    </p:anim>
                                    <p:anim calcmode="lin" valueType="num">
                                      <p:cBhvr additive="base">
                                        <p:cTn id="52" dur="2250" fill="hold"/>
                                        <p:tgtEl>
                                          <p:spTgt spid="173"/>
                                        </p:tgtEl>
                                        <p:attrNameLst>
                                          <p:attrName>ppt_y</p:attrName>
                                        </p:attrNameLst>
                                      </p:cBhvr>
                                      <p:tavLst>
                                        <p:tav tm="0">
                                          <p:val>
                                            <p:strVal val="0-#ppt_h/2"/>
                                          </p:val>
                                        </p:tav>
                                        <p:tav tm="100000">
                                          <p:val>
                                            <p:strVal val="#ppt_y"/>
                                          </p:val>
                                        </p:tav>
                                      </p:tavLst>
                                    </p:anim>
                                  </p:childTnLst>
                                </p:cTn>
                              </p:par>
                              <p:par>
                                <p:cTn id="53" presetID="9" presetClass="emph" presetSubtype="0" grpId="0" nodeType="withEffect">
                                  <p:stCondLst>
                                    <p:cond delay="0"/>
                                  </p:stCondLst>
                                  <p:childTnLst>
                                    <p:set>
                                      <p:cBhvr rctx="PPT">
                                        <p:cTn id="54" dur="indefinite"/>
                                        <p:tgtEl>
                                          <p:spTgt spid="234"/>
                                        </p:tgtEl>
                                        <p:attrNameLst>
                                          <p:attrName>style.opacity</p:attrName>
                                        </p:attrNameLst>
                                      </p:cBhvr>
                                      <p:to>
                                        <p:strVal val="0"/>
                                      </p:to>
                                    </p:set>
                                    <p:animEffect filter="image" prLst="opacity: 0">
                                      <p:cBhvr rctx="IE">
                                        <p:cTn id="55" dur="indefinite"/>
                                        <p:tgtEl>
                                          <p:spTgt spid="234"/>
                                        </p:tgtEl>
                                      </p:cBhvr>
                                    </p:animEffect>
                                  </p:childTnLst>
                                </p:cTn>
                              </p:par>
                            </p:childTnLst>
                          </p:cTn>
                        </p:par>
                        <p:par>
                          <p:cTn id="56" fill="hold">
                            <p:stCondLst>
                              <p:cond delay="2250"/>
                            </p:stCondLst>
                            <p:childTnLst>
                              <p:par>
                                <p:cTn id="57" presetID="2" presetClass="exit" presetSubtype="3" fill="hold" nodeType="afterEffect">
                                  <p:stCondLst>
                                    <p:cond delay="0"/>
                                  </p:stCondLst>
                                  <p:childTnLst>
                                    <p:anim calcmode="lin" valueType="num">
                                      <p:cBhvr additive="base">
                                        <p:cTn id="58" dur="2750"/>
                                        <p:tgtEl>
                                          <p:spTgt spid="40"/>
                                        </p:tgtEl>
                                        <p:attrNameLst>
                                          <p:attrName>ppt_x</p:attrName>
                                        </p:attrNameLst>
                                      </p:cBhvr>
                                      <p:tavLst>
                                        <p:tav tm="0">
                                          <p:val>
                                            <p:strVal val="ppt_x"/>
                                          </p:val>
                                        </p:tav>
                                        <p:tav tm="100000">
                                          <p:val>
                                            <p:strVal val="1+ppt_w/2"/>
                                          </p:val>
                                        </p:tav>
                                      </p:tavLst>
                                    </p:anim>
                                    <p:anim calcmode="lin" valueType="num">
                                      <p:cBhvr additive="base">
                                        <p:cTn id="59" dur="2750"/>
                                        <p:tgtEl>
                                          <p:spTgt spid="40"/>
                                        </p:tgtEl>
                                        <p:attrNameLst>
                                          <p:attrName>ppt_y</p:attrName>
                                        </p:attrNameLst>
                                      </p:cBhvr>
                                      <p:tavLst>
                                        <p:tav tm="0">
                                          <p:val>
                                            <p:strVal val="ppt_y"/>
                                          </p:val>
                                        </p:tav>
                                        <p:tav tm="100000">
                                          <p:val>
                                            <p:strVal val="0-ppt_h/2"/>
                                          </p:val>
                                        </p:tav>
                                      </p:tavLst>
                                    </p:anim>
                                    <p:set>
                                      <p:cBhvr>
                                        <p:cTn id="60" dur="1" fill="hold">
                                          <p:stCondLst>
                                            <p:cond delay="2749"/>
                                          </p:stCondLst>
                                        </p:cTn>
                                        <p:tgtEl>
                                          <p:spTgt spid="40"/>
                                        </p:tgtEl>
                                        <p:attrNameLst>
                                          <p:attrName>style.visibility</p:attrName>
                                        </p:attrNameLst>
                                      </p:cBhvr>
                                      <p:to>
                                        <p:strVal val="hidden"/>
                                      </p:to>
                                    </p:set>
                                  </p:childTnLst>
                                </p:cTn>
                              </p:par>
                              <p:par>
                                <p:cTn id="61" presetID="2" presetClass="exit" presetSubtype="3" fill="hold" nodeType="withEffect">
                                  <p:stCondLst>
                                    <p:cond delay="0"/>
                                  </p:stCondLst>
                                  <p:childTnLst>
                                    <p:anim calcmode="lin" valueType="num">
                                      <p:cBhvr additive="base">
                                        <p:cTn id="62" dur="2750"/>
                                        <p:tgtEl>
                                          <p:spTgt spid="21"/>
                                        </p:tgtEl>
                                        <p:attrNameLst>
                                          <p:attrName>ppt_x</p:attrName>
                                        </p:attrNameLst>
                                      </p:cBhvr>
                                      <p:tavLst>
                                        <p:tav tm="0">
                                          <p:val>
                                            <p:strVal val="ppt_x"/>
                                          </p:val>
                                        </p:tav>
                                        <p:tav tm="100000">
                                          <p:val>
                                            <p:strVal val="1+ppt_w/2"/>
                                          </p:val>
                                        </p:tav>
                                      </p:tavLst>
                                    </p:anim>
                                    <p:anim calcmode="lin" valueType="num">
                                      <p:cBhvr additive="base">
                                        <p:cTn id="63" dur="2750"/>
                                        <p:tgtEl>
                                          <p:spTgt spid="21"/>
                                        </p:tgtEl>
                                        <p:attrNameLst>
                                          <p:attrName>ppt_y</p:attrName>
                                        </p:attrNameLst>
                                      </p:cBhvr>
                                      <p:tavLst>
                                        <p:tav tm="0">
                                          <p:val>
                                            <p:strVal val="ppt_y"/>
                                          </p:val>
                                        </p:tav>
                                        <p:tav tm="100000">
                                          <p:val>
                                            <p:strVal val="0-ppt_h/2"/>
                                          </p:val>
                                        </p:tav>
                                      </p:tavLst>
                                    </p:anim>
                                    <p:set>
                                      <p:cBhvr>
                                        <p:cTn id="64" dur="1" fill="hold">
                                          <p:stCondLst>
                                            <p:cond delay="2749"/>
                                          </p:stCondLst>
                                        </p:cTn>
                                        <p:tgtEl>
                                          <p:spTgt spid="21"/>
                                        </p:tgtEl>
                                        <p:attrNameLst>
                                          <p:attrName>style.visibility</p:attrName>
                                        </p:attrNameLst>
                                      </p:cBhvr>
                                      <p:to>
                                        <p:strVal val="hidden"/>
                                      </p:to>
                                    </p:set>
                                  </p:childTnLst>
                                </p:cTn>
                              </p:par>
                              <p:par>
                                <p:cTn id="65" presetID="2" presetClass="exit" presetSubtype="3" fill="hold" nodeType="withEffect">
                                  <p:stCondLst>
                                    <p:cond delay="0"/>
                                  </p:stCondLst>
                                  <p:childTnLst>
                                    <p:anim calcmode="lin" valueType="num">
                                      <p:cBhvr additive="base">
                                        <p:cTn id="66" dur="2750"/>
                                        <p:tgtEl>
                                          <p:spTgt spid="2"/>
                                        </p:tgtEl>
                                        <p:attrNameLst>
                                          <p:attrName>ppt_x</p:attrName>
                                        </p:attrNameLst>
                                      </p:cBhvr>
                                      <p:tavLst>
                                        <p:tav tm="0">
                                          <p:val>
                                            <p:strVal val="ppt_x"/>
                                          </p:val>
                                        </p:tav>
                                        <p:tav tm="100000">
                                          <p:val>
                                            <p:strVal val="1+ppt_w/2"/>
                                          </p:val>
                                        </p:tav>
                                      </p:tavLst>
                                    </p:anim>
                                    <p:anim calcmode="lin" valueType="num">
                                      <p:cBhvr additive="base">
                                        <p:cTn id="67" dur="2750"/>
                                        <p:tgtEl>
                                          <p:spTgt spid="2"/>
                                        </p:tgtEl>
                                        <p:attrNameLst>
                                          <p:attrName>ppt_y</p:attrName>
                                        </p:attrNameLst>
                                      </p:cBhvr>
                                      <p:tavLst>
                                        <p:tav tm="0">
                                          <p:val>
                                            <p:strVal val="ppt_y"/>
                                          </p:val>
                                        </p:tav>
                                        <p:tav tm="100000">
                                          <p:val>
                                            <p:strVal val="0-ppt_h/2"/>
                                          </p:val>
                                        </p:tav>
                                      </p:tavLst>
                                    </p:anim>
                                    <p:set>
                                      <p:cBhvr>
                                        <p:cTn id="68" dur="1" fill="hold">
                                          <p:stCondLst>
                                            <p:cond delay="2749"/>
                                          </p:stCondLst>
                                        </p:cTn>
                                        <p:tgtEl>
                                          <p:spTgt spid="2"/>
                                        </p:tgtEl>
                                        <p:attrNameLst>
                                          <p:attrName>style.visibility</p:attrName>
                                        </p:attrNameLst>
                                      </p:cBhvr>
                                      <p:to>
                                        <p:strVal val="hidden"/>
                                      </p:to>
                                    </p:set>
                                  </p:childTnLst>
                                </p:cTn>
                              </p:par>
                              <p:par>
                                <p:cTn id="69" presetID="2" presetClass="exit" presetSubtype="9" fill="hold" nodeType="withEffect">
                                  <p:stCondLst>
                                    <p:cond delay="0"/>
                                  </p:stCondLst>
                                  <p:childTnLst>
                                    <p:anim calcmode="lin" valueType="num">
                                      <p:cBhvr additive="base">
                                        <p:cTn id="70" dur="2750"/>
                                        <p:tgtEl>
                                          <p:spTgt spid="97"/>
                                        </p:tgtEl>
                                        <p:attrNameLst>
                                          <p:attrName>ppt_x</p:attrName>
                                        </p:attrNameLst>
                                      </p:cBhvr>
                                      <p:tavLst>
                                        <p:tav tm="0">
                                          <p:val>
                                            <p:strVal val="ppt_x"/>
                                          </p:val>
                                        </p:tav>
                                        <p:tav tm="100000">
                                          <p:val>
                                            <p:strVal val="0-ppt_w/2"/>
                                          </p:val>
                                        </p:tav>
                                      </p:tavLst>
                                    </p:anim>
                                    <p:anim calcmode="lin" valueType="num">
                                      <p:cBhvr additive="base">
                                        <p:cTn id="71" dur="2750"/>
                                        <p:tgtEl>
                                          <p:spTgt spid="97"/>
                                        </p:tgtEl>
                                        <p:attrNameLst>
                                          <p:attrName>ppt_y</p:attrName>
                                        </p:attrNameLst>
                                      </p:cBhvr>
                                      <p:tavLst>
                                        <p:tav tm="0">
                                          <p:val>
                                            <p:strVal val="ppt_y"/>
                                          </p:val>
                                        </p:tav>
                                        <p:tav tm="100000">
                                          <p:val>
                                            <p:strVal val="0-ppt_h/2"/>
                                          </p:val>
                                        </p:tav>
                                      </p:tavLst>
                                    </p:anim>
                                    <p:set>
                                      <p:cBhvr>
                                        <p:cTn id="72" dur="1" fill="hold">
                                          <p:stCondLst>
                                            <p:cond delay="2749"/>
                                          </p:stCondLst>
                                        </p:cTn>
                                        <p:tgtEl>
                                          <p:spTgt spid="97"/>
                                        </p:tgtEl>
                                        <p:attrNameLst>
                                          <p:attrName>style.visibility</p:attrName>
                                        </p:attrNameLst>
                                      </p:cBhvr>
                                      <p:to>
                                        <p:strVal val="hidden"/>
                                      </p:to>
                                    </p:set>
                                  </p:childTnLst>
                                </p:cTn>
                              </p:par>
                              <p:par>
                                <p:cTn id="73" presetID="2" presetClass="exit" presetSubtype="9" fill="hold" nodeType="withEffect">
                                  <p:stCondLst>
                                    <p:cond delay="0"/>
                                  </p:stCondLst>
                                  <p:childTnLst>
                                    <p:anim calcmode="lin" valueType="num">
                                      <p:cBhvr additive="base">
                                        <p:cTn id="74" dur="2750"/>
                                        <p:tgtEl>
                                          <p:spTgt spid="78"/>
                                        </p:tgtEl>
                                        <p:attrNameLst>
                                          <p:attrName>ppt_x</p:attrName>
                                        </p:attrNameLst>
                                      </p:cBhvr>
                                      <p:tavLst>
                                        <p:tav tm="0">
                                          <p:val>
                                            <p:strVal val="ppt_x"/>
                                          </p:val>
                                        </p:tav>
                                        <p:tav tm="100000">
                                          <p:val>
                                            <p:strVal val="0-ppt_w/2"/>
                                          </p:val>
                                        </p:tav>
                                      </p:tavLst>
                                    </p:anim>
                                    <p:anim calcmode="lin" valueType="num">
                                      <p:cBhvr additive="base">
                                        <p:cTn id="75" dur="2750"/>
                                        <p:tgtEl>
                                          <p:spTgt spid="78"/>
                                        </p:tgtEl>
                                        <p:attrNameLst>
                                          <p:attrName>ppt_y</p:attrName>
                                        </p:attrNameLst>
                                      </p:cBhvr>
                                      <p:tavLst>
                                        <p:tav tm="0">
                                          <p:val>
                                            <p:strVal val="ppt_y"/>
                                          </p:val>
                                        </p:tav>
                                        <p:tav tm="100000">
                                          <p:val>
                                            <p:strVal val="0-ppt_h/2"/>
                                          </p:val>
                                        </p:tav>
                                      </p:tavLst>
                                    </p:anim>
                                    <p:set>
                                      <p:cBhvr>
                                        <p:cTn id="76" dur="1" fill="hold">
                                          <p:stCondLst>
                                            <p:cond delay="2749"/>
                                          </p:stCondLst>
                                        </p:cTn>
                                        <p:tgtEl>
                                          <p:spTgt spid="78"/>
                                        </p:tgtEl>
                                        <p:attrNameLst>
                                          <p:attrName>style.visibility</p:attrName>
                                        </p:attrNameLst>
                                      </p:cBhvr>
                                      <p:to>
                                        <p:strVal val="hidden"/>
                                      </p:to>
                                    </p:set>
                                  </p:childTnLst>
                                </p:cTn>
                              </p:par>
                              <p:par>
                                <p:cTn id="77" presetID="2" presetClass="exit" presetSubtype="9" fill="hold" nodeType="withEffect">
                                  <p:stCondLst>
                                    <p:cond delay="0"/>
                                  </p:stCondLst>
                                  <p:childTnLst>
                                    <p:anim calcmode="lin" valueType="num">
                                      <p:cBhvr additive="base">
                                        <p:cTn id="78" dur="2750"/>
                                        <p:tgtEl>
                                          <p:spTgt spid="59"/>
                                        </p:tgtEl>
                                        <p:attrNameLst>
                                          <p:attrName>ppt_x</p:attrName>
                                        </p:attrNameLst>
                                      </p:cBhvr>
                                      <p:tavLst>
                                        <p:tav tm="0">
                                          <p:val>
                                            <p:strVal val="ppt_x"/>
                                          </p:val>
                                        </p:tav>
                                        <p:tav tm="100000">
                                          <p:val>
                                            <p:strVal val="0-ppt_w/2"/>
                                          </p:val>
                                        </p:tav>
                                      </p:tavLst>
                                    </p:anim>
                                    <p:anim calcmode="lin" valueType="num">
                                      <p:cBhvr additive="base">
                                        <p:cTn id="79" dur="2750"/>
                                        <p:tgtEl>
                                          <p:spTgt spid="59"/>
                                        </p:tgtEl>
                                        <p:attrNameLst>
                                          <p:attrName>ppt_y</p:attrName>
                                        </p:attrNameLst>
                                      </p:cBhvr>
                                      <p:tavLst>
                                        <p:tav tm="0">
                                          <p:val>
                                            <p:strVal val="ppt_y"/>
                                          </p:val>
                                        </p:tav>
                                        <p:tav tm="100000">
                                          <p:val>
                                            <p:strVal val="0-ppt_h/2"/>
                                          </p:val>
                                        </p:tav>
                                      </p:tavLst>
                                    </p:anim>
                                    <p:set>
                                      <p:cBhvr>
                                        <p:cTn id="80" dur="1" fill="hold">
                                          <p:stCondLst>
                                            <p:cond delay="2749"/>
                                          </p:stCondLst>
                                        </p:cTn>
                                        <p:tgtEl>
                                          <p:spTgt spid="59"/>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2750"/>
                                        <p:tgtEl>
                                          <p:spTgt spid="154"/>
                                        </p:tgtEl>
                                        <p:attrNameLst>
                                          <p:attrName>ppt_x</p:attrName>
                                        </p:attrNameLst>
                                      </p:cBhvr>
                                      <p:tavLst>
                                        <p:tav tm="0">
                                          <p:val>
                                            <p:strVal val="ppt_x"/>
                                          </p:val>
                                        </p:tav>
                                        <p:tav tm="100000">
                                          <p:val>
                                            <p:strVal val="1+ppt_w/2"/>
                                          </p:val>
                                        </p:tav>
                                      </p:tavLst>
                                    </p:anim>
                                    <p:anim calcmode="lin" valueType="num">
                                      <p:cBhvr additive="base">
                                        <p:cTn id="83" dur="2750"/>
                                        <p:tgtEl>
                                          <p:spTgt spid="154"/>
                                        </p:tgtEl>
                                        <p:attrNameLst>
                                          <p:attrName>ppt_y</p:attrName>
                                        </p:attrNameLst>
                                      </p:cBhvr>
                                      <p:tavLst>
                                        <p:tav tm="0">
                                          <p:val>
                                            <p:strVal val="ppt_y"/>
                                          </p:val>
                                        </p:tav>
                                        <p:tav tm="100000">
                                          <p:val>
                                            <p:strVal val="1+ppt_h/2"/>
                                          </p:val>
                                        </p:tav>
                                      </p:tavLst>
                                    </p:anim>
                                    <p:set>
                                      <p:cBhvr>
                                        <p:cTn id="84" dur="1" fill="hold">
                                          <p:stCondLst>
                                            <p:cond delay="2749"/>
                                          </p:stCondLst>
                                        </p:cTn>
                                        <p:tgtEl>
                                          <p:spTgt spid="154"/>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2750"/>
                                        <p:tgtEl>
                                          <p:spTgt spid="135"/>
                                        </p:tgtEl>
                                        <p:attrNameLst>
                                          <p:attrName>ppt_x</p:attrName>
                                        </p:attrNameLst>
                                      </p:cBhvr>
                                      <p:tavLst>
                                        <p:tav tm="0">
                                          <p:val>
                                            <p:strVal val="ppt_x"/>
                                          </p:val>
                                        </p:tav>
                                        <p:tav tm="100000">
                                          <p:val>
                                            <p:strVal val="1+ppt_w/2"/>
                                          </p:val>
                                        </p:tav>
                                      </p:tavLst>
                                    </p:anim>
                                    <p:anim calcmode="lin" valueType="num">
                                      <p:cBhvr additive="base">
                                        <p:cTn id="87" dur="2750"/>
                                        <p:tgtEl>
                                          <p:spTgt spid="135"/>
                                        </p:tgtEl>
                                        <p:attrNameLst>
                                          <p:attrName>ppt_y</p:attrName>
                                        </p:attrNameLst>
                                      </p:cBhvr>
                                      <p:tavLst>
                                        <p:tav tm="0">
                                          <p:val>
                                            <p:strVal val="ppt_y"/>
                                          </p:val>
                                        </p:tav>
                                        <p:tav tm="100000">
                                          <p:val>
                                            <p:strVal val="1+ppt_h/2"/>
                                          </p:val>
                                        </p:tav>
                                      </p:tavLst>
                                    </p:anim>
                                    <p:set>
                                      <p:cBhvr>
                                        <p:cTn id="88" dur="1" fill="hold">
                                          <p:stCondLst>
                                            <p:cond delay="2749"/>
                                          </p:stCondLst>
                                        </p:cTn>
                                        <p:tgtEl>
                                          <p:spTgt spid="135"/>
                                        </p:tgtEl>
                                        <p:attrNameLst>
                                          <p:attrName>style.visibility</p:attrName>
                                        </p:attrNameLst>
                                      </p:cBhvr>
                                      <p:to>
                                        <p:strVal val="hidden"/>
                                      </p:to>
                                    </p:set>
                                  </p:childTnLst>
                                </p:cTn>
                              </p:par>
                              <p:par>
                                <p:cTn id="89" presetID="2" presetClass="exit" presetSubtype="6" fill="hold" nodeType="withEffect">
                                  <p:stCondLst>
                                    <p:cond delay="0"/>
                                  </p:stCondLst>
                                  <p:childTnLst>
                                    <p:anim calcmode="lin" valueType="num">
                                      <p:cBhvr additive="base">
                                        <p:cTn id="90" dur="2750"/>
                                        <p:tgtEl>
                                          <p:spTgt spid="116"/>
                                        </p:tgtEl>
                                        <p:attrNameLst>
                                          <p:attrName>ppt_x</p:attrName>
                                        </p:attrNameLst>
                                      </p:cBhvr>
                                      <p:tavLst>
                                        <p:tav tm="0">
                                          <p:val>
                                            <p:strVal val="ppt_x"/>
                                          </p:val>
                                        </p:tav>
                                        <p:tav tm="100000">
                                          <p:val>
                                            <p:strVal val="1+ppt_w/2"/>
                                          </p:val>
                                        </p:tav>
                                      </p:tavLst>
                                    </p:anim>
                                    <p:anim calcmode="lin" valueType="num">
                                      <p:cBhvr additive="base">
                                        <p:cTn id="91" dur="2750"/>
                                        <p:tgtEl>
                                          <p:spTgt spid="116"/>
                                        </p:tgtEl>
                                        <p:attrNameLst>
                                          <p:attrName>ppt_y</p:attrName>
                                        </p:attrNameLst>
                                      </p:cBhvr>
                                      <p:tavLst>
                                        <p:tav tm="0">
                                          <p:val>
                                            <p:strVal val="ppt_y"/>
                                          </p:val>
                                        </p:tav>
                                        <p:tav tm="100000">
                                          <p:val>
                                            <p:strVal val="1+ppt_h/2"/>
                                          </p:val>
                                        </p:tav>
                                      </p:tavLst>
                                    </p:anim>
                                    <p:set>
                                      <p:cBhvr>
                                        <p:cTn id="92" dur="1" fill="hold">
                                          <p:stCondLst>
                                            <p:cond delay="2749"/>
                                          </p:stCondLst>
                                        </p:cTn>
                                        <p:tgtEl>
                                          <p:spTgt spid="116"/>
                                        </p:tgtEl>
                                        <p:attrNameLst>
                                          <p:attrName>style.visibility</p:attrName>
                                        </p:attrNameLst>
                                      </p:cBhvr>
                                      <p:to>
                                        <p:strVal val="hidden"/>
                                      </p:to>
                                    </p:set>
                                  </p:childTnLst>
                                </p:cTn>
                              </p:par>
                              <p:par>
                                <p:cTn id="93" presetID="2" presetClass="exit" presetSubtype="12" fill="hold" nodeType="withEffect">
                                  <p:stCondLst>
                                    <p:cond delay="0"/>
                                  </p:stCondLst>
                                  <p:childTnLst>
                                    <p:anim calcmode="lin" valueType="num">
                                      <p:cBhvr additive="base">
                                        <p:cTn id="94" dur="2750"/>
                                        <p:tgtEl>
                                          <p:spTgt spid="192"/>
                                        </p:tgtEl>
                                        <p:attrNameLst>
                                          <p:attrName>ppt_x</p:attrName>
                                        </p:attrNameLst>
                                      </p:cBhvr>
                                      <p:tavLst>
                                        <p:tav tm="0">
                                          <p:val>
                                            <p:strVal val="ppt_x"/>
                                          </p:val>
                                        </p:tav>
                                        <p:tav tm="100000">
                                          <p:val>
                                            <p:strVal val="0-ppt_w/2"/>
                                          </p:val>
                                        </p:tav>
                                      </p:tavLst>
                                    </p:anim>
                                    <p:anim calcmode="lin" valueType="num">
                                      <p:cBhvr additive="base">
                                        <p:cTn id="95" dur="2750"/>
                                        <p:tgtEl>
                                          <p:spTgt spid="192"/>
                                        </p:tgtEl>
                                        <p:attrNameLst>
                                          <p:attrName>ppt_y</p:attrName>
                                        </p:attrNameLst>
                                      </p:cBhvr>
                                      <p:tavLst>
                                        <p:tav tm="0">
                                          <p:val>
                                            <p:strVal val="ppt_y"/>
                                          </p:val>
                                        </p:tav>
                                        <p:tav tm="100000">
                                          <p:val>
                                            <p:strVal val="1+ppt_h/2"/>
                                          </p:val>
                                        </p:tav>
                                      </p:tavLst>
                                    </p:anim>
                                    <p:set>
                                      <p:cBhvr>
                                        <p:cTn id="96" dur="1" fill="hold">
                                          <p:stCondLst>
                                            <p:cond delay="2749"/>
                                          </p:stCondLst>
                                        </p:cTn>
                                        <p:tgtEl>
                                          <p:spTgt spid="192"/>
                                        </p:tgtEl>
                                        <p:attrNameLst>
                                          <p:attrName>style.visibility</p:attrName>
                                        </p:attrNameLst>
                                      </p:cBhvr>
                                      <p:to>
                                        <p:strVal val="hidden"/>
                                      </p:to>
                                    </p:set>
                                  </p:childTnLst>
                                </p:cTn>
                              </p:par>
                              <p:par>
                                <p:cTn id="97" presetID="2" presetClass="exit" presetSubtype="12" fill="hold" nodeType="withEffect">
                                  <p:stCondLst>
                                    <p:cond delay="0"/>
                                  </p:stCondLst>
                                  <p:childTnLst>
                                    <p:anim calcmode="lin" valueType="num">
                                      <p:cBhvr additive="base">
                                        <p:cTn id="98" dur="2750"/>
                                        <p:tgtEl>
                                          <p:spTgt spid="211"/>
                                        </p:tgtEl>
                                        <p:attrNameLst>
                                          <p:attrName>ppt_x</p:attrName>
                                        </p:attrNameLst>
                                      </p:cBhvr>
                                      <p:tavLst>
                                        <p:tav tm="0">
                                          <p:val>
                                            <p:strVal val="ppt_x"/>
                                          </p:val>
                                        </p:tav>
                                        <p:tav tm="100000">
                                          <p:val>
                                            <p:strVal val="0-ppt_w/2"/>
                                          </p:val>
                                        </p:tav>
                                      </p:tavLst>
                                    </p:anim>
                                    <p:anim calcmode="lin" valueType="num">
                                      <p:cBhvr additive="base">
                                        <p:cTn id="99" dur="2750"/>
                                        <p:tgtEl>
                                          <p:spTgt spid="211"/>
                                        </p:tgtEl>
                                        <p:attrNameLst>
                                          <p:attrName>ppt_y</p:attrName>
                                        </p:attrNameLst>
                                      </p:cBhvr>
                                      <p:tavLst>
                                        <p:tav tm="0">
                                          <p:val>
                                            <p:strVal val="ppt_y"/>
                                          </p:val>
                                        </p:tav>
                                        <p:tav tm="100000">
                                          <p:val>
                                            <p:strVal val="1+ppt_h/2"/>
                                          </p:val>
                                        </p:tav>
                                      </p:tavLst>
                                    </p:anim>
                                    <p:set>
                                      <p:cBhvr>
                                        <p:cTn id="100" dur="1" fill="hold">
                                          <p:stCondLst>
                                            <p:cond delay="2749"/>
                                          </p:stCondLst>
                                        </p:cTn>
                                        <p:tgtEl>
                                          <p:spTgt spid="211"/>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2750"/>
                                        <p:tgtEl>
                                          <p:spTgt spid="173"/>
                                        </p:tgtEl>
                                        <p:attrNameLst>
                                          <p:attrName>ppt_x</p:attrName>
                                        </p:attrNameLst>
                                      </p:cBhvr>
                                      <p:tavLst>
                                        <p:tav tm="0">
                                          <p:val>
                                            <p:strVal val="ppt_x"/>
                                          </p:val>
                                        </p:tav>
                                        <p:tav tm="100000">
                                          <p:val>
                                            <p:strVal val="0-ppt_w/2"/>
                                          </p:val>
                                        </p:tav>
                                      </p:tavLst>
                                    </p:anim>
                                    <p:anim calcmode="lin" valueType="num">
                                      <p:cBhvr additive="base">
                                        <p:cTn id="103" dur="2750"/>
                                        <p:tgtEl>
                                          <p:spTgt spid="173"/>
                                        </p:tgtEl>
                                        <p:attrNameLst>
                                          <p:attrName>ppt_y</p:attrName>
                                        </p:attrNameLst>
                                      </p:cBhvr>
                                      <p:tavLst>
                                        <p:tav tm="0">
                                          <p:val>
                                            <p:strVal val="ppt_y"/>
                                          </p:val>
                                        </p:tav>
                                        <p:tav tm="100000">
                                          <p:val>
                                            <p:strVal val="1+ppt_h/2"/>
                                          </p:val>
                                        </p:tav>
                                      </p:tavLst>
                                    </p:anim>
                                    <p:set>
                                      <p:cBhvr>
                                        <p:cTn id="104" dur="1" fill="hold">
                                          <p:stCondLst>
                                            <p:cond delay="2749"/>
                                          </p:stCondLst>
                                        </p:cTn>
                                        <p:tgtEl>
                                          <p:spTgt spid="173"/>
                                        </p:tgtEl>
                                        <p:attrNameLst>
                                          <p:attrName>style.visibility</p:attrName>
                                        </p:attrNameLst>
                                      </p:cBhvr>
                                      <p:to>
                                        <p:strVal val="hidden"/>
                                      </p:to>
                                    </p:set>
                                  </p:childTnLst>
                                </p:cTn>
                              </p:par>
                              <p:par>
                                <p:cTn id="105" presetID="23" presetClass="entr" presetSubtype="528" fill="hold" nodeType="withEffect">
                                  <p:stCondLst>
                                    <p:cond delay="0"/>
                                  </p:stCondLst>
                                  <p:childTnLst>
                                    <p:set>
                                      <p:cBhvr>
                                        <p:cTn id="106" dur="1" fill="hold">
                                          <p:stCondLst>
                                            <p:cond delay="0"/>
                                          </p:stCondLst>
                                        </p:cTn>
                                        <p:tgtEl>
                                          <p:spTgt spid="233"/>
                                        </p:tgtEl>
                                        <p:attrNameLst>
                                          <p:attrName>style.visibility</p:attrName>
                                        </p:attrNameLst>
                                      </p:cBhvr>
                                      <p:to>
                                        <p:strVal val="visible"/>
                                      </p:to>
                                    </p:set>
                                    <p:anim calcmode="lin" valueType="num">
                                      <p:cBhvr>
                                        <p:cTn id="107" dur="2500" fill="hold"/>
                                        <p:tgtEl>
                                          <p:spTgt spid="233"/>
                                        </p:tgtEl>
                                        <p:attrNameLst>
                                          <p:attrName>ppt_w</p:attrName>
                                        </p:attrNameLst>
                                      </p:cBhvr>
                                      <p:tavLst>
                                        <p:tav tm="0">
                                          <p:val>
                                            <p:fltVal val="0"/>
                                          </p:val>
                                        </p:tav>
                                        <p:tav tm="100000">
                                          <p:val>
                                            <p:strVal val="#ppt_w"/>
                                          </p:val>
                                        </p:tav>
                                      </p:tavLst>
                                    </p:anim>
                                    <p:anim calcmode="lin" valueType="num">
                                      <p:cBhvr>
                                        <p:cTn id="108" dur="2500" fill="hold"/>
                                        <p:tgtEl>
                                          <p:spTgt spid="233"/>
                                        </p:tgtEl>
                                        <p:attrNameLst>
                                          <p:attrName>ppt_h</p:attrName>
                                        </p:attrNameLst>
                                      </p:cBhvr>
                                      <p:tavLst>
                                        <p:tav tm="0">
                                          <p:val>
                                            <p:fltVal val="0"/>
                                          </p:val>
                                        </p:tav>
                                        <p:tav tm="100000">
                                          <p:val>
                                            <p:strVal val="#ppt_h"/>
                                          </p:val>
                                        </p:tav>
                                      </p:tavLst>
                                    </p:anim>
                                    <p:anim calcmode="lin" valueType="num">
                                      <p:cBhvr>
                                        <p:cTn id="109" dur="2500" fill="hold"/>
                                        <p:tgtEl>
                                          <p:spTgt spid="233"/>
                                        </p:tgtEl>
                                        <p:attrNameLst>
                                          <p:attrName>ppt_x</p:attrName>
                                        </p:attrNameLst>
                                      </p:cBhvr>
                                      <p:tavLst>
                                        <p:tav tm="0">
                                          <p:val>
                                            <p:fltVal val="0.5"/>
                                          </p:val>
                                        </p:tav>
                                        <p:tav tm="100000">
                                          <p:val>
                                            <p:strVal val="#ppt_x"/>
                                          </p:val>
                                        </p:tav>
                                      </p:tavLst>
                                    </p:anim>
                                    <p:anim calcmode="lin" valueType="num">
                                      <p:cBhvr>
                                        <p:cTn id="110" dur="2500" fill="hold"/>
                                        <p:tgtEl>
                                          <p:spTgt spid="233"/>
                                        </p:tgtEl>
                                        <p:attrNameLst>
                                          <p:attrName>ppt_y</p:attrName>
                                        </p:attrNameLst>
                                      </p:cBhvr>
                                      <p:tavLst>
                                        <p:tav tm="0">
                                          <p:val>
                                            <p:fltVal val="0.5"/>
                                          </p:val>
                                        </p:tav>
                                        <p:tav tm="100000">
                                          <p:val>
                                            <p:strVal val="#ppt_y"/>
                                          </p:val>
                                        </p:tav>
                                      </p:tavLst>
                                    </p:anim>
                                  </p:childTnLst>
                                </p:cTn>
                              </p:par>
                              <p:par>
                                <p:cTn id="111" presetID="8" presetClass="entr" presetSubtype="32" fill="hold" nodeType="withEffect">
                                  <p:stCondLst>
                                    <p:cond delay="0"/>
                                  </p:stCondLst>
                                  <p:childTnLst>
                                    <p:set>
                                      <p:cBhvr>
                                        <p:cTn id="112" dur="1" fill="hold">
                                          <p:stCondLst>
                                            <p:cond delay="0"/>
                                          </p:stCondLst>
                                        </p:cTn>
                                        <p:tgtEl>
                                          <p:spTgt spid="233"/>
                                        </p:tgtEl>
                                        <p:attrNameLst>
                                          <p:attrName>style.visibility</p:attrName>
                                        </p:attrNameLst>
                                      </p:cBhvr>
                                      <p:to>
                                        <p:strVal val="visible"/>
                                      </p:to>
                                    </p:set>
                                    <p:animEffect transition="in" filter="diamond(out)">
                                      <p:cBhvr>
                                        <p:cTn id="113" dur="2500"/>
                                        <p:tgtEl>
                                          <p:spTgt spid="233"/>
                                        </p:tgtEl>
                                      </p:cBhvr>
                                    </p:animEffect>
                                  </p:childTnLst>
                                </p:cTn>
                              </p:par>
                              <p:par>
                                <p:cTn id="114" presetID="23" presetClass="entr" presetSubtype="528" fill="hold" grpId="0" nodeType="withEffect">
                                  <p:stCondLst>
                                    <p:cond delay="0"/>
                                  </p:stCondLst>
                                  <p:childTnLst>
                                    <p:set>
                                      <p:cBhvr>
                                        <p:cTn id="115" dur="1" fill="hold">
                                          <p:stCondLst>
                                            <p:cond delay="0"/>
                                          </p:stCondLst>
                                        </p:cTn>
                                        <p:tgtEl>
                                          <p:spTgt spid="232"/>
                                        </p:tgtEl>
                                        <p:attrNameLst>
                                          <p:attrName>style.visibility</p:attrName>
                                        </p:attrNameLst>
                                      </p:cBhvr>
                                      <p:to>
                                        <p:strVal val="visible"/>
                                      </p:to>
                                    </p:set>
                                    <p:anim calcmode="lin" valueType="num">
                                      <p:cBhvr>
                                        <p:cTn id="116" dur="2250" fill="hold"/>
                                        <p:tgtEl>
                                          <p:spTgt spid="232"/>
                                        </p:tgtEl>
                                        <p:attrNameLst>
                                          <p:attrName>ppt_w</p:attrName>
                                        </p:attrNameLst>
                                      </p:cBhvr>
                                      <p:tavLst>
                                        <p:tav tm="0">
                                          <p:val>
                                            <p:fltVal val="0"/>
                                          </p:val>
                                        </p:tav>
                                        <p:tav tm="100000">
                                          <p:val>
                                            <p:strVal val="#ppt_w"/>
                                          </p:val>
                                        </p:tav>
                                      </p:tavLst>
                                    </p:anim>
                                    <p:anim calcmode="lin" valueType="num">
                                      <p:cBhvr>
                                        <p:cTn id="117" dur="2250" fill="hold"/>
                                        <p:tgtEl>
                                          <p:spTgt spid="232"/>
                                        </p:tgtEl>
                                        <p:attrNameLst>
                                          <p:attrName>ppt_h</p:attrName>
                                        </p:attrNameLst>
                                      </p:cBhvr>
                                      <p:tavLst>
                                        <p:tav tm="0">
                                          <p:val>
                                            <p:fltVal val="0"/>
                                          </p:val>
                                        </p:tav>
                                        <p:tav tm="100000">
                                          <p:val>
                                            <p:strVal val="#ppt_h"/>
                                          </p:val>
                                        </p:tav>
                                      </p:tavLst>
                                    </p:anim>
                                    <p:anim calcmode="lin" valueType="num">
                                      <p:cBhvr>
                                        <p:cTn id="118" dur="2250" fill="hold"/>
                                        <p:tgtEl>
                                          <p:spTgt spid="232"/>
                                        </p:tgtEl>
                                        <p:attrNameLst>
                                          <p:attrName>ppt_x</p:attrName>
                                        </p:attrNameLst>
                                      </p:cBhvr>
                                      <p:tavLst>
                                        <p:tav tm="0">
                                          <p:val>
                                            <p:fltVal val="0.5"/>
                                          </p:val>
                                        </p:tav>
                                        <p:tav tm="100000">
                                          <p:val>
                                            <p:strVal val="#ppt_x"/>
                                          </p:val>
                                        </p:tav>
                                      </p:tavLst>
                                    </p:anim>
                                    <p:anim calcmode="lin" valueType="num">
                                      <p:cBhvr>
                                        <p:cTn id="119" dur="2250" fill="hold"/>
                                        <p:tgtEl>
                                          <p:spTgt spid="232"/>
                                        </p:tgtEl>
                                        <p:attrNameLst>
                                          <p:attrName>ppt_y</p:attrName>
                                        </p:attrNameLst>
                                      </p:cBhvr>
                                      <p:tavLst>
                                        <p:tav tm="0">
                                          <p:val>
                                            <p:fltVal val="0.5"/>
                                          </p:val>
                                        </p:tav>
                                        <p:tav tm="100000">
                                          <p:val>
                                            <p:strVal val="#ppt_y"/>
                                          </p:val>
                                        </p:tav>
                                      </p:tavLst>
                                    </p:anim>
                                  </p:childTnLst>
                                </p:cTn>
                              </p:par>
                              <p:par>
                                <p:cTn id="120" presetID="8" presetClass="entr" presetSubtype="32" fill="hold" grpId="1" nodeType="withEffect">
                                  <p:stCondLst>
                                    <p:cond delay="0"/>
                                  </p:stCondLst>
                                  <p:childTnLst>
                                    <p:set>
                                      <p:cBhvr>
                                        <p:cTn id="121" dur="1" fill="hold">
                                          <p:stCondLst>
                                            <p:cond delay="0"/>
                                          </p:stCondLst>
                                        </p:cTn>
                                        <p:tgtEl>
                                          <p:spTgt spid="232"/>
                                        </p:tgtEl>
                                        <p:attrNameLst>
                                          <p:attrName>style.visibility</p:attrName>
                                        </p:attrNameLst>
                                      </p:cBhvr>
                                      <p:to>
                                        <p:strVal val="visible"/>
                                      </p:to>
                                    </p:set>
                                    <p:animEffect transition="in" filter="diamond(out)">
                                      <p:cBhvr>
                                        <p:cTn id="122" dur="225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232" grpId="1" animBg="1"/>
      <p:bldP spid="23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8 Rectángulo"/>
          <p:cNvSpPr/>
          <p:nvPr/>
        </p:nvSpPr>
        <p:spPr>
          <a:xfrm>
            <a:off x="28600" y="0"/>
            <a:ext cx="9144000" cy="5143500"/>
          </a:xfrm>
          <a:prstGeom prst="rect">
            <a:avLst/>
          </a:prstGeom>
          <a:gradFill>
            <a:gsLst>
              <a:gs pos="51000">
                <a:srgbClr val="002060">
                  <a:lumMod val="50000"/>
                </a:srgbClr>
              </a:gs>
              <a:gs pos="92000">
                <a:srgbClr val="002060">
                  <a:lumMod val="58000"/>
                </a:srgbClr>
              </a:gs>
              <a:gs pos="9000">
                <a:srgbClr val="002060">
                  <a:lumMod val="49000"/>
                </a:srgbClr>
              </a:gs>
              <a:gs pos="100000">
                <a:srgbClr val="CCFF33"/>
              </a:gs>
              <a:gs pos="0">
                <a:srgbClr val="CCFF33"/>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descr="Diapositiva32"/>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pic>
        <p:nvPicPr>
          <p:cNvPr id="3"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2993255">
            <a:off x="7774756" y="-134326"/>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2993255">
            <a:off x="6046564" y="369729"/>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2993255">
            <a:off x="4246363" y="873785"/>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18606745" flipH="1">
            <a:off x="-1025411" y="-111758"/>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18606745" flipH="1">
            <a:off x="702783" y="392297"/>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18606745" flipH="1">
            <a:off x="2502984" y="896353"/>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18606745" flipV="1">
            <a:off x="7774756" y="3079161"/>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18606745" flipV="1">
            <a:off x="6046564" y="2575106"/>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18606745" flipV="1">
            <a:off x="4246363" y="2071050"/>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2993255" flipH="1" flipV="1">
            <a:off x="-1025411" y="3056593"/>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2993255" flipH="1" flipV="1">
            <a:off x="702783" y="2552538"/>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2"/>
          <p:cNvPicPr>
            <a:picLocks noChangeAspect="1" noChangeArrowheads="1"/>
          </p:cNvPicPr>
          <p:nvPr/>
        </p:nvPicPr>
        <p:blipFill rotWithShape="1">
          <a:blip r:embed="rId3" cstate="email">
            <a:extLst>
              <a:ext uri="{BEBA8EAE-BF5A-486C-A8C5-ECC9F3942E4B}">
                <a14:imgProps xmlns:a14="http://schemas.microsoft.com/office/drawing/2010/main">
                  <a14:imgLayer r:embed="rId4">
                    <a14:imgEffect>
                      <a14:brightnessContrast contrast="100000"/>
                    </a14:imgEffect>
                  </a14:imgLayer>
                </a14:imgProps>
              </a:ext>
              <a:ext uri="{28A0092B-C50C-407E-A947-70E740481C1C}">
                <a14:useLocalDpi xmlns:a14="http://schemas.microsoft.com/office/drawing/2010/main"/>
              </a:ext>
            </a:extLst>
          </a:blip>
          <a:srcRect t="-8854" b="-8115"/>
          <a:stretch/>
        </p:blipFill>
        <p:spPr bwMode="auto">
          <a:xfrm rot="2993255" flipH="1" flipV="1">
            <a:off x="2502984" y="2048482"/>
            <a:ext cx="2395127" cy="2145521"/>
          </a:xfrm>
          <a:prstGeom prst="rect">
            <a:avLst/>
          </a:prstGeom>
          <a:noFill/>
          <a:ln>
            <a:noFill/>
          </a:ln>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15 Rectángulo"/>
          <p:cNvSpPr/>
          <p:nvPr/>
        </p:nvSpPr>
        <p:spPr>
          <a:xfrm rot="10800000">
            <a:off x="-828600" y="-380578"/>
            <a:ext cx="11017224" cy="568863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5690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2250" fill="hold"/>
                                        <p:tgtEl>
                                          <p:spTgt spid="25"/>
                                        </p:tgtEl>
                                        <p:attrNameLst>
                                          <p:attrName>ppt_x</p:attrName>
                                        </p:attrNameLst>
                                      </p:cBhvr>
                                      <p:tavLst>
                                        <p:tav tm="0">
                                          <p:val>
                                            <p:strVal val="0-#ppt_w/2"/>
                                          </p:val>
                                        </p:tav>
                                        <p:tav tm="100000">
                                          <p:val>
                                            <p:strVal val="#ppt_x"/>
                                          </p:val>
                                        </p:tav>
                                      </p:tavLst>
                                    </p:anim>
                                    <p:anim calcmode="lin" valueType="num">
                                      <p:cBhvr additive="base">
                                        <p:cTn id="8" dur="2250" fill="hold"/>
                                        <p:tgtEl>
                                          <p:spTgt spid="2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250" fill="hold"/>
                                        <p:tgtEl>
                                          <p:spTgt spid="24"/>
                                        </p:tgtEl>
                                        <p:attrNameLst>
                                          <p:attrName>ppt_x</p:attrName>
                                        </p:attrNameLst>
                                      </p:cBhvr>
                                      <p:tavLst>
                                        <p:tav tm="0">
                                          <p:val>
                                            <p:strVal val="0-#ppt_w/2"/>
                                          </p:val>
                                        </p:tav>
                                        <p:tav tm="100000">
                                          <p:val>
                                            <p:strVal val="#ppt_x"/>
                                          </p:val>
                                        </p:tav>
                                      </p:tavLst>
                                    </p:anim>
                                    <p:anim calcmode="lin" valueType="num">
                                      <p:cBhvr additive="base">
                                        <p:cTn id="12" dur="2250" fill="hold"/>
                                        <p:tgtEl>
                                          <p:spTgt spid="24"/>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2250" fill="hold"/>
                                        <p:tgtEl>
                                          <p:spTgt spid="23"/>
                                        </p:tgtEl>
                                        <p:attrNameLst>
                                          <p:attrName>ppt_x</p:attrName>
                                        </p:attrNameLst>
                                      </p:cBhvr>
                                      <p:tavLst>
                                        <p:tav tm="0">
                                          <p:val>
                                            <p:strVal val="0-#ppt_w/2"/>
                                          </p:val>
                                        </p:tav>
                                        <p:tav tm="100000">
                                          <p:val>
                                            <p:strVal val="#ppt_x"/>
                                          </p:val>
                                        </p:tav>
                                      </p:tavLst>
                                    </p:anim>
                                    <p:anim calcmode="lin" valueType="num">
                                      <p:cBhvr additive="base">
                                        <p:cTn id="16" dur="2250" fill="hold"/>
                                        <p:tgtEl>
                                          <p:spTgt spid="23"/>
                                        </p:tgtEl>
                                        <p:attrNameLst>
                                          <p:attrName>ppt_y</p:attrName>
                                        </p:attrNameLst>
                                      </p:cBhvr>
                                      <p:tavLst>
                                        <p:tav tm="0">
                                          <p:val>
                                            <p:strVal val="0-#ppt_h/2"/>
                                          </p:val>
                                        </p:tav>
                                        <p:tav tm="100000">
                                          <p:val>
                                            <p:strVal val="#ppt_y"/>
                                          </p:val>
                                        </p:tav>
                                      </p:tavLst>
                                    </p:anim>
                                  </p:childTnLst>
                                </p:cTn>
                              </p:par>
                              <p:par>
                                <p:cTn id="17" presetID="2" presetClass="entr" presetSubtype="12"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250" fill="hold"/>
                                        <p:tgtEl>
                                          <p:spTgt spid="3"/>
                                        </p:tgtEl>
                                        <p:attrNameLst>
                                          <p:attrName>ppt_x</p:attrName>
                                        </p:attrNameLst>
                                      </p:cBhvr>
                                      <p:tavLst>
                                        <p:tav tm="0">
                                          <p:val>
                                            <p:strVal val="0-#ppt_w/2"/>
                                          </p:val>
                                        </p:tav>
                                        <p:tav tm="100000">
                                          <p:val>
                                            <p:strVal val="#ppt_x"/>
                                          </p:val>
                                        </p:tav>
                                      </p:tavLst>
                                    </p:anim>
                                    <p:anim calcmode="lin" valueType="num">
                                      <p:cBhvr additive="base">
                                        <p:cTn id="20" dur="225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12" fill="hold" nodeType="with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250" fill="hold"/>
                                        <p:tgtEl>
                                          <p:spTgt spid="4"/>
                                        </p:tgtEl>
                                        <p:attrNameLst>
                                          <p:attrName>ppt_x</p:attrName>
                                        </p:attrNameLst>
                                      </p:cBhvr>
                                      <p:tavLst>
                                        <p:tav tm="0">
                                          <p:val>
                                            <p:strVal val="0-#ppt_w/2"/>
                                          </p:val>
                                        </p:tav>
                                        <p:tav tm="100000">
                                          <p:val>
                                            <p:strVal val="#ppt_x"/>
                                          </p:val>
                                        </p:tav>
                                      </p:tavLst>
                                    </p:anim>
                                    <p:anim calcmode="lin" valueType="num">
                                      <p:cBhvr additive="base">
                                        <p:cTn id="24" dur="2250" fill="hold"/>
                                        <p:tgtEl>
                                          <p:spTgt spid="4"/>
                                        </p:tgtEl>
                                        <p:attrNameLst>
                                          <p:attrName>ppt_y</p:attrName>
                                        </p:attrNameLst>
                                      </p:cBhvr>
                                      <p:tavLst>
                                        <p:tav tm="0">
                                          <p:val>
                                            <p:strVal val="1+#ppt_h/2"/>
                                          </p:val>
                                        </p:tav>
                                        <p:tav tm="100000">
                                          <p:val>
                                            <p:strVal val="#ppt_y"/>
                                          </p:val>
                                        </p:tav>
                                      </p:tavLst>
                                    </p:anim>
                                  </p:childTnLst>
                                </p:cTn>
                              </p:par>
                              <p:par>
                                <p:cTn id="25" presetID="2" presetClass="entr" presetSubtype="12"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250" fill="hold"/>
                                        <p:tgtEl>
                                          <p:spTgt spid="5"/>
                                        </p:tgtEl>
                                        <p:attrNameLst>
                                          <p:attrName>ppt_x</p:attrName>
                                        </p:attrNameLst>
                                      </p:cBhvr>
                                      <p:tavLst>
                                        <p:tav tm="0">
                                          <p:val>
                                            <p:strVal val="0-#ppt_w/2"/>
                                          </p:val>
                                        </p:tav>
                                        <p:tav tm="100000">
                                          <p:val>
                                            <p:strVal val="#ppt_x"/>
                                          </p:val>
                                        </p:tav>
                                      </p:tavLst>
                                    </p:anim>
                                    <p:anim calcmode="lin" valueType="num">
                                      <p:cBhvr additive="base">
                                        <p:cTn id="28" dur="2250" fill="hold"/>
                                        <p:tgtEl>
                                          <p:spTgt spid="5"/>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2250" fill="hold"/>
                                        <p:tgtEl>
                                          <p:spTgt spid="19"/>
                                        </p:tgtEl>
                                        <p:attrNameLst>
                                          <p:attrName>ppt_x</p:attrName>
                                        </p:attrNameLst>
                                      </p:cBhvr>
                                      <p:tavLst>
                                        <p:tav tm="0">
                                          <p:val>
                                            <p:strVal val="1+#ppt_w/2"/>
                                          </p:val>
                                        </p:tav>
                                        <p:tav tm="100000">
                                          <p:val>
                                            <p:strVal val="#ppt_x"/>
                                          </p:val>
                                        </p:tav>
                                      </p:tavLst>
                                    </p:anim>
                                    <p:anim calcmode="lin" valueType="num">
                                      <p:cBhvr additive="base">
                                        <p:cTn id="32" dur="225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2250" fill="hold"/>
                                        <p:tgtEl>
                                          <p:spTgt spid="20"/>
                                        </p:tgtEl>
                                        <p:attrNameLst>
                                          <p:attrName>ppt_x</p:attrName>
                                        </p:attrNameLst>
                                      </p:cBhvr>
                                      <p:tavLst>
                                        <p:tav tm="0">
                                          <p:val>
                                            <p:strVal val="1+#ppt_w/2"/>
                                          </p:val>
                                        </p:tav>
                                        <p:tav tm="100000">
                                          <p:val>
                                            <p:strVal val="#ppt_x"/>
                                          </p:val>
                                        </p:tav>
                                      </p:tavLst>
                                    </p:anim>
                                    <p:anim calcmode="lin" valueType="num">
                                      <p:cBhvr additive="base">
                                        <p:cTn id="36" dur="2250" fill="hold"/>
                                        <p:tgtEl>
                                          <p:spTgt spid="2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2250" fill="hold"/>
                                        <p:tgtEl>
                                          <p:spTgt spid="21"/>
                                        </p:tgtEl>
                                        <p:attrNameLst>
                                          <p:attrName>ppt_x</p:attrName>
                                        </p:attrNameLst>
                                      </p:cBhvr>
                                      <p:tavLst>
                                        <p:tav tm="0">
                                          <p:val>
                                            <p:strVal val="1+#ppt_w/2"/>
                                          </p:val>
                                        </p:tav>
                                        <p:tav tm="100000">
                                          <p:val>
                                            <p:strVal val="#ppt_x"/>
                                          </p:val>
                                        </p:tav>
                                      </p:tavLst>
                                    </p:anim>
                                    <p:anim calcmode="lin" valueType="num">
                                      <p:cBhvr additive="base">
                                        <p:cTn id="40" dur="2250" fill="hold"/>
                                        <p:tgtEl>
                                          <p:spTgt spid="21"/>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2250" fill="hold"/>
                                        <p:tgtEl>
                                          <p:spTgt spid="29"/>
                                        </p:tgtEl>
                                        <p:attrNameLst>
                                          <p:attrName>ppt_x</p:attrName>
                                        </p:attrNameLst>
                                      </p:cBhvr>
                                      <p:tavLst>
                                        <p:tav tm="0">
                                          <p:val>
                                            <p:strVal val="1+#ppt_w/2"/>
                                          </p:val>
                                        </p:tav>
                                        <p:tav tm="100000">
                                          <p:val>
                                            <p:strVal val="#ppt_x"/>
                                          </p:val>
                                        </p:tav>
                                      </p:tavLst>
                                    </p:anim>
                                    <p:anim calcmode="lin" valueType="num">
                                      <p:cBhvr additive="base">
                                        <p:cTn id="44" dur="2250" fill="hold"/>
                                        <p:tgtEl>
                                          <p:spTgt spid="29"/>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2250" fill="hold"/>
                                        <p:tgtEl>
                                          <p:spTgt spid="28"/>
                                        </p:tgtEl>
                                        <p:attrNameLst>
                                          <p:attrName>ppt_x</p:attrName>
                                        </p:attrNameLst>
                                      </p:cBhvr>
                                      <p:tavLst>
                                        <p:tav tm="0">
                                          <p:val>
                                            <p:strVal val="1+#ppt_w/2"/>
                                          </p:val>
                                        </p:tav>
                                        <p:tav tm="100000">
                                          <p:val>
                                            <p:strVal val="#ppt_x"/>
                                          </p:val>
                                        </p:tav>
                                      </p:tavLst>
                                    </p:anim>
                                    <p:anim calcmode="lin" valueType="num">
                                      <p:cBhvr additive="base">
                                        <p:cTn id="48" dur="2250" fill="hold"/>
                                        <p:tgtEl>
                                          <p:spTgt spid="28"/>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2250" fill="hold"/>
                                        <p:tgtEl>
                                          <p:spTgt spid="27"/>
                                        </p:tgtEl>
                                        <p:attrNameLst>
                                          <p:attrName>ppt_x</p:attrName>
                                        </p:attrNameLst>
                                      </p:cBhvr>
                                      <p:tavLst>
                                        <p:tav tm="0">
                                          <p:val>
                                            <p:strVal val="1+#ppt_w/2"/>
                                          </p:val>
                                        </p:tav>
                                        <p:tav tm="100000">
                                          <p:val>
                                            <p:strVal val="#ppt_x"/>
                                          </p:val>
                                        </p:tav>
                                      </p:tavLst>
                                    </p:anim>
                                    <p:anim calcmode="lin" valueType="num">
                                      <p:cBhvr additive="base">
                                        <p:cTn id="52" dur="2250" fill="hold"/>
                                        <p:tgtEl>
                                          <p:spTgt spid="27"/>
                                        </p:tgtEl>
                                        <p:attrNameLst>
                                          <p:attrName>ppt_y</p:attrName>
                                        </p:attrNameLst>
                                      </p:cBhvr>
                                      <p:tavLst>
                                        <p:tav tm="0">
                                          <p:val>
                                            <p:strVal val="0-#ppt_h/2"/>
                                          </p:val>
                                        </p:tav>
                                        <p:tav tm="100000">
                                          <p:val>
                                            <p:strVal val="#ppt_y"/>
                                          </p:val>
                                        </p:tav>
                                      </p:tavLst>
                                    </p:anim>
                                  </p:childTnLst>
                                </p:cTn>
                              </p:par>
                              <p:par>
                                <p:cTn id="53" presetID="9" presetClass="emph" presetSubtype="0" grpId="0" nodeType="withEffect">
                                  <p:stCondLst>
                                    <p:cond delay="0"/>
                                  </p:stCondLst>
                                  <p:childTnLst>
                                    <p:set>
                                      <p:cBhvr rctx="PPT">
                                        <p:cTn id="54" dur="indefinite"/>
                                        <p:tgtEl>
                                          <p:spTgt spid="16"/>
                                        </p:tgtEl>
                                        <p:attrNameLst>
                                          <p:attrName>style.opacity</p:attrName>
                                        </p:attrNameLst>
                                      </p:cBhvr>
                                      <p:to>
                                        <p:strVal val="0"/>
                                      </p:to>
                                    </p:set>
                                    <p:animEffect filter="image" prLst="opacity: 0">
                                      <p:cBhvr rctx="IE">
                                        <p:cTn id="55" dur="indefinite"/>
                                        <p:tgtEl>
                                          <p:spTgt spid="16"/>
                                        </p:tgtEl>
                                      </p:cBhvr>
                                    </p:animEffect>
                                  </p:childTnLst>
                                </p:cTn>
                              </p:par>
                            </p:childTnLst>
                          </p:cTn>
                        </p:par>
                        <p:par>
                          <p:cTn id="56" fill="hold">
                            <p:stCondLst>
                              <p:cond delay="2250"/>
                            </p:stCondLst>
                            <p:childTnLst>
                              <p:par>
                                <p:cTn id="57" presetID="2" presetClass="exit" presetSubtype="9" fill="hold" nodeType="afterEffect">
                                  <p:stCondLst>
                                    <p:cond delay="0"/>
                                  </p:stCondLst>
                                  <p:childTnLst>
                                    <p:anim calcmode="lin" valueType="num">
                                      <p:cBhvr additive="base">
                                        <p:cTn id="58" dur="3500"/>
                                        <p:tgtEl>
                                          <p:spTgt spid="25"/>
                                        </p:tgtEl>
                                        <p:attrNameLst>
                                          <p:attrName>ppt_x</p:attrName>
                                        </p:attrNameLst>
                                      </p:cBhvr>
                                      <p:tavLst>
                                        <p:tav tm="0">
                                          <p:val>
                                            <p:strVal val="ppt_x"/>
                                          </p:val>
                                        </p:tav>
                                        <p:tav tm="100000">
                                          <p:val>
                                            <p:strVal val="0-ppt_w/2"/>
                                          </p:val>
                                        </p:tav>
                                      </p:tavLst>
                                    </p:anim>
                                    <p:anim calcmode="lin" valueType="num">
                                      <p:cBhvr additive="base">
                                        <p:cTn id="59" dur="3500"/>
                                        <p:tgtEl>
                                          <p:spTgt spid="25"/>
                                        </p:tgtEl>
                                        <p:attrNameLst>
                                          <p:attrName>ppt_y</p:attrName>
                                        </p:attrNameLst>
                                      </p:cBhvr>
                                      <p:tavLst>
                                        <p:tav tm="0">
                                          <p:val>
                                            <p:strVal val="ppt_y"/>
                                          </p:val>
                                        </p:tav>
                                        <p:tav tm="100000">
                                          <p:val>
                                            <p:strVal val="0-ppt_h/2"/>
                                          </p:val>
                                        </p:tav>
                                      </p:tavLst>
                                    </p:anim>
                                    <p:set>
                                      <p:cBhvr>
                                        <p:cTn id="60" dur="1" fill="hold">
                                          <p:stCondLst>
                                            <p:cond delay="3499"/>
                                          </p:stCondLst>
                                        </p:cTn>
                                        <p:tgtEl>
                                          <p:spTgt spid="25"/>
                                        </p:tgtEl>
                                        <p:attrNameLst>
                                          <p:attrName>style.visibility</p:attrName>
                                        </p:attrNameLst>
                                      </p:cBhvr>
                                      <p:to>
                                        <p:strVal val="hidden"/>
                                      </p:to>
                                    </p:set>
                                  </p:childTnLst>
                                </p:cTn>
                              </p:par>
                              <p:par>
                                <p:cTn id="61" presetID="8" presetClass="emph" presetSubtype="0" fill="hold" nodeType="withEffect">
                                  <p:stCondLst>
                                    <p:cond delay="0"/>
                                  </p:stCondLst>
                                  <p:childTnLst>
                                    <p:animRot by="21600000">
                                      <p:cBhvr>
                                        <p:cTn id="62" dur="3000" fill="hold"/>
                                        <p:tgtEl>
                                          <p:spTgt spid="25"/>
                                        </p:tgtEl>
                                        <p:attrNameLst>
                                          <p:attrName>r</p:attrName>
                                        </p:attrNameLst>
                                      </p:cBhvr>
                                    </p:animRot>
                                  </p:childTnLst>
                                </p:cTn>
                              </p:par>
                              <p:par>
                                <p:cTn id="63" presetID="19" presetClass="exit" presetSubtype="10" fill="hold" nodeType="withEffect">
                                  <p:stCondLst>
                                    <p:cond delay="0"/>
                                  </p:stCondLst>
                                  <p:childTnLst>
                                    <p:anim calcmode="lin" valueType="num">
                                      <p:cBhvr>
                                        <p:cTn id="64" dur="3500"/>
                                        <p:tgtEl>
                                          <p:spTgt spid="25"/>
                                        </p:tgtEl>
                                        <p:attrNameLst>
                                          <p:attrName>ppt_h</p:attrName>
                                        </p:attrNameLst>
                                      </p:cBhvr>
                                      <p:tavLst>
                                        <p:tav tm="0">
                                          <p:val>
                                            <p:strVal val="ppt_h"/>
                                          </p:val>
                                        </p:tav>
                                        <p:tav tm="100000">
                                          <p:val>
                                            <p:strVal val="ppt_h"/>
                                          </p:val>
                                        </p:tav>
                                      </p:tavLst>
                                    </p:anim>
                                    <p:anim calcmode="lin" valueType="num">
                                      <p:cBhvr>
                                        <p:cTn id="65" dur="35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 dur="1" fill="hold">
                                          <p:stCondLst>
                                            <p:cond delay="3499"/>
                                          </p:stCondLst>
                                        </p:cTn>
                                        <p:tgtEl>
                                          <p:spTgt spid="25"/>
                                        </p:tgtEl>
                                        <p:attrNameLst>
                                          <p:attrName>style.visibility</p:attrName>
                                        </p:attrNameLst>
                                      </p:cBhvr>
                                      <p:to>
                                        <p:strVal val="hidden"/>
                                      </p:to>
                                    </p:set>
                                  </p:childTnLst>
                                </p:cTn>
                              </p:par>
                              <p:par>
                                <p:cTn id="67" presetID="2" presetClass="exit" presetSubtype="9" fill="hold" nodeType="withEffect">
                                  <p:stCondLst>
                                    <p:cond delay="0"/>
                                  </p:stCondLst>
                                  <p:childTnLst>
                                    <p:anim calcmode="lin" valueType="num">
                                      <p:cBhvr additive="base">
                                        <p:cTn id="68" dur="3500"/>
                                        <p:tgtEl>
                                          <p:spTgt spid="24"/>
                                        </p:tgtEl>
                                        <p:attrNameLst>
                                          <p:attrName>ppt_x</p:attrName>
                                        </p:attrNameLst>
                                      </p:cBhvr>
                                      <p:tavLst>
                                        <p:tav tm="0">
                                          <p:val>
                                            <p:strVal val="ppt_x"/>
                                          </p:val>
                                        </p:tav>
                                        <p:tav tm="100000">
                                          <p:val>
                                            <p:strVal val="0-ppt_w/2"/>
                                          </p:val>
                                        </p:tav>
                                      </p:tavLst>
                                    </p:anim>
                                    <p:anim calcmode="lin" valueType="num">
                                      <p:cBhvr additive="base">
                                        <p:cTn id="69" dur="3500"/>
                                        <p:tgtEl>
                                          <p:spTgt spid="24"/>
                                        </p:tgtEl>
                                        <p:attrNameLst>
                                          <p:attrName>ppt_y</p:attrName>
                                        </p:attrNameLst>
                                      </p:cBhvr>
                                      <p:tavLst>
                                        <p:tav tm="0">
                                          <p:val>
                                            <p:strVal val="ppt_y"/>
                                          </p:val>
                                        </p:tav>
                                        <p:tav tm="100000">
                                          <p:val>
                                            <p:strVal val="0-ppt_h/2"/>
                                          </p:val>
                                        </p:tav>
                                      </p:tavLst>
                                    </p:anim>
                                    <p:set>
                                      <p:cBhvr>
                                        <p:cTn id="70" dur="1" fill="hold">
                                          <p:stCondLst>
                                            <p:cond delay="3499"/>
                                          </p:stCondLst>
                                        </p:cTn>
                                        <p:tgtEl>
                                          <p:spTgt spid="24"/>
                                        </p:tgtEl>
                                        <p:attrNameLst>
                                          <p:attrName>style.visibility</p:attrName>
                                        </p:attrNameLst>
                                      </p:cBhvr>
                                      <p:to>
                                        <p:strVal val="hidden"/>
                                      </p:to>
                                    </p:set>
                                  </p:childTnLst>
                                </p:cTn>
                              </p:par>
                              <p:par>
                                <p:cTn id="71" presetID="8" presetClass="emph" presetSubtype="0" fill="hold" nodeType="withEffect">
                                  <p:stCondLst>
                                    <p:cond delay="0"/>
                                  </p:stCondLst>
                                  <p:childTnLst>
                                    <p:animRot by="21600000">
                                      <p:cBhvr>
                                        <p:cTn id="72" dur="3000" fill="hold"/>
                                        <p:tgtEl>
                                          <p:spTgt spid="24"/>
                                        </p:tgtEl>
                                        <p:attrNameLst>
                                          <p:attrName>r</p:attrName>
                                        </p:attrNameLst>
                                      </p:cBhvr>
                                    </p:animRot>
                                  </p:childTnLst>
                                </p:cTn>
                              </p:par>
                              <p:par>
                                <p:cTn id="73" presetID="19" presetClass="exit" presetSubtype="10" fill="hold" nodeType="withEffect">
                                  <p:stCondLst>
                                    <p:cond delay="0"/>
                                  </p:stCondLst>
                                  <p:childTnLst>
                                    <p:anim calcmode="lin" valueType="num">
                                      <p:cBhvr>
                                        <p:cTn id="74" dur="3500"/>
                                        <p:tgtEl>
                                          <p:spTgt spid="24"/>
                                        </p:tgtEl>
                                        <p:attrNameLst>
                                          <p:attrName>ppt_h</p:attrName>
                                        </p:attrNameLst>
                                      </p:cBhvr>
                                      <p:tavLst>
                                        <p:tav tm="0">
                                          <p:val>
                                            <p:strVal val="ppt_h"/>
                                          </p:val>
                                        </p:tav>
                                        <p:tav tm="100000">
                                          <p:val>
                                            <p:strVal val="ppt_h"/>
                                          </p:val>
                                        </p:tav>
                                      </p:tavLst>
                                    </p:anim>
                                    <p:anim calcmode="lin" valueType="num">
                                      <p:cBhvr>
                                        <p:cTn id="75" dur="35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 dur="1" fill="hold">
                                          <p:stCondLst>
                                            <p:cond delay="3499"/>
                                          </p:stCondLst>
                                        </p:cTn>
                                        <p:tgtEl>
                                          <p:spTgt spid="24"/>
                                        </p:tgtEl>
                                        <p:attrNameLst>
                                          <p:attrName>style.visibility</p:attrName>
                                        </p:attrNameLst>
                                      </p:cBhvr>
                                      <p:to>
                                        <p:strVal val="hidden"/>
                                      </p:to>
                                    </p:set>
                                  </p:childTnLst>
                                </p:cTn>
                              </p:par>
                              <p:par>
                                <p:cTn id="77" presetID="2" presetClass="exit" presetSubtype="9" fill="hold" nodeType="withEffect">
                                  <p:stCondLst>
                                    <p:cond delay="0"/>
                                  </p:stCondLst>
                                  <p:childTnLst>
                                    <p:anim calcmode="lin" valueType="num">
                                      <p:cBhvr additive="base">
                                        <p:cTn id="78" dur="3500"/>
                                        <p:tgtEl>
                                          <p:spTgt spid="23"/>
                                        </p:tgtEl>
                                        <p:attrNameLst>
                                          <p:attrName>ppt_x</p:attrName>
                                        </p:attrNameLst>
                                      </p:cBhvr>
                                      <p:tavLst>
                                        <p:tav tm="0">
                                          <p:val>
                                            <p:strVal val="ppt_x"/>
                                          </p:val>
                                        </p:tav>
                                        <p:tav tm="100000">
                                          <p:val>
                                            <p:strVal val="0-ppt_w/2"/>
                                          </p:val>
                                        </p:tav>
                                      </p:tavLst>
                                    </p:anim>
                                    <p:anim calcmode="lin" valueType="num">
                                      <p:cBhvr additive="base">
                                        <p:cTn id="79" dur="3500"/>
                                        <p:tgtEl>
                                          <p:spTgt spid="23"/>
                                        </p:tgtEl>
                                        <p:attrNameLst>
                                          <p:attrName>ppt_y</p:attrName>
                                        </p:attrNameLst>
                                      </p:cBhvr>
                                      <p:tavLst>
                                        <p:tav tm="0">
                                          <p:val>
                                            <p:strVal val="ppt_y"/>
                                          </p:val>
                                        </p:tav>
                                        <p:tav tm="100000">
                                          <p:val>
                                            <p:strVal val="0-ppt_h/2"/>
                                          </p:val>
                                        </p:tav>
                                      </p:tavLst>
                                    </p:anim>
                                    <p:set>
                                      <p:cBhvr>
                                        <p:cTn id="80" dur="1" fill="hold">
                                          <p:stCondLst>
                                            <p:cond delay="3499"/>
                                          </p:stCondLst>
                                        </p:cTn>
                                        <p:tgtEl>
                                          <p:spTgt spid="23"/>
                                        </p:tgtEl>
                                        <p:attrNameLst>
                                          <p:attrName>style.visibility</p:attrName>
                                        </p:attrNameLst>
                                      </p:cBhvr>
                                      <p:to>
                                        <p:strVal val="hidden"/>
                                      </p:to>
                                    </p:set>
                                  </p:childTnLst>
                                </p:cTn>
                              </p:par>
                              <p:par>
                                <p:cTn id="81" presetID="8" presetClass="emph" presetSubtype="0" fill="hold" nodeType="withEffect">
                                  <p:stCondLst>
                                    <p:cond delay="0"/>
                                  </p:stCondLst>
                                  <p:childTnLst>
                                    <p:animRot by="21600000">
                                      <p:cBhvr>
                                        <p:cTn id="82" dur="3000" fill="hold"/>
                                        <p:tgtEl>
                                          <p:spTgt spid="23"/>
                                        </p:tgtEl>
                                        <p:attrNameLst>
                                          <p:attrName>r</p:attrName>
                                        </p:attrNameLst>
                                      </p:cBhvr>
                                    </p:animRot>
                                  </p:childTnLst>
                                </p:cTn>
                              </p:par>
                              <p:par>
                                <p:cTn id="83" presetID="19" presetClass="exit" presetSubtype="10" fill="hold" nodeType="withEffect">
                                  <p:stCondLst>
                                    <p:cond delay="0"/>
                                  </p:stCondLst>
                                  <p:childTnLst>
                                    <p:anim calcmode="lin" valueType="num">
                                      <p:cBhvr>
                                        <p:cTn id="84" dur="3500"/>
                                        <p:tgtEl>
                                          <p:spTgt spid="23"/>
                                        </p:tgtEl>
                                        <p:attrNameLst>
                                          <p:attrName>ppt_h</p:attrName>
                                        </p:attrNameLst>
                                      </p:cBhvr>
                                      <p:tavLst>
                                        <p:tav tm="0">
                                          <p:val>
                                            <p:strVal val="ppt_h"/>
                                          </p:val>
                                        </p:tav>
                                        <p:tav tm="100000">
                                          <p:val>
                                            <p:strVal val="ppt_h"/>
                                          </p:val>
                                        </p:tav>
                                      </p:tavLst>
                                    </p:anim>
                                    <p:anim calcmode="lin" valueType="num">
                                      <p:cBhvr>
                                        <p:cTn id="85" dur="35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 dur="1" fill="hold">
                                          <p:stCondLst>
                                            <p:cond delay="3499"/>
                                          </p:stCondLst>
                                        </p:cTn>
                                        <p:tgtEl>
                                          <p:spTgt spid="23"/>
                                        </p:tgtEl>
                                        <p:attrNameLst>
                                          <p:attrName>style.visibility</p:attrName>
                                        </p:attrNameLst>
                                      </p:cBhvr>
                                      <p:to>
                                        <p:strVal val="hidden"/>
                                      </p:to>
                                    </p:set>
                                  </p:childTnLst>
                                </p:cTn>
                              </p:par>
                              <p:par>
                                <p:cTn id="87" presetID="2" presetClass="exit" presetSubtype="12" fill="hold" nodeType="withEffect">
                                  <p:stCondLst>
                                    <p:cond delay="0"/>
                                  </p:stCondLst>
                                  <p:childTnLst>
                                    <p:anim calcmode="lin" valueType="num">
                                      <p:cBhvr additive="base">
                                        <p:cTn id="88" dur="3500"/>
                                        <p:tgtEl>
                                          <p:spTgt spid="3"/>
                                        </p:tgtEl>
                                        <p:attrNameLst>
                                          <p:attrName>ppt_x</p:attrName>
                                        </p:attrNameLst>
                                      </p:cBhvr>
                                      <p:tavLst>
                                        <p:tav tm="0">
                                          <p:val>
                                            <p:strVal val="ppt_x"/>
                                          </p:val>
                                        </p:tav>
                                        <p:tav tm="100000">
                                          <p:val>
                                            <p:strVal val="0-ppt_w/2"/>
                                          </p:val>
                                        </p:tav>
                                      </p:tavLst>
                                    </p:anim>
                                    <p:anim calcmode="lin" valueType="num">
                                      <p:cBhvr additive="base">
                                        <p:cTn id="89" dur="3500"/>
                                        <p:tgtEl>
                                          <p:spTgt spid="3"/>
                                        </p:tgtEl>
                                        <p:attrNameLst>
                                          <p:attrName>ppt_y</p:attrName>
                                        </p:attrNameLst>
                                      </p:cBhvr>
                                      <p:tavLst>
                                        <p:tav tm="0">
                                          <p:val>
                                            <p:strVal val="ppt_y"/>
                                          </p:val>
                                        </p:tav>
                                        <p:tav tm="100000">
                                          <p:val>
                                            <p:strVal val="1+ppt_h/2"/>
                                          </p:val>
                                        </p:tav>
                                      </p:tavLst>
                                    </p:anim>
                                    <p:set>
                                      <p:cBhvr>
                                        <p:cTn id="90" dur="1" fill="hold">
                                          <p:stCondLst>
                                            <p:cond delay="3499"/>
                                          </p:stCondLst>
                                        </p:cTn>
                                        <p:tgtEl>
                                          <p:spTgt spid="3"/>
                                        </p:tgtEl>
                                        <p:attrNameLst>
                                          <p:attrName>style.visibility</p:attrName>
                                        </p:attrNameLst>
                                      </p:cBhvr>
                                      <p:to>
                                        <p:strVal val="hidden"/>
                                      </p:to>
                                    </p:set>
                                  </p:childTnLst>
                                </p:cTn>
                              </p:par>
                              <p:par>
                                <p:cTn id="91" presetID="8" presetClass="emph" presetSubtype="0" fill="hold" nodeType="withEffect">
                                  <p:stCondLst>
                                    <p:cond delay="0"/>
                                  </p:stCondLst>
                                  <p:childTnLst>
                                    <p:animRot by="-21600000">
                                      <p:cBhvr>
                                        <p:cTn id="92" dur="3000" fill="hold"/>
                                        <p:tgtEl>
                                          <p:spTgt spid="3"/>
                                        </p:tgtEl>
                                        <p:attrNameLst>
                                          <p:attrName>r</p:attrName>
                                        </p:attrNameLst>
                                      </p:cBhvr>
                                    </p:animRot>
                                  </p:childTnLst>
                                </p:cTn>
                              </p:par>
                              <p:par>
                                <p:cTn id="93" presetID="19" presetClass="exit" presetSubtype="10" fill="hold" nodeType="withEffect">
                                  <p:stCondLst>
                                    <p:cond delay="0"/>
                                  </p:stCondLst>
                                  <p:childTnLst>
                                    <p:anim calcmode="lin" valueType="num">
                                      <p:cBhvr>
                                        <p:cTn id="94" dur="3500"/>
                                        <p:tgtEl>
                                          <p:spTgt spid="3"/>
                                        </p:tgtEl>
                                        <p:attrNameLst>
                                          <p:attrName>ppt_h</p:attrName>
                                        </p:attrNameLst>
                                      </p:cBhvr>
                                      <p:tavLst>
                                        <p:tav tm="0">
                                          <p:val>
                                            <p:strVal val="ppt_h"/>
                                          </p:val>
                                        </p:tav>
                                        <p:tav tm="100000">
                                          <p:val>
                                            <p:strVal val="ppt_h"/>
                                          </p:val>
                                        </p:tav>
                                      </p:tavLst>
                                    </p:anim>
                                    <p:anim calcmode="lin" valueType="num">
                                      <p:cBhvr>
                                        <p:cTn id="95"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 dur="1" fill="hold">
                                          <p:stCondLst>
                                            <p:cond delay="3499"/>
                                          </p:stCondLst>
                                        </p:cTn>
                                        <p:tgtEl>
                                          <p:spTgt spid="3"/>
                                        </p:tgtEl>
                                        <p:attrNameLst>
                                          <p:attrName>style.visibility</p:attrName>
                                        </p:attrNameLst>
                                      </p:cBhvr>
                                      <p:to>
                                        <p:strVal val="hidden"/>
                                      </p:to>
                                    </p:set>
                                  </p:childTnLst>
                                </p:cTn>
                              </p:par>
                              <p:par>
                                <p:cTn id="97" presetID="2" presetClass="exit" presetSubtype="12" fill="hold" nodeType="withEffect">
                                  <p:stCondLst>
                                    <p:cond delay="0"/>
                                  </p:stCondLst>
                                  <p:childTnLst>
                                    <p:anim calcmode="lin" valueType="num">
                                      <p:cBhvr additive="base">
                                        <p:cTn id="98" dur="3500"/>
                                        <p:tgtEl>
                                          <p:spTgt spid="4"/>
                                        </p:tgtEl>
                                        <p:attrNameLst>
                                          <p:attrName>ppt_x</p:attrName>
                                        </p:attrNameLst>
                                      </p:cBhvr>
                                      <p:tavLst>
                                        <p:tav tm="0">
                                          <p:val>
                                            <p:strVal val="ppt_x"/>
                                          </p:val>
                                        </p:tav>
                                        <p:tav tm="100000">
                                          <p:val>
                                            <p:strVal val="0-ppt_w/2"/>
                                          </p:val>
                                        </p:tav>
                                      </p:tavLst>
                                    </p:anim>
                                    <p:anim calcmode="lin" valueType="num">
                                      <p:cBhvr additive="base">
                                        <p:cTn id="99" dur="3500"/>
                                        <p:tgtEl>
                                          <p:spTgt spid="4"/>
                                        </p:tgtEl>
                                        <p:attrNameLst>
                                          <p:attrName>ppt_y</p:attrName>
                                        </p:attrNameLst>
                                      </p:cBhvr>
                                      <p:tavLst>
                                        <p:tav tm="0">
                                          <p:val>
                                            <p:strVal val="ppt_y"/>
                                          </p:val>
                                        </p:tav>
                                        <p:tav tm="100000">
                                          <p:val>
                                            <p:strVal val="1+ppt_h/2"/>
                                          </p:val>
                                        </p:tav>
                                      </p:tavLst>
                                    </p:anim>
                                    <p:set>
                                      <p:cBhvr>
                                        <p:cTn id="100" dur="1" fill="hold">
                                          <p:stCondLst>
                                            <p:cond delay="3499"/>
                                          </p:stCondLst>
                                        </p:cTn>
                                        <p:tgtEl>
                                          <p:spTgt spid="4"/>
                                        </p:tgtEl>
                                        <p:attrNameLst>
                                          <p:attrName>style.visibility</p:attrName>
                                        </p:attrNameLst>
                                      </p:cBhvr>
                                      <p:to>
                                        <p:strVal val="hidden"/>
                                      </p:to>
                                    </p:set>
                                  </p:childTnLst>
                                </p:cTn>
                              </p:par>
                              <p:par>
                                <p:cTn id="101" presetID="8" presetClass="emph" presetSubtype="0" fill="hold" nodeType="withEffect">
                                  <p:stCondLst>
                                    <p:cond delay="0"/>
                                  </p:stCondLst>
                                  <p:childTnLst>
                                    <p:animRot by="-21600000">
                                      <p:cBhvr>
                                        <p:cTn id="102" dur="3000" fill="hold"/>
                                        <p:tgtEl>
                                          <p:spTgt spid="4"/>
                                        </p:tgtEl>
                                        <p:attrNameLst>
                                          <p:attrName>r</p:attrName>
                                        </p:attrNameLst>
                                      </p:cBhvr>
                                    </p:animRot>
                                  </p:childTnLst>
                                </p:cTn>
                              </p:par>
                              <p:par>
                                <p:cTn id="103" presetID="19" presetClass="exit" presetSubtype="10" fill="hold" nodeType="withEffect">
                                  <p:stCondLst>
                                    <p:cond delay="0"/>
                                  </p:stCondLst>
                                  <p:childTnLst>
                                    <p:anim calcmode="lin" valueType="num">
                                      <p:cBhvr>
                                        <p:cTn id="104" dur="3500"/>
                                        <p:tgtEl>
                                          <p:spTgt spid="4"/>
                                        </p:tgtEl>
                                        <p:attrNameLst>
                                          <p:attrName>ppt_h</p:attrName>
                                        </p:attrNameLst>
                                      </p:cBhvr>
                                      <p:tavLst>
                                        <p:tav tm="0">
                                          <p:val>
                                            <p:strVal val="ppt_h"/>
                                          </p:val>
                                        </p:tav>
                                        <p:tav tm="100000">
                                          <p:val>
                                            <p:strVal val="ppt_h"/>
                                          </p:val>
                                        </p:tav>
                                      </p:tavLst>
                                    </p:anim>
                                    <p:anim calcmode="lin" valueType="num">
                                      <p:cBhvr>
                                        <p:cTn id="105"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 dur="1" fill="hold">
                                          <p:stCondLst>
                                            <p:cond delay="3499"/>
                                          </p:stCondLst>
                                        </p:cTn>
                                        <p:tgtEl>
                                          <p:spTgt spid="4"/>
                                        </p:tgtEl>
                                        <p:attrNameLst>
                                          <p:attrName>style.visibility</p:attrName>
                                        </p:attrNameLst>
                                      </p:cBhvr>
                                      <p:to>
                                        <p:strVal val="hidden"/>
                                      </p:to>
                                    </p:set>
                                  </p:childTnLst>
                                </p:cTn>
                              </p:par>
                              <p:par>
                                <p:cTn id="107" presetID="2" presetClass="exit" presetSubtype="12" fill="hold" nodeType="withEffect">
                                  <p:stCondLst>
                                    <p:cond delay="0"/>
                                  </p:stCondLst>
                                  <p:childTnLst>
                                    <p:anim calcmode="lin" valueType="num">
                                      <p:cBhvr additive="base">
                                        <p:cTn id="108" dur="3500"/>
                                        <p:tgtEl>
                                          <p:spTgt spid="5"/>
                                        </p:tgtEl>
                                        <p:attrNameLst>
                                          <p:attrName>ppt_x</p:attrName>
                                        </p:attrNameLst>
                                      </p:cBhvr>
                                      <p:tavLst>
                                        <p:tav tm="0">
                                          <p:val>
                                            <p:strVal val="ppt_x"/>
                                          </p:val>
                                        </p:tav>
                                        <p:tav tm="100000">
                                          <p:val>
                                            <p:strVal val="0-ppt_w/2"/>
                                          </p:val>
                                        </p:tav>
                                      </p:tavLst>
                                    </p:anim>
                                    <p:anim calcmode="lin" valueType="num">
                                      <p:cBhvr additive="base">
                                        <p:cTn id="109" dur="3500"/>
                                        <p:tgtEl>
                                          <p:spTgt spid="5"/>
                                        </p:tgtEl>
                                        <p:attrNameLst>
                                          <p:attrName>ppt_y</p:attrName>
                                        </p:attrNameLst>
                                      </p:cBhvr>
                                      <p:tavLst>
                                        <p:tav tm="0">
                                          <p:val>
                                            <p:strVal val="ppt_y"/>
                                          </p:val>
                                        </p:tav>
                                        <p:tav tm="100000">
                                          <p:val>
                                            <p:strVal val="1+ppt_h/2"/>
                                          </p:val>
                                        </p:tav>
                                      </p:tavLst>
                                    </p:anim>
                                    <p:set>
                                      <p:cBhvr>
                                        <p:cTn id="110" dur="1" fill="hold">
                                          <p:stCondLst>
                                            <p:cond delay="3499"/>
                                          </p:stCondLst>
                                        </p:cTn>
                                        <p:tgtEl>
                                          <p:spTgt spid="5"/>
                                        </p:tgtEl>
                                        <p:attrNameLst>
                                          <p:attrName>style.visibility</p:attrName>
                                        </p:attrNameLst>
                                      </p:cBhvr>
                                      <p:to>
                                        <p:strVal val="hidden"/>
                                      </p:to>
                                    </p:set>
                                  </p:childTnLst>
                                </p:cTn>
                              </p:par>
                              <p:par>
                                <p:cTn id="111" presetID="8" presetClass="emph" presetSubtype="0" fill="hold" nodeType="withEffect">
                                  <p:stCondLst>
                                    <p:cond delay="0"/>
                                  </p:stCondLst>
                                  <p:childTnLst>
                                    <p:animRot by="-21600000">
                                      <p:cBhvr>
                                        <p:cTn id="112" dur="3000" fill="hold"/>
                                        <p:tgtEl>
                                          <p:spTgt spid="5"/>
                                        </p:tgtEl>
                                        <p:attrNameLst>
                                          <p:attrName>r</p:attrName>
                                        </p:attrNameLst>
                                      </p:cBhvr>
                                    </p:animRot>
                                  </p:childTnLst>
                                </p:cTn>
                              </p:par>
                              <p:par>
                                <p:cTn id="113" presetID="19" presetClass="exit" presetSubtype="10" fill="hold" nodeType="withEffect">
                                  <p:stCondLst>
                                    <p:cond delay="0"/>
                                  </p:stCondLst>
                                  <p:childTnLst>
                                    <p:anim calcmode="lin" valueType="num">
                                      <p:cBhvr>
                                        <p:cTn id="114" dur="3500"/>
                                        <p:tgtEl>
                                          <p:spTgt spid="5"/>
                                        </p:tgtEl>
                                        <p:attrNameLst>
                                          <p:attrName>ppt_h</p:attrName>
                                        </p:attrNameLst>
                                      </p:cBhvr>
                                      <p:tavLst>
                                        <p:tav tm="0">
                                          <p:val>
                                            <p:strVal val="ppt_h"/>
                                          </p:val>
                                        </p:tav>
                                        <p:tav tm="100000">
                                          <p:val>
                                            <p:strVal val="ppt_h"/>
                                          </p:val>
                                        </p:tav>
                                      </p:tavLst>
                                    </p:anim>
                                    <p:anim calcmode="lin" valueType="num">
                                      <p:cBhvr>
                                        <p:cTn id="115"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3499"/>
                                          </p:stCondLst>
                                        </p:cTn>
                                        <p:tgtEl>
                                          <p:spTgt spid="5"/>
                                        </p:tgtEl>
                                        <p:attrNameLst>
                                          <p:attrName>style.visibility</p:attrName>
                                        </p:attrNameLst>
                                      </p:cBhvr>
                                      <p:to>
                                        <p:strVal val="hidden"/>
                                      </p:to>
                                    </p:set>
                                  </p:childTnLst>
                                </p:cTn>
                              </p:par>
                              <p:par>
                                <p:cTn id="117" presetID="8" presetClass="emph" presetSubtype="0" fill="hold" nodeType="withEffect">
                                  <p:stCondLst>
                                    <p:cond delay="0"/>
                                  </p:stCondLst>
                                  <p:childTnLst>
                                    <p:animRot by="21600000">
                                      <p:cBhvr>
                                        <p:cTn id="118" dur="3000" fill="hold"/>
                                        <p:tgtEl>
                                          <p:spTgt spid="19"/>
                                        </p:tgtEl>
                                        <p:attrNameLst>
                                          <p:attrName>r</p:attrName>
                                        </p:attrNameLst>
                                      </p:cBhvr>
                                    </p:animRot>
                                  </p:childTnLst>
                                </p:cTn>
                              </p:par>
                              <p:par>
                                <p:cTn id="119" presetID="2" presetClass="exit" presetSubtype="6" fill="hold" nodeType="withEffect">
                                  <p:stCondLst>
                                    <p:cond delay="0"/>
                                  </p:stCondLst>
                                  <p:childTnLst>
                                    <p:anim calcmode="lin" valueType="num">
                                      <p:cBhvr additive="base">
                                        <p:cTn id="120" dur="3500"/>
                                        <p:tgtEl>
                                          <p:spTgt spid="19"/>
                                        </p:tgtEl>
                                        <p:attrNameLst>
                                          <p:attrName>ppt_x</p:attrName>
                                        </p:attrNameLst>
                                      </p:cBhvr>
                                      <p:tavLst>
                                        <p:tav tm="0">
                                          <p:val>
                                            <p:strVal val="ppt_x"/>
                                          </p:val>
                                        </p:tav>
                                        <p:tav tm="100000">
                                          <p:val>
                                            <p:strVal val="1+ppt_w/2"/>
                                          </p:val>
                                        </p:tav>
                                      </p:tavLst>
                                    </p:anim>
                                    <p:anim calcmode="lin" valueType="num">
                                      <p:cBhvr additive="base">
                                        <p:cTn id="121" dur="3500"/>
                                        <p:tgtEl>
                                          <p:spTgt spid="19"/>
                                        </p:tgtEl>
                                        <p:attrNameLst>
                                          <p:attrName>ppt_y</p:attrName>
                                        </p:attrNameLst>
                                      </p:cBhvr>
                                      <p:tavLst>
                                        <p:tav tm="0">
                                          <p:val>
                                            <p:strVal val="ppt_y"/>
                                          </p:val>
                                        </p:tav>
                                        <p:tav tm="100000">
                                          <p:val>
                                            <p:strVal val="1+ppt_h/2"/>
                                          </p:val>
                                        </p:tav>
                                      </p:tavLst>
                                    </p:anim>
                                    <p:set>
                                      <p:cBhvr>
                                        <p:cTn id="122" dur="1" fill="hold">
                                          <p:stCondLst>
                                            <p:cond delay="3499"/>
                                          </p:stCondLst>
                                        </p:cTn>
                                        <p:tgtEl>
                                          <p:spTgt spid="19"/>
                                        </p:tgtEl>
                                        <p:attrNameLst>
                                          <p:attrName>style.visibility</p:attrName>
                                        </p:attrNameLst>
                                      </p:cBhvr>
                                      <p:to>
                                        <p:strVal val="hidden"/>
                                      </p:to>
                                    </p:set>
                                  </p:childTnLst>
                                </p:cTn>
                              </p:par>
                              <p:par>
                                <p:cTn id="123" presetID="19" presetClass="exit" presetSubtype="10" fill="hold" nodeType="withEffect">
                                  <p:stCondLst>
                                    <p:cond delay="0"/>
                                  </p:stCondLst>
                                  <p:childTnLst>
                                    <p:anim calcmode="lin" valueType="num">
                                      <p:cBhvr>
                                        <p:cTn id="124" dur="3500"/>
                                        <p:tgtEl>
                                          <p:spTgt spid="19"/>
                                        </p:tgtEl>
                                        <p:attrNameLst>
                                          <p:attrName>ppt_h</p:attrName>
                                        </p:attrNameLst>
                                      </p:cBhvr>
                                      <p:tavLst>
                                        <p:tav tm="0">
                                          <p:val>
                                            <p:strVal val="ppt_h"/>
                                          </p:val>
                                        </p:tav>
                                        <p:tav tm="100000">
                                          <p:val>
                                            <p:strVal val="ppt_h"/>
                                          </p:val>
                                        </p:tav>
                                      </p:tavLst>
                                    </p:anim>
                                    <p:anim calcmode="lin" valueType="num">
                                      <p:cBhvr>
                                        <p:cTn id="125" dur="35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 dur="1" fill="hold">
                                          <p:stCondLst>
                                            <p:cond delay="3499"/>
                                          </p:stCondLst>
                                        </p:cTn>
                                        <p:tgtEl>
                                          <p:spTgt spid="19"/>
                                        </p:tgtEl>
                                        <p:attrNameLst>
                                          <p:attrName>style.visibility</p:attrName>
                                        </p:attrNameLst>
                                      </p:cBhvr>
                                      <p:to>
                                        <p:strVal val="hidden"/>
                                      </p:to>
                                    </p:set>
                                  </p:childTnLst>
                                </p:cTn>
                              </p:par>
                              <p:par>
                                <p:cTn id="127" presetID="8" presetClass="emph" presetSubtype="0" fill="hold" nodeType="withEffect">
                                  <p:stCondLst>
                                    <p:cond delay="0"/>
                                  </p:stCondLst>
                                  <p:childTnLst>
                                    <p:animRot by="21600000">
                                      <p:cBhvr>
                                        <p:cTn id="128" dur="3000" fill="hold"/>
                                        <p:tgtEl>
                                          <p:spTgt spid="20"/>
                                        </p:tgtEl>
                                        <p:attrNameLst>
                                          <p:attrName>r</p:attrName>
                                        </p:attrNameLst>
                                      </p:cBhvr>
                                    </p:animRot>
                                  </p:childTnLst>
                                </p:cTn>
                              </p:par>
                              <p:par>
                                <p:cTn id="129" presetID="2" presetClass="exit" presetSubtype="6" fill="hold" nodeType="withEffect">
                                  <p:stCondLst>
                                    <p:cond delay="0"/>
                                  </p:stCondLst>
                                  <p:childTnLst>
                                    <p:anim calcmode="lin" valueType="num">
                                      <p:cBhvr additive="base">
                                        <p:cTn id="130" dur="3500"/>
                                        <p:tgtEl>
                                          <p:spTgt spid="20"/>
                                        </p:tgtEl>
                                        <p:attrNameLst>
                                          <p:attrName>ppt_x</p:attrName>
                                        </p:attrNameLst>
                                      </p:cBhvr>
                                      <p:tavLst>
                                        <p:tav tm="0">
                                          <p:val>
                                            <p:strVal val="ppt_x"/>
                                          </p:val>
                                        </p:tav>
                                        <p:tav tm="100000">
                                          <p:val>
                                            <p:strVal val="1+ppt_w/2"/>
                                          </p:val>
                                        </p:tav>
                                      </p:tavLst>
                                    </p:anim>
                                    <p:anim calcmode="lin" valueType="num">
                                      <p:cBhvr additive="base">
                                        <p:cTn id="131" dur="3500"/>
                                        <p:tgtEl>
                                          <p:spTgt spid="20"/>
                                        </p:tgtEl>
                                        <p:attrNameLst>
                                          <p:attrName>ppt_y</p:attrName>
                                        </p:attrNameLst>
                                      </p:cBhvr>
                                      <p:tavLst>
                                        <p:tav tm="0">
                                          <p:val>
                                            <p:strVal val="ppt_y"/>
                                          </p:val>
                                        </p:tav>
                                        <p:tav tm="100000">
                                          <p:val>
                                            <p:strVal val="1+ppt_h/2"/>
                                          </p:val>
                                        </p:tav>
                                      </p:tavLst>
                                    </p:anim>
                                    <p:set>
                                      <p:cBhvr>
                                        <p:cTn id="132" dur="1" fill="hold">
                                          <p:stCondLst>
                                            <p:cond delay="3499"/>
                                          </p:stCondLst>
                                        </p:cTn>
                                        <p:tgtEl>
                                          <p:spTgt spid="20"/>
                                        </p:tgtEl>
                                        <p:attrNameLst>
                                          <p:attrName>style.visibility</p:attrName>
                                        </p:attrNameLst>
                                      </p:cBhvr>
                                      <p:to>
                                        <p:strVal val="hidden"/>
                                      </p:to>
                                    </p:set>
                                  </p:childTnLst>
                                </p:cTn>
                              </p:par>
                              <p:par>
                                <p:cTn id="133" presetID="19" presetClass="exit" presetSubtype="10" fill="hold" nodeType="withEffect">
                                  <p:stCondLst>
                                    <p:cond delay="0"/>
                                  </p:stCondLst>
                                  <p:childTnLst>
                                    <p:anim calcmode="lin" valueType="num">
                                      <p:cBhvr>
                                        <p:cTn id="134" dur="3500"/>
                                        <p:tgtEl>
                                          <p:spTgt spid="20"/>
                                        </p:tgtEl>
                                        <p:attrNameLst>
                                          <p:attrName>ppt_h</p:attrName>
                                        </p:attrNameLst>
                                      </p:cBhvr>
                                      <p:tavLst>
                                        <p:tav tm="0">
                                          <p:val>
                                            <p:strVal val="ppt_h"/>
                                          </p:val>
                                        </p:tav>
                                        <p:tav tm="100000">
                                          <p:val>
                                            <p:strVal val="ppt_h"/>
                                          </p:val>
                                        </p:tav>
                                      </p:tavLst>
                                    </p:anim>
                                    <p:anim calcmode="lin" valueType="num">
                                      <p:cBhvr>
                                        <p:cTn id="135" dur="35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 dur="1" fill="hold">
                                          <p:stCondLst>
                                            <p:cond delay="3499"/>
                                          </p:stCondLst>
                                        </p:cTn>
                                        <p:tgtEl>
                                          <p:spTgt spid="20"/>
                                        </p:tgtEl>
                                        <p:attrNameLst>
                                          <p:attrName>style.visibility</p:attrName>
                                        </p:attrNameLst>
                                      </p:cBhvr>
                                      <p:to>
                                        <p:strVal val="hidden"/>
                                      </p:to>
                                    </p:set>
                                  </p:childTnLst>
                                </p:cTn>
                              </p:par>
                              <p:par>
                                <p:cTn id="137" presetID="8" presetClass="emph" presetSubtype="0" fill="hold" nodeType="withEffect">
                                  <p:stCondLst>
                                    <p:cond delay="0"/>
                                  </p:stCondLst>
                                  <p:childTnLst>
                                    <p:animRot by="21600000">
                                      <p:cBhvr>
                                        <p:cTn id="138" dur="3000" fill="hold"/>
                                        <p:tgtEl>
                                          <p:spTgt spid="21"/>
                                        </p:tgtEl>
                                        <p:attrNameLst>
                                          <p:attrName>r</p:attrName>
                                        </p:attrNameLst>
                                      </p:cBhvr>
                                    </p:animRot>
                                  </p:childTnLst>
                                </p:cTn>
                              </p:par>
                              <p:par>
                                <p:cTn id="139" presetID="2" presetClass="exit" presetSubtype="6" fill="hold" nodeType="withEffect">
                                  <p:stCondLst>
                                    <p:cond delay="0"/>
                                  </p:stCondLst>
                                  <p:childTnLst>
                                    <p:anim calcmode="lin" valueType="num">
                                      <p:cBhvr additive="base">
                                        <p:cTn id="140" dur="3500"/>
                                        <p:tgtEl>
                                          <p:spTgt spid="21"/>
                                        </p:tgtEl>
                                        <p:attrNameLst>
                                          <p:attrName>ppt_x</p:attrName>
                                        </p:attrNameLst>
                                      </p:cBhvr>
                                      <p:tavLst>
                                        <p:tav tm="0">
                                          <p:val>
                                            <p:strVal val="ppt_x"/>
                                          </p:val>
                                        </p:tav>
                                        <p:tav tm="100000">
                                          <p:val>
                                            <p:strVal val="1+ppt_w/2"/>
                                          </p:val>
                                        </p:tav>
                                      </p:tavLst>
                                    </p:anim>
                                    <p:anim calcmode="lin" valueType="num">
                                      <p:cBhvr additive="base">
                                        <p:cTn id="141" dur="3500"/>
                                        <p:tgtEl>
                                          <p:spTgt spid="21"/>
                                        </p:tgtEl>
                                        <p:attrNameLst>
                                          <p:attrName>ppt_y</p:attrName>
                                        </p:attrNameLst>
                                      </p:cBhvr>
                                      <p:tavLst>
                                        <p:tav tm="0">
                                          <p:val>
                                            <p:strVal val="ppt_y"/>
                                          </p:val>
                                        </p:tav>
                                        <p:tav tm="100000">
                                          <p:val>
                                            <p:strVal val="1+ppt_h/2"/>
                                          </p:val>
                                        </p:tav>
                                      </p:tavLst>
                                    </p:anim>
                                    <p:set>
                                      <p:cBhvr>
                                        <p:cTn id="142" dur="1" fill="hold">
                                          <p:stCondLst>
                                            <p:cond delay="3499"/>
                                          </p:stCondLst>
                                        </p:cTn>
                                        <p:tgtEl>
                                          <p:spTgt spid="21"/>
                                        </p:tgtEl>
                                        <p:attrNameLst>
                                          <p:attrName>style.visibility</p:attrName>
                                        </p:attrNameLst>
                                      </p:cBhvr>
                                      <p:to>
                                        <p:strVal val="hidden"/>
                                      </p:to>
                                    </p:set>
                                  </p:childTnLst>
                                </p:cTn>
                              </p:par>
                              <p:par>
                                <p:cTn id="143" presetID="19" presetClass="exit" presetSubtype="10" fill="hold" nodeType="withEffect">
                                  <p:stCondLst>
                                    <p:cond delay="0"/>
                                  </p:stCondLst>
                                  <p:childTnLst>
                                    <p:anim calcmode="lin" valueType="num">
                                      <p:cBhvr>
                                        <p:cTn id="144" dur="3500"/>
                                        <p:tgtEl>
                                          <p:spTgt spid="21"/>
                                        </p:tgtEl>
                                        <p:attrNameLst>
                                          <p:attrName>ppt_h</p:attrName>
                                        </p:attrNameLst>
                                      </p:cBhvr>
                                      <p:tavLst>
                                        <p:tav tm="0">
                                          <p:val>
                                            <p:strVal val="ppt_h"/>
                                          </p:val>
                                        </p:tav>
                                        <p:tav tm="100000">
                                          <p:val>
                                            <p:strVal val="ppt_h"/>
                                          </p:val>
                                        </p:tav>
                                      </p:tavLst>
                                    </p:anim>
                                    <p:anim calcmode="lin" valueType="num">
                                      <p:cBhvr>
                                        <p:cTn id="145"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 dur="1" fill="hold">
                                          <p:stCondLst>
                                            <p:cond delay="3499"/>
                                          </p:stCondLst>
                                        </p:cTn>
                                        <p:tgtEl>
                                          <p:spTgt spid="21"/>
                                        </p:tgtEl>
                                        <p:attrNameLst>
                                          <p:attrName>style.visibility</p:attrName>
                                        </p:attrNameLst>
                                      </p:cBhvr>
                                      <p:to>
                                        <p:strVal val="hidden"/>
                                      </p:to>
                                    </p:set>
                                  </p:childTnLst>
                                </p:cTn>
                              </p:par>
                              <p:par>
                                <p:cTn id="147" presetID="2" presetClass="exit" presetSubtype="3" fill="hold" nodeType="withEffect">
                                  <p:stCondLst>
                                    <p:cond delay="0"/>
                                  </p:stCondLst>
                                  <p:childTnLst>
                                    <p:anim calcmode="lin" valueType="num">
                                      <p:cBhvr additive="base">
                                        <p:cTn id="148" dur="3500"/>
                                        <p:tgtEl>
                                          <p:spTgt spid="29"/>
                                        </p:tgtEl>
                                        <p:attrNameLst>
                                          <p:attrName>ppt_x</p:attrName>
                                        </p:attrNameLst>
                                      </p:cBhvr>
                                      <p:tavLst>
                                        <p:tav tm="0">
                                          <p:val>
                                            <p:strVal val="ppt_x"/>
                                          </p:val>
                                        </p:tav>
                                        <p:tav tm="100000">
                                          <p:val>
                                            <p:strVal val="1+ppt_w/2"/>
                                          </p:val>
                                        </p:tav>
                                      </p:tavLst>
                                    </p:anim>
                                    <p:anim calcmode="lin" valueType="num">
                                      <p:cBhvr additive="base">
                                        <p:cTn id="149" dur="3500"/>
                                        <p:tgtEl>
                                          <p:spTgt spid="29"/>
                                        </p:tgtEl>
                                        <p:attrNameLst>
                                          <p:attrName>ppt_y</p:attrName>
                                        </p:attrNameLst>
                                      </p:cBhvr>
                                      <p:tavLst>
                                        <p:tav tm="0">
                                          <p:val>
                                            <p:strVal val="ppt_y"/>
                                          </p:val>
                                        </p:tav>
                                        <p:tav tm="100000">
                                          <p:val>
                                            <p:strVal val="0-ppt_h/2"/>
                                          </p:val>
                                        </p:tav>
                                      </p:tavLst>
                                    </p:anim>
                                    <p:set>
                                      <p:cBhvr>
                                        <p:cTn id="150" dur="1" fill="hold">
                                          <p:stCondLst>
                                            <p:cond delay="3499"/>
                                          </p:stCondLst>
                                        </p:cTn>
                                        <p:tgtEl>
                                          <p:spTgt spid="29"/>
                                        </p:tgtEl>
                                        <p:attrNameLst>
                                          <p:attrName>style.visibility</p:attrName>
                                        </p:attrNameLst>
                                      </p:cBhvr>
                                      <p:to>
                                        <p:strVal val="hidden"/>
                                      </p:to>
                                    </p:set>
                                  </p:childTnLst>
                                </p:cTn>
                              </p:par>
                              <p:par>
                                <p:cTn id="151" presetID="8" presetClass="emph" presetSubtype="0" fill="hold" nodeType="withEffect">
                                  <p:stCondLst>
                                    <p:cond delay="0"/>
                                  </p:stCondLst>
                                  <p:childTnLst>
                                    <p:animRot by="-21600000">
                                      <p:cBhvr>
                                        <p:cTn id="152" dur="3000" fill="hold"/>
                                        <p:tgtEl>
                                          <p:spTgt spid="29"/>
                                        </p:tgtEl>
                                        <p:attrNameLst>
                                          <p:attrName>r</p:attrName>
                                        </p:attrNameLst>
                                      </p:cBhvr>
                                    </p:animRot>
                                  </p:childTnLst>
                                </p:cTn>
                              </p:par>
                              <p:par>
                                <p:cTn id="153" presetID="19" presetClass="exit" presetSubtype="10" fill="hold" nodeType="withEffect">
                                  <p:stCondLst>
                                    <p:cond delay="0"/>
                                  </p:stCondLst>
                                  <p:childTnLst>
                                    <p:anim calcmode="lin" valueType="num">
                                      <p:cBhvr>
                                        <p:cTn id="154" dur="3500"/>
                                        <p:tgtEl>
                                          <p:spTgt spid="29"/>
                                        </p:tgtEl>
                                        <p:attrNameLst>
                                          <p:attrName>ppt_h</p:attrName>
                                        </p:attrNameLst>
                                      </p:cBhvr>
                                      <p:tavLst>
                                        <p:tav tm="0">
                                          <p:val>
                                            <p:strVal val="ppt_h"/>
                                          </p:val>
                                        </p:tav>
                                        <p:tav tm="100000">
                                          <p:val>
                                            <p:strVal val="ppt_h"/>
                                          </p:val>
                                        </p:tav>
                                      </p:tavLst>
                                    </p:anim>
                                    <p:anim calcmode="lin" valueType="num">
                                      <p:cBhvr>
                                        <p:cTn id="155" dur="35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3499"/>
                                          </p:stCondLst>
                                        </p:cTn>
                                        <p:tgtEl>
                                          <p:spTgt spid="29"/>
                                        </p:tgtEl>
                                        <p:attrNameLst>
                                          <p:attrName>style.visibility</p:attrName>
                                        </p:attrNameLst>
                                      </p:cBhvr>
                                      <p:to>
                                        <p:strVal val="hidden"/>
                                      </p:to>
                                    </p:set>
                                  </p:childTnLst>
                                </p:cTn>
                              </p:par>
                              <p:par>
                                <p:cTn id="157" presetID="2" presetClass="exit" presetSubtype="3" fill="hold" nodeType="withEffect">
                                  <p:stCondLst>
                                    <p:cond delay="0"/>
                                  </p:stCondLst>
                                  <p:childTnLst>
                                    <p:anim calcmode="lin" valueType="num">
                                      <p:cBhvr additive="base">
                                        <p:cTn id="158" dur="3500"/>
                                        <p:tgtEl>
                                          <p:spTgt spid="28"/>
                                        </p:tgtEl>
                                        <p:attrNameLst>
                                          <p:attrName>ppt_x</p:attrName>
                                        </p:attrNameLst>
                                      </p:cBhvr>
                                      <p:tavLst>
                                        <p:tav tm="0">
                                          <p:val>
                                            <p:strVal val="ppt_x"/>
                                          </p:val>
                                        </p:tav>
                                        <p:tav tm="100000">
                                          <p:val>
                                            <p:strVal val="1+ppt_w/2"/>
                                          </p:val>
                                        </p:tav>
                                      </p:tavLst>
                                    </p:anim>
                                    <p:anim calcmode="lin" valueType="num">
                                      <p:cBhvr additive="base">
                                        <p:cTn id="159" dur="3500"/>
                                        <p:tgtEl>
                                          <p:spTgt spid="28"/>
                                        </p:tgtEl>
                                        <p:attrNameLst>
                                          <p:attrName>ppt_y</p:attrName>
                                        </p:attrNameLst>
                                      </p:cBhvr>
                                      <p:tavLst>
                                        <p:tav tm="0">
                                          <p:val>
                                            <p:strVal val="ppt_y"/>
                                          </p:val>
                                        </p:tav>
                                        <p:tav tm="100000">
                                          <p:val>
                                            <p:strVal val="0-ppt_h/2"/>
                                          </p:val>
                                        </p:tav>
                                      </p:tavLst>
                                    </p:anim>
                                    <p:set>
                                      <p:cBhvr>
                                        <p:cTn id="160" dur="1" fill="hold">
                                          <p:stCondLst>
                                            <p:cond delay="3499"/>
                                          </p:stCondLst>
                                        </p:cTn>
                                        <p:tgtEl>
                                          <p:spTgt spid="28"/>
                                        </p:tgtEl>
                                        <p:attrNameLst>
                                          <p:attrName>style.visibility</p:attrName>
                                        </p:attrNameLst>
                                      </p:cBhvr>
                                      <p:to>
                                        <p:strVal val="hidden"/>
                                      </p:to>
                                    </p:set>
                                  </p:childTnLst>
                                </p:cTn>
                              </p:par>
                              <p:par>
                                <p:cTn id="161" presetID="8" presetClass="emph" presetSubtype="0" fill="hold" nodeType="withEffect">
                                  <p:stCondLst>
                                    <p:cond delay="0"/>
                                  </p:stCondLst>
                                  <p:childTnLst>
                                    <p:animRot by="-21600000">
                                      <p:cBhvr>
                                        <p:cTn id="162" dur="3000" fill="hold"/>
                                        <p:tgtEl>
                                          <p:spTgt spid="28"/>
                                        </p:tgtEl>
                                        <p:attrNameLst>
                                          <p:attrName>r</p:attrName>
                                        </p:attrNameLst>
                                      </p:cBhvr>
                                    </p:animRot>
                                  </p:childTnLst>
                                </p:cTn>
                              </p:par>
                              <p:par>
                                <p:cTn id="163" presetID="19" presetClass="exit" presetSubtype="10" fill="hold" nodeType="withEffect">
                                  <p:stCondLst>
                                    <p:cond delay="0"/>
                                  </p:stCondLst>
                                  <p:childTnLst>
                                    <p:anim calcmode="lin" valueType="num">
                                      <p:cBhvr>
                                        <p:cTn id="164" dur="3500"/>
                                        <p:tgtEl>
                                          <p:spTgt spid="28"/>
                                        </p:tgtEl>
                                        <p:attrNameLst>
                                          <p:attrName>ppt_h</p:attrName>
                                        </p:attrNameLst>
                                      </p:cBhvr>
                                      <p:tavLst>
                                        <p:tav tm="0">
                                          <p:val>
                                            <p:strVal val="ppt_h"/>
                                          </p:val>
                                        </p:tav>
                                        <p:tav tm="100000">
                                          <p:val>
                                            <p:strVal val="ppt_h"/>
                                          </p:val>
                                        </p:tav>
                                      </p:tavLst>
                                    </p:anim>
                                    <p:anim calcmode="lin" valueType="num">
                                      <p:cBhvr>
                                        <p:cTn id="165" dur="35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6" dur="1" fill="hold">
                                          <p:stCondLst>
                                            <p:cond delay="3499"/>
                                          </p:stCondLst>
                                        </p:cTn>
                                        <p:tgtEl>
                                          <p:spTgt spid="28"/>
                                        </p:tgtEl>
                                        <p:attrNameLst>
                                          <p:attrName>style.visibility</p:attrName>
                                        </p:attrNameLst>
                                      </p:cBhvr>
                                      <p:to>
                                        <p:strVal val="hidden"/>
                                      </p:to>
                                    </p:set>
                                  </p:childTnLst>
                                </p:cTn>
                              </p:par>
                              <p:par>
                                <p:cTn id="167" presetID="2" presetClass="exit" presetSubtype="3" fill="hold" nodeType="withEffect">
                                  <p:stCondLst>
                                    <p:cond delay="0"/>
                                  </p:stCondLst>
                                  <p:childTnLst>
                                    <p:anim calcmode="lin" valueType="num">
                                      <p:cBhvr additive="base">
                                        <p:cTn id="168" dur="3500"/>
                                        <p:tgtEl>
                                          <p:spTgt spid="27"/>
                                        </p:tgtEl>
                                        <p:attrNameLst>
                                          <p:attrName>ppt_x</p:attrName>
                                        </p:attrNameLst>
                                      </p:cBhvr>
                                      <p:tavLst>
                                        <p:tav tm="0">
                                          <p:val>
                                            <p:strVal val="ppt_x"/>
                                          </p:val>
                                        </p:tav>
                                        <p:tav tm="100000">
                                          <p:val>
                                            <p:strVal val="1+ppt_w/2"/>
                                          </p:val>
                                        </p:tav>
                                      </p:tavLst>
                                    </p:anim>
                                    <p:anim calcmode="lin" valueType="num">
                                      <p:cBhvr additive="base">
                                        <p:cTn id="169" dur="3500"/>
                                        <p:tgtEl>
                                          <p:spTgt spid="27"/>
                                        </p:tgtEl>
                                        <p:attrNameLst>
                                          <p:attrName>ppt_y</p:attrName>
                                        </p:attrNameLst>
                                      </p:cBhvr>
                                      <p:tavLst>
                                        <p:tav tm="0">
                                          <p:val>
                                            <p:strVal val="ppt_y"/>
                                          </p:val>
                                        </p:tav>
                                        <p:tav tm="100000">
                                          <p:val>
                                            <p:strVal val="0-ppt_h/2"/>
                                          </p:val>
                                        </p:tav>
                                      </p:tavLst>
                                    </p:anim>
                                    <p:set>
                                      <p:cBhvr>
                                        <p:cTn id="170" dur="1" fill="hold">
                                          <p:stCondLst>
                                            <p:cond delay="3499"/>
                                          </p:stCondLst>
                                        </p:cTn>
                                        <p:tgtEl>
                                          <p:spTgt spid="27"/>
                                        </p:tgtEl>
                                        <p:attrNameLst>
                                          <p:attrName>style.visibility</p:attrName>
                                        </p:attrNameLst>
                                      </p:cBhvr>
                                      <p:to>
                                        <p:strVal val="hidden"/>
                                      </p:to>
                                    </p:set>
                                  </p:childTnLst>
                                </p:cTn>
                              </p:par>
                              <p:par>
                                <p:cTn id="171" presetID="8" presetClass="emph" presetSubtype="0" fill="hold" nodeType="withEffect">
                                  <p:stCondLst>
                                    <p:cond delay="0"/>
                                  </p:stCondLst>
                                  <p:childTnLst>
                                    <p:animRot by="-21600000">
                                      <p:cBhvr>
                                        <p:cTn id="172" dur="3000" fill="hold"/>
                                        <p:tgtEl>
                                          <p:spTgt spid="27"/>
                                        </p:tgtEl>
                                        <p:attrNameLst>
                                          <p:attrName>r</p:attrName>
                                        </p:attrNameLst>
                                      </p:cBhvr>
                                    </p:animRot>
                                  </p:childTnLst>
                                </p:cTn>
                              </p:par>
                              <p:par>
                                <p:cTn id="173" presetID="19" presetClass="exit" presetSubtype="10" fill="hold" nodeType="withEffect">
                                  <p:stCondLst>
                                    <p:cond delay="0"/>
                                  </p:stCondLst>
                                  <p:childTnLst>
                                    <p:anim calcmode="lin" valueType="num">
                                      <p:cBhvr>
                                        <p:cTn id="174" dur="3500"/>
                                        <p:tgtEl>
                                          <p:spTgt spid="27"/>
                                        </p:tgtEl>
                                        <p:attrNameLst>
                                          <p:attrName>ppt_h</p:attrName>
                                        </p:attrNameLst>
                                      </p:cBhvr>
                                      <p:tavLst>
                                        <p:tav tm="0">
                                          <p:val>
                                            <p:strVal val="ppt_h"/>
                                          </p:val>
                                        </p:tav>
                                        <p:tav tm="100000">
                                          <p:val>
                                            <p:strVal val="ppt_h"/>
                                          </p:val>
                                        </p:tav>
                                      </p:tavLst>
                                    </p:anim>
                                    <p:anim calcmode="lin" valueType="num">
                                      <p:cBhvr>
                                        <p:cTn id="175" dur="35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6" dur="1" fill="hold">
                                          <p:stCondLst>
                                            <p:cond delay="3499"/>
                                          </p:stCondLst>
                                        </p:cTn>
                                        <p:tgtEl>
                                          <p:spTgt spid="27"/>
                                        </p:tgtEl>
                                        <p:attrNameLst>
                                          <p:attrName>style.visibility</p:attrName>
                                        </p:attrNameLst>
                                      </p:cBhvr>
                                      <p:to>
                                        <p:strVal val="hidden"/>
                                      </p:to>
                                    </p:set>
                                  </p:childTnLst>
                                </p:cTn>
                              </p:par>
                              <p:par>
                                <p:cTn id="177" presetID="23" presetClass="entr" presetSubtype="288" fill="hold" nodeType="withEffect">
                                  <p:stCondLst>
                                    <p:cond delay="750"/>
                                  </p:stCondLst>
                                  <p:childTnLst>
                                    <p:set>
                                      <p:cBhvr>
                                        <p:cTn id="178" dur="1" fill="hold">
                                          <p:stCondLst>
                                            <p:cond delay="0"/>
                                          </p:stCondLst>
                                        </p:cTn>
                                        <p:tgtEl>
                                          <p:spTgt spid="2"/>
                                        </p:tgtEl>
                                        <p:attrNameLst>
                                          <p:attrName>style.visibility</p:attrName>
                                        </p:attrNameLst>
                                      </p:cBhvr>
                                      <p:to>
                                        <p:strVal val="visible"/>
                                      </p:to>
                                    </p:set>
                                    <p:anim calcmode="lin" valueType="num">
                                      <p:cBhvr>
                                        <p:cTn id="179" dur="2750" fill="hold"/>
                                        <p:tgtEl>
                                          <p:spTgt spid="2"/>
                                        </p:tgtEl>
                                        <p:attrNameLst>
                                          <p:attrName>ppt_w</p:attrName>
                                        </p:attrNameLst>
                                      </p:cBhvr>
                                      <p:tavLst>
                                        <p:tav tm="0">
                                          <p:val>
                                            <p:strVal val="4/3*#ppt_w"/>
                                          </p:val>
                                        </p:tav>
                                        <p:tav tm="100000">
                                          <p:val>
                                            <p:strVal val="#ppt_w"/>
                                          </p:val>
                                        </p:tav>
                                      </p:tavLst>
                                    </p:anim>
                                    <p:anim calcmode="lin" valueType="num">
                                      <p:cBhvr>
                                        <p:cTn id="180" dur="2750" fill="hold"/>
                                        <p:tgtEl>
                                          <p:spTgt spid="2"/>
                                        </p:tgtEl>
                                        <p:attrNameLst>
                                          <p:attrName>ppt_h</p:attrName>
                                        </p:attrNameLst>
                                      </p:cBhvr>
                                      <p:tavLst>
                                        <p:tav tm="0">
                                          <p:val>
                                            <p:strVal val="4/3*#ppt_h"/>
                                          </p:val>
                                        </p:tav>
                                        <p:tav tm="100000">
                                          <p:val>
                                            <p:strVal val="#ppt_h"/>
                                          </p:val>
                                        </p:tav>
                                      </p:tavLst>
                                    </p:anim>
                                  </p:childTnLst>
                                </p:cTn>
                              </p:par>
                              <p:par>
                                <p:cTn id="181" presetID="8" presetClass="entr" presetSubtype="32" fill="hold" nodeType="withEffect">
                                  <p:stCondLst>
                                    <p:cond delay="750"/>
                                  </p:stCondLst>
                                  <p:childTnLst>
                                    <p:set>
                                      <p:cBhvr>
                                        <p:cTn id="182" dur="1" fill="hold">
                                          <p:stCondLst>
                                            <p:cond delay="0"/>
                                          </p:stCondLst>
                                        </p:cTn>
                                        <p:tgtEl>
                                          <p:spTgt spid="2"/>
                                        </p:tgtEl>
                                        <p:attrNameLst>
                                          <p:attrName>style.visibility</p:attrName>
                                        </p:attrNameLst>
                                      </p:cBhvr>
                                      <p:to>
                                        <p:strVal val="visible"/>
                                      </p:to>
                                    </p:set>
                                    <p:animEffect transition="in" filter="diamond(out)">
                                      <p:cBhvr>
                                        <p:cTn id="183" dur="27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547664" y="483518"/>
            <a:ext cx="6480720" cy="3539430"/>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COMBATE LA RESACA</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Curiosamente el caviar ayuda a combatir la resaca. Es un fuente principal de acetilcolina – neurotransmisor que ayuda a proporcionar un mejor rendimiento a nuestra memoria – y también recubre nuestro estómago, aumentando la tolerancia que podemos tener al alcohol</a:t>
            </a:r>
            <a:r>
              <a:rPr lang="es-ES" sz="1600" dirty="0" smtClean="0">
                <a:solidFill>
                  <a:srgbClr val="660033"/>
                </a:solidFill>
                <a:latin typeface="Hobo Std" pitchFamily="34" charset="0"/>
              </a:rPr>
              <a:t>.</a:t>
            </a:r>
          </a:p>
          <a:p>
            <a:pPr algn="ctr"/>
            <a:endParaRPr lang="es-ES" sz="1600" dirty="0">
              <a:solidFill>
                <a:srgbClr val="660033"/>
              </a:solidFill>
              <a:latin typeface="Hobo Std" pitchFamily="34" charset="0"/>
            </a:endParaRPr>
          </a:p>
          <a:p>
            <a:pPr algn="ctr"/>
            <a:r>
              <a:rPr lang="es-ES" sz="1600" dirty="0" smtClean="0">
                <a:solidFill>
                  <a:srgbClr val="660033"/>
                </a:solidFill>
                <a:latin typeface="Hobo Std" pitchFamily="34" charset="0"/>
              </a:rPr>
              <a:t>ES UN ALIMENTO NATURAL</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El caviar es un alimento totalmente natural, lo cual lo libra de las posibles desventajas que pueden tener los alimentos </a:t>
            </a: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transgénicos</a:t>
            </a:r>
            <a:r>
              <a:rPr lang="es-ES" sz="1600" dirty="0">
                <a:solidFill>
                  <a:srgbClr val="660033"/>
                </a:solidFill>
                <a:latin typeface="Hobo Std" pitchFamily="34" charset="0"/>
              </a:rPr>
              <a:t>.</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3277819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47 Rectángulo"/>
          <p:cNvSpPr/>
          <p:nvPr/>
        </p:nvSpPr>
        <p:spPr>
          <a:xfrm>
            <a:off x="-6490" y="-22822"/>
            <a:ext cx="9144000" cy="5152274"/>
          </a:xfrm>
          <a:prstGeom prst="rect">
            <a:avLst/>
          </a:prstGeom>
          <a:gradFill>
            <a:gsLst>
              <a:gs pos="7000">
                <a:srgbClr val="66008F">
                  <a:lumMod val="15000"/>
                </a:srgbClr>
              </a:gs>
              <a:gs pos="93000">
                <a:srgbClr val="66008F">
                  <a:lumMod val="15000"/>
                </a:srgbClr>
              </a:gs>
              <a:gs pos="100000">
                <a:srgbClr val="FF6600"/>
              </a:gs>
              <a:gs pos="0">
                <a:srgbClr val="FF66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7" name="46 Imagen" descr="Diapositiva4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 y="1"/>
            <a:ext cx="9176049" cy="5176209"/>
          </a:xfrm>
          <a:prstGeom prst="rect">
            <a:avLst/>
          </a:prstGeom>
          <a:noFill/>
          <a:ln>
            <a:noFill/>
          </a:ln>
        </p:spPr>
      </p:pic>
      <p:grpSp>
        <p:nvGrpSpPr>
          <p:cNvPr id="4" name="3 Grupo"/>
          <p:cNvGrpSpPr/>
          <p:nvPr/>
        </p:nvGrpSpPr>
        <p:grpSpPr>
          <a:xfrm rot="16200000">
            <a:off x="2987824" y="192367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rot="16200000">
            <a:off x="1043608" y="555526"/>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rot="16200000">
            <a:off x="2051720" y="120359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rot="16200000">
            <a:off x="18849" y="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rot="5400000" flipH="1" flipV="1">
            <a:off x="6391049" y="525966"/>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rot="5400000" flipH="1" flipV="1">
            <a:off x="5382937" y="117403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rot="5400000" flipH="1" flipV="1">
            <a:off x="7415808" y="-2956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5400000" flipH="1">
            <a:off x="1024759" y="3366644"/>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5400000" flipH="1">
            <a:off x="2032871" y="2718572"/>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5400000" flipH="1">
            <a:off x="0" y="392217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6200000" flipV="1">
            <a:off x="6410703" y="3366644"/>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6200000" flipV="1">
            <a:off x="5402591" y="2718572"/>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6200000" flipV="1">
            <a:off x="7435462" y="392217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rot="5400000" flipH="1" flipV="1">
            <a:off x="4283968" y="192367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49" name="48 Rectángulo"/>
          <p:cNvSpPr/>
          <p:nvPr/>
        </p:nvSpPr>
        <p:spPr>
          <a:xfrm rot="10800000">
            <a:off x="-108520" y="-380578"/>
            <a:ext cx="9252520" cy="576064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77033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fmla="#ppt_w*sin(2.5*pi*$)">
                                          <p:val>
                                            <p:fltVal val="0"/>
                                          </p:val>
                                        </p:tav>
                                        <p:tav tm="100000">
                                          <p:val>
                                            <p:fltVal val="1"/>
                                          </p:val>
                                        </p:tav>
                                      </p:tavLst>
                                    </p:anim>
                                    <p:anim calcmode="lin" valueType="num">
                                      <p:cBhvr>
                                        <p:cTn id="12" dur="3000" fill="hold"/>
                                        <p:tgtEl>
                                          <p:spTgt spid="11"/>
                                        </p:tgtEl>
                                        <p:attrNameLst>
                                          <p:attrName>ppt_h</p:attrName>
                                        </p:attrNameLst>
                                      </p:cBhvr>
                                      <p:tavLst>
                                        <p:tav tm="0">
                                          <p:val>
                                            <p:strVal val="#ppt_h"/>
                                          </p:val>
                                        </p:tav>
                                        <p:tav tm="100000">
                                          <p:val>
                                            <p:strVal val="#ppt_h"/>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1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fmla="#ppt_w*sin(2.5*pi*$)">
                                          <p:val>
                                            <p:fltVal val="0"/>
                                          </p:val>
                                        </p:tav>
                                        <p:tav tm="100000">
                                          <p:val>
                                            <p:fltVal val="1"/>
                                          </p:val>
                                        </p:tav>
                                      </p:tavLst>
                                    </p:anim>
                                    <p:anim calcmode="lin" valueType="num">
                                      <p:cBhvr>
                                        <p:cTn id="24" dur="3000" fill="hold"/>
                                        <p:tgtEl>
                                          <p:spTgt spid="5"/>
                                        </p:tgtEl>
                                        <p:attrNameLst>
                                          <p:attrName>ppt_h</p:attrName>
                                        </p:attrNameLst>
                                      </p:cBhvr>
                                      <p:tavLst>
                                        <p:tav tm="0">
                                          <p:val>
                                            <p:strVal val="#ppt_h"/>
                                          </p:val>
                                        </p:tav>
                                        <p:tav tm="100000">
                                          <p:val>
                                            <p:strVal val="#ppt_h"/>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1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fmla="#ppt_w*sin(2.5*pi*$)">
                                          <p:val>
                                            <p:fltVal val="0"/>
                                          </p:val>
                                        </p:tav>
                                        <p:tav tm="100000">
                                          <p:val>
                                            <p:fltVal val="1"/>
                                          </p:val>
                                        </p:tav>
                                      </p:tavLst>
                                    </p:anim>
                                    <p:anim calcmode="lin" valueType="num">
                                      <p:cBhvr>
                                        <p:cTn id="36" dur="3000" fill="hold"/>
                                        <p:tgtEl>
                                          <p:spTgt spid="8"/>
                                        </p:tgtEl>
                                        <p:attrNameLst>
                                          <p:attrName>ppt_h</p:attrName>
                                        </p:attrNameLst>
                                      </p:cBhvr>
                                      <p:tavLst>
                                        <p:tav tm="0">
                                          <p:val>
                                            <p:strVal val="#ppt_h"/>
                                          </p:val>
                                        </p:tav>
                                        <p:tav tm="100000">
                                          <p:val>
                                            <p:strVal val="#ppt_h"/>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10"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fmla="#ppt_w*sin(2.5*pi*$)">
                                          <p:val>
                                            <p:fltVal val="0"/>
                                          </p:val>
                                        </p:tav>
                                        <p:tav tm="100000">
                                          <p:val>
                                            <p:fltVal val="1"/>
                                          </p:val>
                                        </p:tav>
                                      </p:tavLst>
                                    </p:anim>
                                    <p:anim calcmode="lin" valueType="num">
                                      <p:cBhvr>
                                        <p:cTn id="48" dur="3000" fill="hold"/>
                                        <p:tgtEl>
                                          <p:spTgt spid="4"/>
                                        </p:tgtEl>
                                        <p:attrNameLst>
                                          <p:attrName>ppt_h</p:attrName>
                                        </p:attrNameLst>
                                      </p:cBhvr>
                                      <p:tavLst>
                                        <p:tav tm="0">
                                          <p:val>
                                            <p:strVal val="#ppt_h"/>
                                          </p:val>
                                        </p:tav>
                                        <p:tav tm="100000">
                                          <p:val>
                                            <p:strVal val="#ppt_h"/>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fmla="#ppt_w*sin(2.5*pi*$)">
                                          <p:val>
                                            <p:fltVal val="0"/>
                                          </p:val>
                                        </p:tav>
                                        <p:tav tm="100000">
                                          <p:val>
                                            <p:fltVal val="1"/>
                                          </p:val>
                                        </p:tav>
                                      </p:tavLst>
                                    </p:anim>
                                    <p:anim calcmode="lin" valueType="num">
                                      <p:cBhvr>
                                        <p:cTn id="60" dur="3000" fill="hold"/>
                                        <p:tgtEl>
                                          <p:spTgt spid="44"/>
                                        </p:tgtEl>
                                        <p:attrNameLst>
                                          <p:attrName>ppt_h</p:attrName>
                                        </p:attrNameLst>
                                      </p:cBhvr>
                                      <p:tavLst>
                                        <p:tav tm="0">
                                          <p:val>
                                            <p:strVal val="#ppt_h"/>
                                          </p:val>
                                        </p:tav>
                                        <p:tav tm="100000">
                                          <p:val>
                                            <p:strVal val="#ppt_h"/>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10"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fmla="#ppt_w*sin(2.5*pi*$)">
                                          <p:val>
                                            <p:fltVal val="0"/>
                                          </p:val>
                                        </p:tav>
                                        <p:tav tm="100000">
                                          <p:val>
                                            <p:fltVal val="1"/>
                                          </p:val>
                                        </p:tav>
                                      </p:tavLst>
                                    </p:anim>
                                    <p:anim calcmode="lin" valueType="num">
                                      <p:cBhvr>
                                        <p:cTn id="72" dur="3000" fill="hold"/>
                                        <p:tgtEl>
                                          <p:spTgt spid="20"/>
                                        </p:tgtEl>
                                        <p:attrNameLst>
                                          <p:attrName>ppt_h</p:attrName>
                                        </p:attrNameLst>
                                      </p:cBhvr>
                                      <p:tavLst>
                                        <p:tav tm="0">
                                          <p:val>
                                            <p:strVal val="#ppt_h"/>
                                          </p:val>
                                        </p:tav>
                                        <p:tav tm="100000">
                                          <p:val>
                                            <p:strVal val="#ppt_h"/>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10"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fmla="#ppt_w*sin(2.5*pi*$)">
                                          <p:val>
                                            <p:fltVal val="0"/>
                                          </p:val>
                                        </p:tav>
                                        <p:tav tm="100000">
                                          <p:val>
                                            <p:fltVal val="1"/>
                                          </p:val>
                                        </p:tav>
                                      </p:tavLst>
                                    </p:anim>
                                    <p:anim calcmode="lin" valueType="num">
                                      <p:cBhvr>
                                        <p:cTn id="84" dur="3000" fill="hold"/>
                                        <p:tgtEl>
                                          <p:spTgt spid="14"/>
                                        </p:tgtEl>
                                        <p:attrNameLst>
                                          <p:attrName>ppt_h</p:attrName>
                                        </p:attrNameLst>
                                      </p:cBhvr>
                                      <p:tavLst>
                                        <p:tav tm="0">
                                          <p:val>
                                            <p:strVal val="#ppt_h"/>
                                          </p:val>
                                        </p:tav>
                                        <p:tav tm="100000">
                                          <p:val>
                                            <p:strVal val="#ppt_h"/>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10"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fmla="#ppt_w*sin(2.5*pi*$)">
                                          <p:val>
                                            <p:fltVal val="0"/>
                                          </p:val>
                                        </p:tav>
                                        <p:tav tm="100000">
                                          <p:val>
                                            <p:fltVal val="1"/>
                                          </p:val>
                                        </p:tav>
                                      </p:tavLst>
                                    </p:anim>
                                    <p:anim calcmode="lin" valueType="num">
                                      <p:cBhvr>
                                        <p:cTn id="96" dur="3000" fill="hold"/>
                                        <p:tgtEl>
                                          <p:spTgt spid="17"/>
                                        </p:tgtEl>
                                        <p:attrNameLst>
                                          <p:attrName>ppt_h</p:attrName>
                                        </p:attrNameLst>
                                      </p:cBhvr>
                                      <p:tavLst>
                                        <p:tav tm="0">
                                          <p:val>
                                            <p:strVal val="#ppt_h"/>
                                          </p:val>
                                        </p:tav>
                                        <p:tav tm="100000">
                                          <p:val>
                                            <p:strVal val="#ppt_h"/>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10"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fmla="#ppt_w*sin(2.5*pi*$)">
                                          <p:val>
                                            <p:fltVal val="0"/>
                                          </p:val>
                                        </p:tav>
                                        <p:tav tm="100000">
                                          <p:val>
                                            <p:fltVal val="1"/>
                                          </p:val>
                                        </p:tav>
                                      </p:tavLst>
                                    </p:anim>
                                    <p:anim calcmode="lin" valueType="num">
                                      <p:cBhvr>
                                        <p:cTn id="108" dur="3000" fill="hold"/>
                                        <p:tgtEl>
                                          <p:spTgt spid="37"/>
                                        </p:tgtEl>
                                        <p:attrNameLst>
                                          <p:attrName>ppt_h</p:attrName>
                                        </p:attrNameLst>
                                      </p:cBhvr>
                                      <p:tavLst>
                                        <p:tav tm="0">
                                          <p:val>
                                            <p:strVal val="#ppt_h"/>
                                          </p:val>
                                        </p:tav>
                                        <p:tav tm="100000">
                                          <p:val>
                                            <p:strVal val="#ppt_h"/>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10"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fmla="#ppt_w*sin(2.5*pi*$)">
                                          <p:val>
                                            <p:fltVal val="0"/>
                                          </p:val>
                                        </p:tav>
                                        <p:tav tm="100000">
                                          <p:val>
                                            <p:fltVal val="1"/>
                                          </p:val>
                                        </p:tav>
                                      </p:tavLst>
                                    </p:anim>
                                    <p:anim calcmode="lin" valueType="num">
                                      <p:cBhvr>
                                        <p:cTn id="120" dur="3000" fill="hold"/>
                                        <p:tgtEl>
                                          <p:spTgt spid="35"/>
                                        </p:tgtEl>
                                        <p:attrNameLst>
                                          <p:attrName>ppt_h</p:attrName>
                                        </p:attrNameLst>
                                      </p:cBhvr>
                                      <p:tavLst>
                                        <p:tav tm="0">
                                          <p:val>
                                            <p:strVal val="#ppt_h"/>
                                          </p:val>
                                        </p:tav>
                                        <p:tav tm="100000">
                                          <p:val>
                                            <p:strVal val="#ppt_h"/>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fmla="#ppt_w*sin(2.5*pi*$)">
                                          <p:val>
                                            <p:fltVal val="0"/>
                                          </p:val>
                                        </p:tav>
                                        <p:tav tm="100000">
                                          <p:val>
                                            <p:fltVal val="1"/>
                                          </p:val>
                                        </p:tav>
                                      </p:tavLst>
                                    </p:anim>
                                    <p:anim calcmode="lin" valueType="num">
                                      <p:cBhvr>
                                        <p:cTn id="132" dur="3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10"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fmla="#ppt_w*sin(2.5*pi*$)">
                                          <p:val>
                                            <p:fltVal val="0"/>
                                          </p:val>
                                        </p:tav>
                                        <p:tav tm="100000">
                                          <p:val>
                                            <p:fltVal val="1"/>
                                          </p:val>
                                        </p:tav>
                                      </p:tavLst>
                                    </p:anim>
                                    <p:anim calcmode="lin" valueType="num">
                                      <p:cBhvr>
                                        <p:cTn id="144" dur="3000" fill="hold"/>
                                        <p:tgtEl>
                                          <p:spTgt spid="27"/>
                                        </p:tgtEl>
                                        <p:attrNameLst>
                                          <p:attrName>ppt_h</p:attrName>
                                        </p:attrNameLst>
                                      </p:cBhvr>
                                      <p:tavLst>
                                        <p:tav tm="0">
                                          <p:val>
                                            <p:strVal val="#ppt_h"/>
                                          </p:val>
                                        </p:tav>
                                        <p:tav tm="100000">
                                          <p:val>
                                            <p:strVal val="#ppt_h"/>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10"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fmla="#ppt_w*sin(2.5*pi*$)">
                                          <p:val>
                                            <p:fltVal val="0"/>
                                          </p:val>
                                        </p:tav>
                                        <p:tav tm="100000">
                                          <p:val>
                                            <p:fltVal val="1"/>
                                          </p:val>
                                        </p:tav>
                                      </p:tavLst>
                                    </p:anim>
                                    <p:anim calcmode="lin" valueType="num">
                                      <p:cBhvr>
                                        <p:cTn id="156" dur="3000" fill="hold"/>
                                        <p:tgtEl>
                                          <p:spTgt spid="25"/>
                                        </p:tgtEl>
                                        <p:attrNameLst>
                                          <p:attrName>ppt_h</p:attrName>
                                        </p:attrNameLst>
                                      </p:cBhvr>
                                      <p:tavLst>
                                        <p:tav tm="0">
                                          <p:val>
                                            <p:strVal val="#ppt_h"/>
                                          </p:val>
                                        </p:tav>
                                        <p:tav tm="100000">
                                          <p:val>
                                            <p:strVal val="#ppt_h"/>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10"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fmla="#ppt_w*sin(2.5*pi*$)">
                                          <p:val>
                                            <p:fltVal val="0"/>
                                          </p:val>
                                        </p:tav>
                                        <p:tav tm="100000">
                                          <p:val>
                                            <p:fltVal val="1"/>
                                          </p:val>
                                        </p:tav>
                                      </p:tavLst>
                                    </p:anim>
                                    <p:anim calcmode="lin" valueType="num">
                                      <p:cBhvr>
                                        <p:cTn id="168" dur="3000" fill="hold"/>
                                        <p:tgtEl>
                                          <p:spTgt spid="26"/>
                                        </p:tgtEl>
                                        <p:attrNameLst>
                                          <p:attrName>ppt_h</p:attrName>
                                        </p:attrNameLst>
                                      </p:cBhvr>
                                      <p:tavLst>
                                        <p:tav tm="0">
                                          <p:val>
                                            <p:strVal val="#ppt_h"/>
                                          </p:val>
                                        </p:tav>
                                        <p:tav tm="100000">
                                          <p:val>
                                            <p:strVal val="#ppt_h"/>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7"/>
                                        </p:tgtEl>
                                        <p:attrNameLst>
                                          <p:attrName>style.visibility</p:attrName>
                                        </p:attrNameLst>
                                      </p:cBhvr>
                                      <p:to>
                                        <p:strVal val="visible"/>
                                      </p:to>
                                    </p:set>
                                    <p:animEffect transition="in" filter="diamond(out)">
                                      <p:cBhvr>
                                        <p:cTn id="175" dur="3750"/>
                                        <p:tgtEl>
                                          <p:spTgt spid="47"/>
                                        </p:tgtEl>
                                      </p:cBhvr>
                                    </p:animEffect>
                                  </p:childTnLst>
                                </p:cTn>
                              </p:par>
                              <p:par>
                                <p:cTn id="176" presetID="17" presetClass="entr" presetSubtype="10" fill="hold"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p:cTn id="178" dur="3750" fill="hold"/>
                                        <p:tgtEl>
                                          <p:spTgt spid="47"/>
                                        </p:tgtEl>
                                        <p:attrNameLst>
                                          <p:attrName>ppt_w</p:attrName>
                                        </p:attrNameLst>
                                      </p:cBhvr>
                                      <p:tavLst>
                                        <p:tav tm="0">
                                          <p:val>
                                            <p:fltVal val="0"/>
                                          </p:val>
                                        </p:tav>
                                        <p:tav tm="100000">
                                          <p:val>
                                            <p:strVal val="#ppt_w"/>
                                          </p:val>
                                        </p:tav>
                                      </p:tavLst>
                                    </p:anim>
                                    <p:anim calcmode="lin" valueType="num">
                                      <p:cBhvr>
                                        <p:cTn id="179" dur="3750" fill="hold"/>
                                        <p:tgtEl>
                                          <p:spTgt spid="47"/>
                                        </p:tgtEl>
                                        <p:attrNameLst>
                                          <p:attrName>ppt_h</p:attrName>
                                        </p:attrNameLst>
                                      </p:cBhvr>
                                      <p:tavLst>
                                        <p:tav tm="0">
                                          <p:val>
                                            <p:strVal val="#ppt_h"/>
                                          </p:val>
                                        </p:tav>
                                        <p:tav tm="100000">
                                          <p:val>
                                            <p:strVal val="#ppt_h"/>
                                          </p:val>
                                        </p:tav>
                                      </p:tavLst>
                                    </p:anim>
                                  </p:childTnLst>
                                </p:cTn>
                              </p:par>
                              <p:par>
                                <p:cTn id="180" presetID="9" presetClass="emph" presetSubtype="0" grpId="0" nodeType="withEffect">
                                  <p:stCondLst>
                                    <p:cond delay="0"/>
                                  </p:stCondLst>
                                  <p:childTnLst>
                                    <p:set>
                                      <p:cBhvr rctx="PPT">
                                        <p:cTn id="181" dur="indefinite"/>
                                        <p:tgtEl>
                                          <p:spTgt spid="49"/>
                                        </p:tgtEl>
                                        <p:attrNameLst>
                                          <p:attrName>style.opacity</p:attrName>
                                        </p:attrNameLst>
                                      </p:cBhvr>
                                      <p:to>
                                        <p:strVal val="0"/>
                                      </p:to>
                                    </p:set>
                                    <p:animEffect filter="image" prLst="opacity: 0">
                                      <p:cBhvr rctx="IE">
                                        <p:cTn id="182" dur="indefinite"/>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130 Rectángulo"/>
          <p:cNvSpPr/>
          <p:nvPr/>
        </p:nvSpPr>
        <p:spPr>
          <a:xfrm>
            <a:off x="0" y="-8774"/>
            <a:ext cx="9144000" cy="5152274"/>
          </a:xfrm>
          <a:prstGeom prst="rect">
            <a:avLst/>
          </a:prstGeom>
          <a:gradFill>
            <a:gsLst>
              <a:gs pos="10000">
                <a:srgbClr val="4F0010"/>
              </a:gs>
              <a:gs pos="95000">
                <a:srgbClr val="8F000A"/>
              </a:gs>
              <a:gs pos="16000">
                <a:srgbClr val="66008F">
                  <a:lumMod val="0"/>
                </a:srgbClr>
              </a:gs>
              <a:gs pos="85000">
                <a:srgbClr val="66008F">
                  <a:lumMod val="15000"/>
                </a:srgbClr>
              </a:gs>
              <a:gs pos="100000">
                <a:srgbClr val="FF6600"/>
              </a:gs>
              <a:gs pos="3000">
                <a:srgbClr val="EE41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0" y="34432"/>
            <a:ext cx="9144000" cy="5152274"/>
          </a:xfrm>
          <a:prstGeom prst="rect">
            <a:avLst/>
          </a:prstGeom>
          <a:gradFill>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a:off x="0" y="-43308"/>
            <a:ext cx="9144000" cy="5186807"/>
          </a:xfrm>
          <a:prstGeom prst="rect">
            <a:avLst/>
          </a:prstGeom>
          <a:gradFill flip="none" rotWithShape="1">
            <a:gsLst>
              <a:gs pos="0">
                <a:srgbClr val="03D4A8"/>
              </a:gs>
              <a:gs pos="25000">
                <a:srgbClr val="21D6E0"/>
              </a:gs>
              <a:gs pos="75000">
                <a:srgbClr val="0087E6"/>
              </a:gs>
              <a:gs pos="100000">
                <a:srgbClr val="005CBF"/>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2" name="131 Imagen" descr="Diapositiva3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30470"/>
            <a:ext cx="9144000" cy="5173970"/>
          </a:xfrm>
          <a:prstGeom prst="rect">
            <a:avLst/>
          </a:prstGeom>
          <a:noFill/>
          <a:ln>
            <a:noFill/>
          </a:ln>
        </p:spPr>
      </p:pic>
      <p:grpSp>
        <p:nvGrpSpPr>
          <p:cNvPr id="37" name="36 Grupo"/>
          <p:cNvGrpSpPr/>
          <p:nvPr/>
        </p:nvGrpSpPr>
        <p:grpSpPr>
          <a:xfrm>
            <a:off x="1872000" y="2556000"/>
            <a:ext cx="5400600" cy="2587500"/>
            <a:chOff x="2843808" y="555526"/>
            <a:chExt cx="4141440" cy="3277344"/>
          </a:xfrm>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a:off x="1836000" y="1"/>
            <a:ext cx="5472608" cy="2464718"/>
            <a:chOff x="2843808" y="555526"/>
            <a:chExt cx="4141440" cy="3277344"/>
          </a:xfrm>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5400000">
            <a:off x="774068" y="360000"/>
            <a:ext cx="3024336" cy="4357464"/>
            <a:chOff x="2843808" y="555526"/>
            <a:chExt cx="4141440" cy="3277344"/>
          </a:xfrm>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16200000" flipH="1">
            <a:off x="5364088" y="360000"/>
            <a:ext cx="3024336" cy="4320480"/>
            <a:chOff x="2843808" y="555526"/>
            <a:chExt cx="4141440" cy="3277344"/>
          </a:xfrm>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a:gradFill flip="none" rotWithShape="1">
                  <a:gsLst>
                    <a:gs pos="5000">
                      <a:srgbClr val="FF6600"/>
                    </a:gs>
                    <a:gs pos="58000">
                      <a:srgbClr val="FFCC00">
                        <a:lumMod val="53000"/>
                        <a:lumOff val="47000"/>
                      </a:srgbClr>
                    </a:gs>
                    <a:gs pos="75000">
                      <a:srgbClr val="00B0F0"/>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sp>
        <p:nvSpPr>
          <p:cNvPr id="135" name="134 Rectángulo"/>
          <p:cNvSpPr/>
          <p:nvPr/>
        </p:nvSpPr>
        <p:spPr>
          <a:xfrm rot="10800000">
            <a:off x="-108520" y="-164554"/>
            <a:ext cx="9252520" cy="5308054"/>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70142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2" presetClass="exit" presetSubtype="4" fill="hold" nodeType="withEffect">
                                  <p:stCondLst>
                                    <p:cond delay="0"/>
                                  </p:stCondLst>
                                  <p:childTnLst>
                                    <p:anim calcmode="lin" valueType="num">
                                      <p:cBhvr additive="base">
                                        <p:cTn id="22" dur="4000"/>
                                        <p:tgtEl>
                                          <p:spTgt spid="38"/>
                                        </p:tgtEl>
                                        <p:attrNameLst>
                                          <p:attrName>ppt_x</p:attrName>
                                        </p:attrNameLst>
                                      </p:cBhvr>
                                      <p:tavLst>
                                        <p:tav tm="0">
                                          <p:val>
                                            <p:strVal val="ppt_x"/>
                                          </p:val>
                                        </p:tav>
                                        <p:tav tm="100000">
                                          <p:val>
                                            <p:strVal val="ppt_x"/>
                                          </p:val>
                                        </p:tav>
                                      </p:tavLst>
                                    </p:anim>
                                    <p:anim calcmode="lin" valueType="num">
                                      <p:cBhvr additive="base">
                                        <p:cTn id="23" dur="4000"/>
                                        <p:tgtEl>
                                          <p:spTgt spid="38"/>
                                        </p:tgtEl>
                                        <p:attrNameLst>
                                          <p:attrName>ppt_y</p:attrName>
                                        </p:attrNameLst>
                                      </p:cBhvr>
                                      <p:tavLst>
                                        <p:tav tm="0">
                                          <p:val>
                                            <p:strVal val="ppt_y"/>
                                          </p:val>
                                        </p:tav>
                                        <p:tav tm="100000">
                                          <p:val>
                                            <p:strVal val="1+ppt_h/2"/>
                                          </p:val>
                                        </p:tav>
                                      </p:tavLst>
                                    </p:anim>
                                    <p:set>
                                      <p:cBhvr>
                                        <p:cTn id="24" dur="1" fill="hold">
                                          <p:stCondLst>
                                            <p:cond delay="3999"/>
                                          </p:stCondLst>
                                        </p:cTn>
                                        <p:tgtEl>
                                          <p:spTgt spid="38"/>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4000"/>
                                        <p:tgtEl>
                                          <p:spTgt spid="37"/>
                                        </p:tgtEl>
                                        <p:attrNameLst>
                                          <p:attrName>ppt_x</p:attrName>
                                        </p:attrNameLst>
                                      </p:cBhvr>
                                      <p:tavLst>
                                        <p:tav tm="0">
                                          <p:val>
                                            <p:strVal val="ppt_x"/>
                                          </p:val>
                                        </p:tav>
                                        <p:tav tm="100000">
                                          <p:val>
                                            <p:strVal val="ppt_x"/>
                                          </p:val>
                                        </p:tav>
                                      </p:tavLst>
                                    </p:anim>
                                    <p:anim calcmode="lin" valueType="num">
                                      <p:cBhvr additive="base">
                                        <p:cTn id="27" dur="4000"/>
                                        <p:tgtEl>
                                          <p:spTgt spid="37"/>
                                        </p:tgtEl>
                                        <p:attrNameLst>
                                          <p:attrName>ppt_y</p:attrName>
                                        </p:attrNameLst>
                                      </p:cBhvr>
                                      <p:tavLst>
                                        <p:tav tm="0">
                                          <p:val>
                                            <p:strVal val="ppt_y"/>
                                          </p:val>
                                        </p:tav>
                                        <p:tav tm="100000">
                                          <p:val>
                                            <p:strVal val="0-ppt_h/2"/>
                                          </p:val>
                                        </p:tav>
                                      </p:tavLst>
                                    </p:anim>
                                    <p:set>
                                      <p:cBhvr>
                                        <p:cTn id="28" dur="1" fill="hold">
                                          <p:stCondLst>
                                            <p:cond delay="3999"/>
                                          </p:stCondLst>
                                        </p:cTn>
                                        <p:tgtEl>
                                          <p:spTgt spid="37"/>
                                        </p:tgtEl>
                                        <p:attrNameLst>
                                          <p:attrName>style.visibility</p:attrName>
                                        </p:attrNameLst>
                                      </p:cBhvr>
                                      <p:to>
                                        <p:strVal val="hidden"/>
                                      </p:to>
                                    </p:set>
                                  </p:childTnLst>
                                </p:cTn>
                              </p:par>
                              <p:par>
                                <p:cTn id="29" presetID="6" presetClass="emph" presetSubtype="0" fill="hold" nodeType="withEffect">
                                  <p:stCondLst>
                                    <p:cond delay="0"/>
                                  </p:stCondLst>
                                  <p:childTnLst>
                                    <p:animScale>
                                      <p:cBhvr>
                                        <p:cTn id="30" dur="4000" fill="hold"/>
                                        <p:tgtEl>
                                          <p:spTgt spid="69"/>
                                        </p:tgtEl>
                                      </p:cBhvr>
                                      <p:by x="100000" y="150000"/>
                                    </p:animScale>
                                  </p:childTnLst>
                                </p:cTn>
                              </p:par>
                              <p:par>
                                <p:cTn id="31" presetID="2" presetClass="exit" presetSubtype="2" fill="hold" nodeType="withEffect">
                                  <p:stCondLst>
                                    <p:cond delay="0"/>
                                  </p:stCondLst>
                                  <p:childTnLst>
                                    <p:anim calcmode="lin" valueType="num">
                                      <p:cBhvr additive="base">
                                        <p:cTn id="32" dur="4000"/>
                                        <p:tgtEl>
                                          <p:spTgt spid="69"/>
                                        </p:tgtEl>
                                        <p:attrNameLst>
                                          <p:attrName>ppt_x</p:attrName>
                                        </p:attrNameLst>
                                      </p:cBhvr>
                                      <p:tavLst>
                                        <p:tav tm="0">
                                          <p:val>
                                            <p:strVal val="ppt_x"/>
                                          </p:val>
                                        </p:tav>
                                        <p:tav tm="100000">
                                          <p:val>
                                            <p:strVal val="1+ppt_w/2"/>
                                          </p:val>
                                        </p:tav>
                                      </p:tavLst>
                                    </p:anim>
                                    <p:anim calcmode="lin" valueType="num">
                                      <p:cBhvr additive="base">
                                        <p:cTn id="33" dur="4000"/>
                                        <p:tgtEl>
                                          <p:spTgt spid="69"/>
                                        </p:tgtEl>
                                        <p:attrNameLst>
                                          <p:attrName>ppt_y</p:attrName>
                                        </p:attrNameLst>
                                      </p:cBhvr>
                                      <p:tavLst>
                                        <p:tav tm="0">
                                          <p:val>
                                            <p:strVal val="ppt_y"/>
                                          </p:val>
                                        </p:tav>
                                        <p:tav tm="100000">
                                          <p:val>
                                            <p:strVal val="ppt_y"/>
                                          </p:val>
                                        </p:tav>
                                      </p:tavLst>
                                    </p:anim>
                                    <p:set>
                                      <p:cBhvr>
                                        <p:cTn id="34" dur="1" fill="hold">
                                          <p:stCondLst>
                                            <p:cond delay="3999"/>
                                          </p:stCondLst>
                                        </p:cTn>
                                        <p:tgtEl>
                                          <p:spTgt spid="69"/>
                                        </p:tgtEl>
                                        <p:attrNameLst>
                                          <p:attrName>style.visibility</p:attrName>
                                        </p:attrNameLst>
                                      </p:cBhvr>
                                      <p:to>
                                        <p:strVal val="hidden"/>
                                      </p:to>
                                    </p:set>
                                  </p:childTnLst>
                                </p:cTn>
                              </p:par>
                              <p:par>
                                <p:cTn id="35" presetID="6" presetClass="emph" presetSubtype="0" fill="hold" nodeType="withEffect">
                                  <p:stCondLst>
                                    <p:cond delay="0"/>
                                  </p:stCondLst>
                                  <p:childTnLst>
                                    <p:animScale>
                                      <p:cBhvr>
                                        <p:cTn id="36" dur="4000" fill="hold"/>
                                        <p:tgtEl>
                                          <p:spTgt spid="100"/>
                                        </p:tgtEl>
                                      </p:cBhvr>
                                      <p:by x="100000" y="150000"/>
                                    </p:animScale>
                                  </p:childTnLst>
                                </p:cTn>
                              </p:par>
                              <p:par>
                                <p:cTn id="37" presetID="2" presetClass="exit" presetSubtype="8" fill="hold" nodeType="withEffect">
                                  <p:stCondLst>
                                    <p:cond delay="0"/>
                                  </p:stCondLst>
                                  <p:childTnLst>
                                    <p:anim calcmode="lin" valueType="num">
                                      <p:cBhvr additive="base">
                                        <p:cTn id="38" dur="4000"/>
                                        <p:tgtEl>
                                          <p:spTgt spid="100"/>
                                        </p:tgtEl>
                                        <p:attrNameLst>
                                          <p:attrName>ppt_x</p:attrName>
                                        </p:attrNameLst>
                                      </p:cBhvr>
                                      <p:tavLst>
                                        <p:tav tm="0">
                                          <p:val>
                                            <p:strVal val="ppt_x"/>
                                          </p:val>
                                        </p:tav>
                                        <p:tav tm="100000">
                                          <p:val>
                                            <p:strVal val="0-ppt_w/2"/>
                                          </p:val>
                                        </p:tav>
                                      </p:tavLst>
                                    </p:anim>
                                    <p:anim calcmode="lin" valueType="num">
                                      <p:cBhvr additive="base">
                                        <p:cTn id="39" dur="4000"/>
                                        <p:tgtEl>
                                          <p:spTgt spid="100"/>
                                        </p:tgtEl>
                                        <p:attrNameLst>
                                          <p:attrName>ppt_y</p:attrName>
                                        </p:attrNameLst>
                                      </p:cBhvr>
                                      <p:tavLst>
                                        <p:tav tm="0">
                                          <p:val>
                                            <p:strVal val="ppt_y"/>
                                          </p:val>
                                        </p:tav>
                                        <p:tav tm="100000">
                                          <p:val>
                                            <p:strVal val="ppt_y"/>
                                          </p:val>
                                        </p:tav>
                                      </p:tavLst>
                                    </p:anim>
                                    <p:set>
                                      <p:cBhvr>
                                        <p:cTn id="40" dur="1" fill="hold">
                                          <p:stCondLst>
                                            <p:cond delay="3999"/>
                                          </p:stCondLst>
                                        </p:cTn>
                                        <p:tgtEl>
                                          <p:spTgt spid="100"/>
                                        </p:tgtEl>
                                        <p:attrNameLst>
                                          <p:attrName>style.visibility</p:attrName>
                                        </p:attrNameLst>
                                      </p:cBhvr>
                                      <p:to>
                                        <p:strVal val="hidden"/>
                                      </p:to>
                                    </p:set>
                                  </p:childTnLst>
                                </p:cTn>
                              </p:par>
                              <p:par>
                                <p:cTn id="41" presetID="23" presetClass="entr" presetSubtype="528" fill="hold" grpId="0" nodeType="withEffect">
                                  <p:stCondLst>
                                    <p:cond delay="250"/>
                                  </p:stCondLst>
                                  <p:childTnLst>
                                    <p:set>
                                      <p:cBhvr>
                                        <p:cTn id="42" dur="1" fill="hold">
                                          <p:stCondLst>
                                            <p:cond delay="0"/>
                                          </p:stCondLst>
                                        </p:cTn>
                                        <p:tgtEl>
                                          <p:spTgt spid="134"/>
                                        </p:tgtEl>
                                        <p:attrNameLst>
                                          <p:attrName>style.visibility</p:attrName>
                                        </p:attrNameLst>
                                      </p:cBhvr>
                                      <p:to>
                                        <p:strVal val="visible"/>
                                      </p:to>
                                    </p:set>
                                    <p:anim calcmode="lin" valueType="num">
                                      <p:cBhvr>
                                        <p:cTn id="43" dur="3250" fill="hold"/>
                                        <p:tgtEl>
                                          <p:spTgt spid="134"/>
                                        </p:tgtEl>
                                        <p:attrNameLst>
                                          <p:attrName>ppt_w</p:attrName>
                                        </p:attrNameLst>
                                      </p:cBhvr>
                                      <p:tavLst>
                                        <p:tav tm="0">
                                          <p:val>
                                            <p:fltVal val="0"/>
                                          </p:val>
                                        </p:tav>
                                        <p:tav tm="100000">
                                          <p:val>
                                            <p:strVal val="#ppt_w"/>
                                          </p:val>
                                        </p:tav>
                                      </p:tavLst>
                                    </p:anim>
                                    <p:anim calcmode="lin" valueType="num">
                                      <p:cBhvr>
                                        <p:cTn id="44" dur="3250" fill="hold"/>
                                        <p:tgtEl>
                                          <p:spTgt spid="134"/>
                                        </p:tgtEl>
                                        <p:attrNameLst>
                                          <p:attrName>ppt_h</p:attrName>
                                        </p:attrNameLst>
                                      </p:cBhvr>
                                      <p:tavLst>
                                        <p:tav tm="0">
                                          <p:val>
                                            <p:fltVal val="0"/>
                                          </p:val>
                                        </p:tav>
                                        <p:tav tm="100000">
                                          <p:val>
                                            <p:strVal val="#ppt_h"/>
                                          </p:val>
                                        </p:tav>
                                      </p:tavLst>
                                    </p:anim>
                                    <p:anim calcmode="lin" valueType="num">
                                      <p:cBhvr>
                                        <p:cTn id="45" dur="3250" fill="hold"/>
                                        <p:tgtEl>
                                          <p:spTgt spid="134"/>
                                        </p:tgtEl>
                                        <p:attrNameLst>
                                          <p:attrName>ppt_x</p:attrName>
                                        </p:attrNameLst>
                                      </p:cBhvr>
                                      <p:tavLst>
                                        <p:tav tm="0">
                                          <p:val>
                                            <p:fltVal val="0.5"/>
                                          </p:val>
                                        </p:tav>
                                        <p:tav tm="100000">
                                          <p:val>
                                            <p:strVal val="#ppt_x"/>
                                          </p:val>
                                        </p:tav>
                                      </p:tavLst>
                                    </p:anim>
                                    <p:anim calcmode="lin" valueType="num">
                                      <p:cBhvr>
                                        <p:cTn id="46" dur="3250" fill="hold"/>
                                        <p:tgtEl>
                                          <p:spTgt spid="134"/>
                                        </p:tgtEl>
                                        <p:attrNameLst>
                                          <p:attrName>ppt_y</p:attrName>
                                        </p:attrNameLst>
                                      </p:cBhvr>
                                      <p:tavLst>
                                        <p:tav tm="0">
                                          <p:val>
                                            <p:fltVal val="0.5"/>
                                          </p:val>
                                        </p:tav>
                                        <p:tav tm="100000">
                                          <p:val>
                                            <p:strVal val="#ppt_y"/>
                                          </p:val>
                                        </p:tav>
                                      </p:tavLst>
                                    </p:anim>
                                  </p:childTnLst>
                                </p:cTn>
                              </p:par>
                              <p:par>
                                <p:cTn id="47" presetID="8" presetClass="entr" presetSubtype="32" fill="hold" grpId="1" nodeType="withEffect">
                                  <p:stCondLst>
                                    <p:cond delay="250"/>
                                  </p:stCondLst>
                                  <p:childTnLst>
                                    <p:set>
                                      <p:cBhvr>
                                        <p:cTn id="48" dur="1" fill="hold">
                                          <p:stCondLst>
                                            <p:cond delay="0"/>
                                          </p:stCondLst>
                                        </p:cTn>
                                        <p:tgtEl>
                                          <p:spTgt spid="134"/>
                                        </p:tgtEl>
                                        <p:attrNameLst>
                                          <p:attrName>style.visibility</p:attrName>
                                        </p:attrNameLst>
                                      </p:cBhvr>
                                      <p:to>
                                        <p:strVal val="visible"/>
                                      </p:to>
                                    </p:set>
                                    <p:animEffect transition="in" filter="diamond(out)">
                                      <p:cBhvr>
                                        <p:cTn id="49" dur="3250"/>
                                        <p:tgtEl>
                                          <p:spTgt spid="134"/>
                                        </p:tgtEl>
                                      </p:cBhvr>
                                    </p:animEffect>
                                  </p:childTnLst>
                                </p:cTn>
                              </p:par>
                              <p:par>
                                <p:cTn id="50" presetID="23" presetClass="entr" presetSubtype="528" fill="hold" nodeType="withEffect">
                                  <p:stCondLst>
                                    <p:cond delay="500"/>
                                  </p:stCondLst>
                                  <p:childTnLst>
                                    <p:set>
                                      <p:cBhvr>
                                        <p:cTn id="51" dur="1" fill="hold">
                                          <p:stCondLst>
                                            <p:cond delay="0"/>
                                          </p:stCondLst>
                                        </p:cTn>
                                        <p:tgtEl>
                                          <p:spTgt spid="132"/>
                                        </p:tgtEl>
                                        <p:attrNameLst>
                                          <p:attrName>style.visibility</p:attrName>
                                        </p:attrNameLst>
                                      </p:cBhvr>
                                      <p:to>
                                        <p:strVal val="visible"/>
                                      </p:to>
                                    </p:set>
                                    <p:anim calcmode="lin" valueType="num">
                                      <p:cBhvr>
                                        <p:cTn id="52" dur="3250" fill="hold"/>
                                        <p:tgtEl>
                                          <p:spTgt spid="132"/>
                                        </p:tgtEl>
                                        <p:attrNameLst>
                                          <p:attrName>ppt_w</p:attrName>
                                        </p:attrNameLst>
                                      </p:cBhvr>
                                      <p:tavLst>
                                        <p:tav tm="0">
                                          <p:val>
                                            <p:fltVal val="0"/>
                                          </p:val>
                                        </p:tav>
                                        <p:tav tm="100000">
                                          <p:val>
                                            <p:strVal val="#ppt_w"/>
                                          </p:val>
                                        </p:tav>
                                      </p:tavLst>
                                    </p:anim>
                                    <p:anim calcmode="lin" valueType="num">
                                      <p:cBhvr>
                                        <p:cTn id="53" dur="3250" fill="hold"/>
                                        <p:tgtEl>
                                          <p:spTgt spid="132"/>
                                        </p:tgtEl>
                                        <p:attrNameLst>
                                          <p:attrName>ppt_h</p:attrName>
                                        </p:attrNameLst>
                                      </p:cBhvr>
                                      <p:tavLst>
                                        <p:tav tm="0">
                                          <p:val>
                                            <p:fltVal val="0"/>
                                          </p:val>
                                        </p:tav>
                                        <p:tav tm="100000">
                                          <p:val>
                                            <p:strVal val="#ppt_h"/>
                                          </p:val>
                                        </p:tav>
                                      </p:tavLst>
                                    </p:anim>
                                    <p:anim calcmode="lin" valueType="num">
                                      <p:cBhvr>
                                        <p:cTn id="54" dur="3250" fill="hold"/>
                                        <p:tgtEl>
                                          <p:spTgt spid="132"/>
                                        </p:tgtEl>
                                        <p:attrNameLst>
                                          <p:attrName>ppt_x</p:attrName>
                                        </p:attrNameLst>
                                      </p:cBhvr>
                                      <p:tavLst>
                                        <p:tav tm="0">
                                          <p:val>
                                            <p:fltVal val="0.5"/>
                                          </p:val>
                                        </p:tav>
                                        <p:tav tm="100000">
                                          <p:val>
                                            <p:strVal val="#ppt_x"/>
                                          </p:val>
                                        </p:tav>
                                      </p:tavLst>
                                    </p:anim>
                                    <p:anim calcmode="lin" valueType="num">
                                      <p:cBhvr>
                                        <p:cTn id="55" dur="3250" fill="hold"/>
                                        <p:tgtEl>
                                          <p:spTgt spid="132"/>
                                        </p:tgtEl>
                                        <p:attrNameLst>
                                          <p:attrName>ppt_y</p:attrName>
                                        </p:attrNameLst>
                                      </p:cBhvr>
                                      <p:tavLst>
                                        <p:tav tm="0">
                                          <p:val>
                                            <p:fltVal val="0.5"/>
                                          </p:val>
                                        </p:tav>
                                        <p:tav tm="100000">
                                          <p:val>
                                            <p:strVal val="#ppt_y"/>
                                          </p:val>
                                        </p:tav>
                                      </p:tavLst>
                                    </p:anim>
                                  </p:childTnLst>
                                </p:cTn>
                              </p:par>
                              <p:par>
                                <p:cTn id="56" presetID="8" presetClass="entr" presetSubtype="32" fill="hold" nodeType="withEffect">
                                  <p:stCondLst>
                                    <p:cond delay="500"/>
                                  </p:stCondLst>
                                  <p:childTnLst>
                                    <p:set>
                                      <p:cBhvr>
                                        <p:cTn id="57" dur="1" fill="hold">
                                          <p:stCondLst>
                                            <p:cond delay="0"/>
                                          </p:stCondLst>
                                        </p:cTn>
                                        <p:tgtEl>
                                          <p:spTgt spid="132"/>
                                        </p:tgtEl>
                                        <p:attrNameLst>
                                          <p:attrName>style.visibility</p:attrName>
                                        </p:attrNameLst>
                                      </p:cBhvr>
                                      <p:to>
                                        <p:strVal val="visible"/>
                                      </p:to>
                                    </p:set>
                                    <p:animEffect transition="in" filter="diamond(out)">
                                      <p:cBhvr>
                                        <p:cTn id="58" dur="3250"/>
                                        <p:tgtEl>
                                          <p:spTgt spid="132"/>
                                        </p:tgtEl>
                                      </p:cBhvr>
                                    </p:animEffect>
                                  </p:childTnLst>
                                </p:cTn>
                              </p:par>
                              <p:par>
                                <p:cTn id="59" presetID="9" presetClass="emph" presetSubtype="0" grpId="0" nodeType="withEffect">
                                  <p:stCondLst>
                                    <p:cond delay="0"/>
                                  </p:stCondLst>
                                  <p:childTnLst>
                                    <p:set>
                                      <p:cBhvr rctx="PPT">
                                        <p:cTn id="60" dur="indefinite"/>
                                        <p:tgtEl>
                                          <p:spTgt spid="135"/>
                                        </p:tgtEl>
                                        <p:attrNameLst>
                                          <p:attrName>style.opacity</p:attrName>
                                        </p:attrNameLst>
                                      </p:cBhvr>
                                      <p:to>
                                        <p:strVal val="0"/>
                                      </p:to>
                                    </p:set>
                                    <p:animEffect filter="image" prLst="opacity: 0">
                                      <p:cBhvr rctx="IE">
                                        <p:cTn id="61" dur="indefinite"/>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34" grpId="1" animBg="1"/>
      <p:bldP spid="13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8 Rectángulo"/>
          <p:cNvSpPr/>
          <p:nvPr/>
        </p:nvSpPr>
        <p:spPr>
          <a:xfrm>
            <a:off x="0" y="10902"/>
            <a:ext cx="9144000" cy="5143500"/>
          </a:xfrm>
          <a:prstGeom prst="rect">
            <a:avLst/>
          </a:prstGeom>
          <a:gradFill>
            <a:gsLst>
              <a:gs pos="13000">
                <a:srgbClr val="66008F">
                  <a:lumMod val="15000"/>
                </a:srgbClr>
              </a:gs>
              <a:gs pos="86000">
                <a:srgbClr val="66008F">
                  <a:lumMod val="15000"/>
                </a:srgbClr>
              </a:gs>
              <a:gs pos="100000">
                <a:schemeClr val="tx1">
                  <a:lumMod val="85000"/>
                </a:schemeClr>
              </a:gs>
              <a:gs pos="0">
                <a:schemeClr val="tx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4"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a:off x="-1620688"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a:off x="611562"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flipH="1">
            <a:off x="4067946"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flipH="1">
            <a:off x="6300194"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7 Rectángulo"/>
          <p:cNvSpPr/>
          <p:nvPr/>
        </p:nvSpPr>
        <p:spPr>
          <a:xfrm rot="10800000">
            <a:off x="-1620688" y="0"/>
            <a:ext cx="12601400" cy="5524078"/>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86195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250" fill="hold"/>
                                        <p:tgtEl>
                                          <p:spTgt spid="4"/>
                                        </p:tgtEl>
                                        <p:attrNameLst>
                                          <p:attrName>ppt_x</p:attrName>
                                        </p:attrNameLst>
                                      </p:cBhvr>
                                      <p:tavLst>
                                        <p:tav tm="0">
                                          <p:val>
                                            <p:strVal val="1+#ppt_w/2"/>
                                          </p:val>
                                        </p:tav>
                                        <p:tav tm="100000">
                                          <p:val>
                                            <p:strVal val="#ppt_x"/>
                                          </p:val>
                                        </p:tav>
                                      </p:tavLst>
                                    </p:anim>
                                    <p:anim calcmode="lin" valueType="num">
                                      <p:cBhvr additive="base">
                                        <p:cTn id="8" dur="2250" fill="hold"/>
                                        <p:tgtEl>
                                          <p:spTgt spid="4"/>
                                        </p:tgtEl>
                                        <p:attrNameLst>
                                          <p:attrName>ppt_y</p:attrName>
                                        </p:attrNameLst>
                                      </p:cBhvr>
                                      <p:tavLst>
                                        <p:tav tm="0">
                                          <p:val>
                                            <p:strVal val="1+#ppt_h/2"/>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3000"/>
                                        <p:tgtEl>
                                          <p:spTgt spid="4"/>
                                        </p:tgtEl>
                                        <p:attrNameLst>
                                          <p:attrName>ppt_x</p:attrName>
                                        </p:attrNameLst>
                                      </p:cBhvr>
                                      <p:tavLst>
                                        <p:tav tm="0">
                                          <p:val>
                                            <p:strVal val="ppt_x"/>
                                          </p:val>
                                        </p:tav>
                                        <p:tav tm="100000">
                                          <p:val>
                                            <p:strVal val="1+ppt_w/2"/>
                                          </p:val>
                                        </p:tav>
                                      </p:tavLst>
                                    </p:anim>
                                    <p:anim calcmode="lin" valueType="num">
                                      <p:cBhvr additive="base">
                                        <p:cTn id="11" dur="3000"/>
                                        <p:tgtEl>
                                          <p:spTgt spid="4"/>
                                        </p:tgtEl>
                                        <p:attrNameLst>
                                          <p:attrName>ppt_y</p:attrName>
                                        </p:attrNameLst>
                                      </p:cBhvr>
                                      <p:tavLst>
                                        <p:tav tm="0">
                                          <p:val>
                                            <p:strVal val="ppt_y"/>
                                          </p:val>
                                        </p:tav>
                                        <p:tav tm="100000">
                                          <p:val>
                                            <p:strVal val="ppt_y"/>
                                          </p:val>
                                        </p:tav>
                                      </p:tavLst>
                                    </p:anim>
                                    <p:set>
                                      <p:cBhvr>
                                        <p:cTn id="12" dur="1" fill="hold">
                                          <p:stCondLst>
                                            <p:cond delay="2999"/>
                                          </p:stCondLst>
                                        </p:cTn>
                                        <p:tgtEl>
                                          <p:spTgt spid="4"/>
                                        </p:tgtEl>
                                        <p:attrNameLst>
                                          <p:attrName>style.visibility</p:attrName>
                                        </p:attrNameLst>
                                      </p:cBhvr>
                                      <p:to>
                                        <p:strVal val="hidden"/>
                                      </p:to>
                                    </p:set>
                                  </p:childTnLst>
                                </p:cTn>
                              </p:par>
                              <p:par>
                                <p:cTn id="13" presetID="2" presetClass="entr" presetSubtype="6"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1+#ppt_w/2"/>
                                          </p:val>
                                        </p:tav>
                                        <p:tav tm="100000">
                                          <p:val>
                                            <p:strVal val="#ppt_x"/>
                                          </p:val>
                                        </p:tav>
                                      </p:tavLst>
                                    </p:anim>
                                    <p:anim calcmode="lin" valueType="num">
                                      <p:cBhvr additive="base">
                                        <p:cTn id="16" dur="2250" fill="hold"/>
                                        <p:tgtEl>
                                          <p:spTgt spid="5"/>
                                        </p:tgtEl>
                                        <p:attrNameLst>
                                          <p:attrName>ppt_y</p:attrName>
                                        </p:attrNameLst>
                                      </p:cBhvr>
                                      <p:tavLst>
                                        <p:tav tm="0">
                                          <p:val>
                                            <p:strVal val="1+#ppt_h/2"/>
                                          </p:val>
                                        </p:tav>
                                        <p:tav tm="100000">
                                          <p:val>
                                            <p:strVal val="#ppt_y"/>
                                          </p:val>
                                        </p:tav>
                                      </p:tavLst>
                                    </p:anim>
                                  </p:childTnLst>
                                </p:cTn>
                              </p:par>
                              <p:par>
                                <p:cTn id="17" presetID="2" presetClass="exit" presetSubtype="2" fill="hold" nodeType="withEffect">
                                  <p:stCondLst>
                                    <p:cond delay="0"/>
                                  </p:stCondLst>
                                  <p:childTnLst>
                                    <p:anim calcmode="lin" valueType="num">
                                      <p:cBhvr additive="base">
                                        <p:cTn id="18" dur="3000"/>
                                        <p:tgtEl>
                                          <p:spTgt spid="5"/>
                                        </p:tgtEl>
                                        <p:attrNameLst>
                                          <p:attrName>ppt_x</p:attrName>
                                        </p:attrNameLst>
                                      </p:cBhvr>
                                      <p:tavLst>
                                        <p:tav tm="0">
                                          <p:val>
                                            <p:strVal val="ppt_x"/>
                                          </p:val>
                                        </p:tav>
                                        <p:tav tm="100000">
                                          <p:val>
                                            <p:strVal val="1+ppt_w/2"/>
                                          </p:val>
                                        </p:tav>
                                      </p:tavLst>
                                    </p:anim>
                                    <p:anim calcmode="lin" valueType="num">
                                      <p:cBhvr additive="base">
                                        <p:cTn id="19" dur="3000"/>
                                        <p:tgtEl>
                                          <p:spTgt spid="5"/>
                                        </p:tgtEl>
                                        <p:attrNameLst>
                                          <p:attrName>ppt_y</p:attrName>
                                        </p:attrNameLst>
                                      </p:cBhvr>
                                      <p:tavLst>
                                        <p:tav tm="0">
                                          <p:val>
                                            <p:strVal val="ppt_y"/>
                                          </p:val>
                                        </p:tav>
                                        <p:tav tm="100000">
                                          <p:val>
                                            <p:strVal val="ppt_y"/>
                                          </p:val>
                                        </p:tav>
                                      </p:tavLst>
                                    </p:anim>
                                    <p:set>
                                      <p:cBhvr>
                                        <p:cTn id="20" dur="1" fill="hold">
                                          <p:stCondLst>
                                            <p:cond delay="2999"/>
                                          </p:stCondLst>
                                        </p:cTn>
                                        <p:tgtEl>
                                          <p:spTgt spid="5"/>
                                        </p:tgtEl>
                                        <p:attrNameLst>
                                          <p:attrName>style.visibility</p:attrName>
                                        </p:attrNameLst>
                                      </p:cBhvr>
                                      <p:to>
                                        <p:strVal val="hidden"/>
                                      </p:to>
                                    </p:set>
                                  </p:childTnLst>
                                </p:cTn>
                              </p:par>
                              <p:par>
                                <p:cTn id="21" presetID="2" presetClass="entr" presetSubtype="2" fill="hold"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ppt_y"/>
                                          </p:val>
                                        </p:tav>
                                        <p:tav tm="100000">
                                          <p:val>
                                            <p:strVal val="#ppt_y"/>
                                          </p:val>
                                        </p:tav>
                                      </p:tavLst>
                                    </p:anim>
                                  </p:childTnLst>
                                </p:cTn>
                              </p:par>
                              <p:par>
                                <p:cTn id="25" presetID="2" presetClass="exit" presetSubtype="8" fill="hold" nodeType="withEffect">
                                  <p:stCondLst>
                                    <p:cond delay="0"/>
                                  </p:stCondLst>
                                  <p:childTnLst>
                                    <p:anim calcmode="lin" valueType="num">
                                      <p:cBhvr additive="base">
                                        <p:cTn id="26" dur="3000"/>
                                        <p:tgtEl>
                                          <p:spTgt spid="6"/>
                                        </p:tgtEl>
                                        <p:attrNameLst>
                                          <p:attrName>ppt_x</p:attrName>
                                        </p:attrNameLst>
                                      </p:cBhvr>
                                      <p:tavLst>
                                        <p:tav tm="0">
                                          <p:val>
                                            <p:strVal val="ppt_x"/>
                                          </p:val>
                                        </p:tav>
                                        <p:tav tm="100000">
                                          <p:val>
                                            <p:strVal val="0-ppt_w/2"/>
                                          </p:val>
                                        </p:tav>
                                      </p:tavLst>
                                    </p:anim>
                                    <p:anim calcmode="lin" valueType="num">
                                      <p:cBhvr additive="base">
                                        <p:cTn id="27" dur="3000"/>
                                        <p:tgtEl>
                                          <p:spTgt spid="6"/>
                                        </p:tgtEl>
                                        <p:attrNameLst>
                                          <p:attrName>ppt_y</p:attrName>
                                        </p:attrNameLst>
                                      </p:cBhvr>
                                      <p:tavLst>
                                        <p:tav tm="0">
                                          <p:val>
                                            <p:strVal val="ppt_y"/>
                                          </p:val>
                                        </p:tav>
                                        <p:tav tm="100000">
                                          <p:val>
                                            <p:strVal val="ppt_y"/>
                                          </p:val>
                                        </p:tav>
                                      </p:tavLst>
                                    </p:anim>
                                    <p:set>
                                      <p:cBhvr>
                                        <p:cTn id="28" dur="1" fill="hold">
                                          <p:stCondLst>
                                            <p:cond delay="2999"/>
                                          </p:stCondLst>
                                        </p:cTn>
                                        <p:tgtEl>
                                          <p:spTgt spid="6"/>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2250" fill="hold"/>
                                        <p:tgtEl>
                                          <p:spTgt spid="7"/>
                                        </p:tgtEl>
                                        <p:attrNameLst>
                                          <p:attrName>ppt_x</p:attrName>
                                        </p:attrNameLst>
                                      </p:cBhvr>
                                      <p:tavLst>
                                        <p:tav tm="0">
                                          <p:val>
                                            <p:strVal val="1+#ppt_w/2"/>
                                          </p:val>
                                        </p:tav>
                                        <p:tav tm="100000">
                                          <p:val>
                                            <p:strVal val="#ppt_x"/>
                                          </p:val>
                                        </p:tav>
                                      </p:tavLst>
                                    </p:anim>
                                    <p:anim calcmode="lin" valueType="num">
                                      <p:cBhvr additive="base">
                                        <p:cTn id="32" dur="2250" fill="hold"/>
                                        <p:tgtEl>
                                          <p:spTgt spid="7"/>
                                        </p:tgtEl>
                                        <p:attrNameLst>
                                          <p:attrName>ppt_y</p:attrName>
                                        </p:attrNameLst>
                                      </p:cBhvr>
                                      <p:tavLst>
                                        <p:tav tm="0">
                                          <p:val>
                                            <p:strVal val="#ppt_y"/>
                                          </p:val>
                                        </p:tav>
                                        <p:tav tm="100000">
                                          <p:val>
                                            <p:strVal val="#ppt_y"/>
                                          </p:val>
                                        </p:tav>
                                      </p:tavLst>
                                    </p:anim>
                                  </p:childTnLst>
                                </p:cTn>
                              </p:par>
                              <p:par>
                                <p:cTn id="33" presetID="2" presetClass="exit" presetSubtype="8" fill="hold" nodeType="withEffect">
                                  <p:stCondLst>
                                    <p:cond delay="0"/>
                                  </p:stCondLst>
                                  <p:childTnLst>
                                    <p:anim calcmode="lin" valueType="num">
                                      <p:cBhvr additive="base">
                                        <p:cTn id="34" dur="3000"/>
                                        <p:tgtEl>
                                          <p:spTgt spid="7"/>
                                        </p:tgtEl>
                                        <p:attrNameLst>
                                          <p:attrName>ppt_x</p:attrName>
                                        </p:attrNameLst>
                                      </p:cBhvr>
                                      <p:tavLst>
                                        <p:tav tm="0">
                                          <p:val>
                                            <p:strVal val="ppt_x"/>
                                          </p:val>
                                        </p:tav>
                                        <p:tav tm="100000">
                                          <p:val>
                                            <p:strVal val="0-ppt_w/2"/>
                                          </p:val>
                                        </p:tav>
                                      </p:tavLst>
                                    </p:anim>
                                    <p:anim calcmode="lin" valueType="num">
                                      <p:cBhvr additive="base">
                                        <p:cTn id="35" dur="3000"/>
                                        <p:tgtEl>
                                          <p:spTgt spid="7"/>
                                        </p:tgtEl>
                                        <p:attrNameLst>
                                          <p:attrName>ppt_y</p:attrName>
                                        </p:attrNameLst>
                                      </p:cBhvr>
                                      <p:tavLst>
                                        <p:tav tm="0">
                                          <p:val>
                                            <p:strVal val="ppt_y"/>
                                          </p:val>
                                        </p:tav>
                                        <p:tav tm="100000">
                                          <p:val>
                                            <p:strVal val="ppt_y"/>
                                          </p:val>
                                        </p:tav>
                                      </p:tavLst>
                                    </p:anim>
                                    <p:set>
                                      <p:cBhvr>
                                        <p:cTn id="36" dur="1" fill="hold">
                                          <p:stCondLst>
                                            <p:cond delay="2999"/>
                                          </p:stCondLst>
                                        </p:cTn>
                                        <p:tgtEl>
                                          <p:spTgt spid="7"/>
                                        </p:tgtEl>
                                        <p:attrNameLst>
                                          <p:attrName>style.visibility</p:attrName>
                                        </p:attrNameLst>
                                      </p:cBhvr>
                                      <p:to>
                                        <p:strVal val="hidden"/>
                                      </p:to>
                                    </p:set>
                                  </p:childTnLst>
                                </p:cTn>
                              </p:par>
                              <p:par>
                                <p:cTn id="37" presetID="23" presetClass="entr" presetSubtype="16" fill="hold" nodeType="withEffect">
                                  <p:stCondLst>
                                    <p:cond delay="500"/>
                                  </p:stCondLst>
                                  <p:childTnLst>
                                    <p:set>
                                      <p:cBhvr>
                                        <p:cTn id="38" dur="1" fill="hold">
                                          <p:stCondLst>
                                            <p:cond delay="0"/>
                                          </p:stCondLst>
                                        </p:cTn>
                                        <p:tgtEl>
                                          <p:spTgt spid="3"/>
                                        </p:tgtEl>
                                        <p:attrNameLst>
                                          <p:attrName>style.visibility</p:attrName>
                                        </p:attrNameLst>
                                      </p:cBhvr>
                                      <p:to>
                                        <p:strVal val="visible"/>
                                      </p:to>
                                    </p:set>
                                    <p:anim calcmode="lin" valueType="num">
                                      <p:cBhvr>
                                        <p:cTn id="39" dur="2500" fill="hold"/>
                                        <p:tgtEl>
                                          <p:spTgt spid="3"/>
                                        </p:tgtEl>
                                        <p:attrNameLst>
                                          <p:attrName>ppt_w</p:attrName>
                                        </p:attrNameLst>
                                      </p:cBhvr>
                                      <p:tavLst>
                                        <p:tav tm="0">
                                          <p:val>
                                            <p:fltVal val="0"/>
                                          </p:val>
                                        </p:tav>
                                        <p:tav tm="100000">
                                          <p:val>
                                            <p:strVal val="#ppt_w"/>
                                          </p:val>
                                        </p:tav>
                                      </p:tavLst>
                                    </p:anim>
                                    <p:anim calcmode="lin" valueType="num">
                                      <p:cBhvr>
                                        <p:cTn id="40" dur="2500" fill="hold"/>
                                        <p:tgtEl>
                                          <p:spTgt spid="3"/>
                                        </p:tgtEl>
                                        <p:attrNameLst>
                                          <p:attrName>ppt_h</p:attrName>
                                        </p:attrNameLst>
                                      </p:cBhvr>
                                      <p:tavLst>
                                        <p:tav tm="0">
                                          <p:val>
                                            <p:fltVal val="0"/>
                                          </p:val>
                                        </p:tav>
                                        <p:tav tm="100000">
                                          <p:val>
                                            <p:strVal val="#ppt_h"/>
                                          </p:val>
                                        </p:tav>
                                      </p:tavLst>
                                    </p:anim>
                                  </p:childTnLst>
                                </p:cTn>
                              </p:par>
                              <p:par>
                                <p:cTn id="41" presetID="16" presetClass="entr" presetSubtype="42" fill="hold" nodeType="withEffect">
                                  <p:stCondLst>
                                    <p:cond delay="500"/>
                                  </p:stCondLst>
                                  <p:childTnLst>
                                    <p:set>
                                      <p:cBhvr>
                                        <p:cTn id="42" dur="1" fill="hold">
                                          <p:stCondLst>
                                            <p:cond delay="0"/>
                                          </p:stCondLst>
                                        </p:cTn>
                                        <p:tgtEl>
                                          <p:spTgt spid="3"/>
                                        </p:tgtEl>
                                        <p:attrNameLst>
                                          <p:attrName>style.visibility</p:attrName>
                                        </p:attrNameLst>
                                      </p:cBhvr>
                                      <p:to>
                                        <p:strVal val="visible"/>
                                      </p:to>
                                    </p:set>
                                    <p:animEffect transition="in" filter="barn(outHorizontal)">
                                      <p:cBhvr>
                                        <p:cTn id="43" dur="2500"/>
                                        <p:tgtEl>
                                          <p:spTgt spid="3"/>
                                        </p:tgtEl>
                                      </p:cBhvr>
                                    </p:animEffect>
                                  </p:childTnLst>
                                </p:cTn>
                              </p:par>
                              <p:par>
                                <p:cTn id="44" presetID="9" presetClass="emph" presetSubtype="0" grpId="0" nodeType="withEffect">
                                  <p:stCondLst>
                                    <p:cond delay="0"/>
                                  </p:stCondLst>
                                  <p:childTnLst>
                                    <p:set>
                                      <p:cBhvr rctx="PPT">
                                        <p:cTn id="45" dur="indefinite"/>
                                        <p:tgtEl>
                                          <p:spTgt spid="8"/>
                                        </p:tgtEl>
                                        <p:attrNameLst>
                                          <p:attrName>style.opacity</p:attrName>
                                        </p:attrNameLst>
                                      </p:cBhvr>
                                      <p:to>
                                        <p:strVal val="0"/>
                                      </p:to>
                                    </p:set>
                                    <p:animEffect filter="image" prLst="opacity: 0">
                                      <p:cBhvr rctx="IE">
                                        <p:cTn id="46" dur="indefinite"/>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187624" y="555526"/>
            <a:ext cx="7704856" cy="4124206"/>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400" b="1" i="1" dirty="0" smtClean="0">
                <a:solidFill>
                  <a:srgbClr val="6D1607"/>
                </a:solidFill>
                <a:latin typeface="Hobo Std" pitchFamily="34" charset="0"/>
              </a:rPr>
              <a:t>COMPOSICIÓN</a:t>
            </a:r>
          </a:p>
          <a:p>
            <a:pPr algn="ctr">
              <a:defRPr/>
            </a:pPr>
            <a:r>
              <a:rPr lang="es-ES" sz="1400" b="1" i="1" dirty="0" smtClean="0">
                <a:solidFill>
                  <a:srgbClr val="6D1607"/>
                </a:solidFill>
                <a:latin typeface="Hobo Std" pitchFamily="34" charset="0"/>
              </a:rPr>
              <a:t>La </a:t>
            </a:r>
            <a:r>
              <a:rPr lang="es-ES" sz="1400" b="1" i="1" dirty="0">
                <a:solidFill>
                  <a:srgbClr val="6D1607"/>
                </a:solidFill>
                <a:latin typeface="Hobo Std" pitchFamily="34" charset="0"/>
              </a:rPr>
              <a:t>composición del caviar se puede dividir según los siguientes parámetros</a:t>
            </a:r>
            <a:r>
              <a:rPr lang="es-ES" sz="1400" b="1" i="1" dirty="0" smtClean="0">
                <a:solidFill>
                  <a:srgbClr val="6D1607"/>
                </a:solidFill>
                <a:latin typeface="Hobo Std" pitchFamily="34" charset="0"/>
              </a:rPr>
              <a:t>:</a:t>
            </a:r>
          </a:p>
          <a:p>
            <a:pPr algn="ctr">
              <a:defRPr/>
            </a:pPr>
            <a:endParaRPr lang="es-ES" sz="1400" b="1" i="1" dirty="0">
              <a:solidFill>
                <a:srgbClr val="6D1607"/>
              </a:solidFill>
              <a:latin typeface="Hobo Std" pitchFamily="34" charset="0"/>
            </a:endParaRPr>
          </a:p>
          <a:p>
            <a:pPr algn="ctr">
              <a:defRPr/>
            </a:pPr>
            <a:r>
              <a:rPr lang="es-ES" sz="1400" b="1" i="1" dirty="0" smtClean="0">
                <a:solidFill>
                  <a:srgbClr val="6D1607"/>
                </a:solidFill>
                <a:latin typeface="Hobo Std" pitchFamily="34" charset="0"/>
              </a:rPr>
              <a:t>VITAMINAS</a:t>
            </a:r>
          </a:p>
          <a:p>
            <a:pPr algn="ctr">
              <a:defRPr/>
            </a:pPr>
            <a:r>
              <a:rPr lang="es-ES" sz="1400" b="1" i="1" dirty="0" smtClean="0">
                <a:solidFill>
                  <a:srgbClr val="6D1607"/>
                </a:solidFill>
                <a:latin typeface="Hobo Std" pitchFamily="34" charset="0"/>
              </a:rPr>
              <a:t>Dentro </a:t>
            </a:r>
            <a:r>
              <a:rPr lang="es-ES" sz="1400" b="1" i="1" dirty="0">
                <a:solidFill>
                  <a:srgbClr val="6D1607"/>
                </a:solidFill>
                <a:latin typeface="Hobo Std" pitchFamily="34" charset="0"/>
              </a:rPr>
              <a:t>de este apartado destaca la presencia de vitaminas correspondientes a los grupos A y E.</a:t>
            </a:r>
          </a:p>
          <a:p>
            <a:pPr algn="ctr">
              <a:defRPr/>
            </a:pPr>
            <a:r>
              <a:rPr lang="es-ES" sz="1400" b="1" i="1" dirty="0">
                <a:solidFill>
                  <a:srgbClr val="6D1607"/>
                </a:solidFill>
                <a:latin typeface="Hobo Std" pitchFamily="34" charset="0"/>
              </a:rPr>
              <a:t>Por una parte, la vitamina A – 561 microgramos por cada 100 gramos – nos ayuda a que las células crezcan sanas y de una manera mucho más rápida. La E consigue que nuestro cuerpo pueda luchar contra la degradación de la membrana celular frente a los virus creando los conocidos anticuerpos. Por cada 100 gramos de esta vitamina, podemos encontrar 5,80 miligramos.</a:t>
            </a:r>
          </a:p>
          <a:p>
            <a:pPr algn="ctr">
              <a:defRPr/>
            </a:pPr>
            <a:r>
              <a:rPr lang="es-ES" sz="1400" b="1" i="1" dirty="0">
                <a:solidFill>
                  <a:srgbClr val="6D1607"/>
                </a:solidFill>
                <a:latin typeface="Hobo Std" pitchFamily="34" charset="0"/>
              </a:rPr>
              <a:t>Además, en una pequeña cucharadita de caviar encontraremos los niveles necesarios para dotar a </a:t>
            </a:r>
            <a:endParaRPr lang="es-ES" sz="1400" b="1" i="1" dirty="0" smtClean="0">
              <a:solidFill>
                <a:srgbClr val="6D1607"/>
              </a:solidFill>
              <a:latin typeface="Hobo Std" pitchFamily="34" charset="0"/>
            </a:endParaRPr>
          </a:p>
          <a:p>
            <a:pPr algn="ctr">
              <a:defRPr/>
            </a:pPr>
            <a:r>
              <a:rPr lang="es-ES" sz="1400" b="1" i="1" dirty="0" smtClean="0">
                <a:solidFill>
                  <a:srgbClr val="6D1607"/>
                </a:solidFill>
                <a:latin typeface="Hobo Std" pitchFamily="34" charset="0"/>
              </a:rPr>
              <a:t>nuestro </a:t>
            </a:r>
            <a:r>
              <a:rPr lang="es-ES" sz="1400" b="1" i="1" dirty="0">
                <a:solidFill>
                  <a:srgbClr val="6D1607"/>
                </a:solidFill>
                <a:latin typeface="Hobo Std" pitchFamily="34" charset="0"/>
              </a:rPr>
              <a:t>organismo de la vitamina B12. Sus cantidades son de 3,50 </a:t>
            </a:r>
            <a:endParaRPr lang="es-ES" sz="1400" b="1" i="1" dirty="0" smtClean="0">
              <a:solidFill>
                <a:srgbClr val="6D1607"/>
              </a:solidFill>
              <a:latin typeface="Hobo Std" pitchFamily="34" charset="0"/>
            </a:endParaRPr>
          </a:p>
          <a:p>
            <a:pPr algn="ctr">
              <a:defRPr/>
            </a:pPr>
            <a:r>
              <a:rPr lang="es-ES" sz="1400" b="1" i="1" dirty="0" smtClean="0">
                <a:solidFill>
                  <a:srgbClr val="6D1607"/>
                </a:solidFill>
                <a:latin typeface="Hobo Std" pitchFamily="34" charset="0"/>
              </a:rPr>
              <a:t>microgramos por </a:t>
            </a:r>
            <a:r>
              <a:rPr lang="es-ES" sz="1400" b="1" i="1" dirty="0">
                <a:solidFill>
                  <a:srgbClr val="6D1607"/>
                </a:solidFill>
                <a:latin typeface="Hobo Std" pitchFamily="34" charset="0"/>
              </a:rPr>
              <a:t>cada 100 gramos.</a:t>
            </a:r>
          </a:p>
          <a:p>
            <a:pPr algn="ctr">
              <a:defRPr/>
            </a:pPr>
            <a:endParaRPr lang="es-ES" sz="1400" b="1" i="1" dirty="0">
              <a:solidFill>
                <a:srgbClr val="6D1607"/>
              </a:solidFill>
              <a:latin typeface="Hobo Std" pitchFamily="34" charset="0"/>
            </a:endParaRPr>
          </a:p>
          <a:p>
            <a:pPr algn="ctr">
              <a:defRPr/>
            </a:pPr>
            <a:endParaRPr lang="es-ES" sz="1400" b="1" i="1" dirty="0">
              <a:solidFill>
                <a:srgbClr val="6D1607"/>
              </a:solidFill>
              <a:latin typeface="Hobo Std" pitchFamily="34" charset="0"/>
            </a:endParaRPr>
          </a:p>
        </p:txBody>
      </p:sp>
    </p:spTree>
    <p:extLst>
      <p:ext uri="{BB962C8B-B14F-4D97-AF65-F5344CB8AC3E}">
        <p14:creationId xmlns:p14="http://schemas.microsoft.com/office/powerpoint/2010/main" val="2786974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48 Rectángulo"/>
          <p:cNvSpPr/>
          <p:nvPr/>
        </p:nvSpPr>
        <p:spPr>
          <a:xfrm>
            <a:off x="56527" y="-18826"/>
            <a:ext cx="9122499" cy="5143500"/>
          </a:xfrm>
          <a:prstGeom prst="rect">
            <a:avLst/>
          </a:prstGeom>
          <a:gradFill flip="none" rotWithShape="1">
            <a:gsLst>
              <a:gs pos="12000">
                <a:schemeClr val="bg1"/>
              </a:gs>
              <a:gs pos="90000">
                <a:schemeClr val="bg1"/>
              </a:gs>
              <a:gs pos="0">
                <a:srgbClr val="FF6600">
                  <a:alpha val="93000"/>
                </a:srgbClr>
              </a:gs>
              <a:gs pos="100000">
                <a:srgbClr val="FF6600">
                  <a:alpha val="84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8" name="47 Imagen" descr="Diapositiva3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4018"/>
            <a:ext cx="9144000" cy="5143500"/>
          </a:xfrm>
          <a:prstGeom prst="rect">
            <a:avLst/>
          </a:prstGeom>
          <a:noFill/>
          <a:ln>
            <a:noFill/>
          </a:ln>
        </p:spPr>
      </p:pic>
      <p:grpSp>
        <p:nvGrpSpPr>
          <p:cNvPr id="4" name="3 Grupo"/>
          <p:cNvGrpSpPr/>
          <p:nvPr/>
        </p:nvGrpSpPr>
        <p:grpSpPr>
          <a:xfrm rot="16200000">
            <a:off x="2987824" y="192367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rot="16200000">
            <a:off x="1043608" y="555526"/>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rot="16200000">
            <a:off x="2051720" y="120359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rot="16200000">
            <a:off x="18849" y="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rot="5400000" flipH="1" flipV="1">
            <a:off x="6391049" y="525966"/>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rot="5400000" flipH="1" flipV="1">
            <a:off x="5382937" y="117403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rot="5400000" flipH="1" flipV="1">
            <a:off x="7415808" y="-2956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5400000" flipH="1">
            <a:off x="1024759" y="3366644"/>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5400000" flipH="1">
            <a:off x="2032871" y="2718572"/>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5400000" flipH="1">
            <a:off x="0" y="392217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6200000" flipV="1">
            <a:off x="6410703" y="3366644"/>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6200000" flipV="1">
            <a:off x="5402591" y="2718572"/>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6200000" flipV="1">
            <a:off x="7435462" y="3922170"/>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rot="5400000" flipH="1" flipV="1">
            <a:off x="4283968" y="1923678"/>
            <a:ext cx="1728192" cy="1221330"/>
            <a:chOff x="-756592" y="918372"/>
            <a:chExt cx="2728833" cy="3276291"/>
          </a:xfrm>
          <a:gradFill>
            <a:gsLst>
              <a:gs pos="0">
                <a:srgbClr val="FF6600"/>
              </a:gs>
              <a:gs pos="35000">
                <a:srgbClr val="FF6633"/>
              </a:gs>
              <a:gs pos="68000">
                <a:srgbClr val="FFC000"/>
              </a:gs>
              <a:gs pos="92000">
                <a:srgbClr val="FFC000">
                  <a:lumMod val="21000"/>
                  <a:lumOff val="79000"/>
                </a:srgbClr>
              </a:gs>
            </a:gsLst>
            <a:lin ang="0" scaled="1"/>
          </a:gradFill>
          <a:scene3d>
            <a:camera prst="orthographicFront"/>
            <a:lightRig rig="flat" dir="t"/>
          </a:scene3d>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47" name="46 Rectángulo"/>
          <p:cNvSpPr/>
          <p:nvPr/>
        </p:nvSpPr>
        <p:spPr>
          <a:xfrm rot="10800000">
            <a:off x="-108520" y="-236562"/>
            <a:ext cx="9252520" cy="568863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56801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fmla="#ppt_w*sin(2.5*pi*$)">
                                          <p:val>
                                            <p:fltVal val="0"/>
                                          </p:val>
                                        </p:tav>
                                        <p:tav tm="100000">
                                          <p:val>
                                            <p:fltVal val="1"/>
                                          </p:val>
                                        </p:tav>
                                      </p:tavLst>
                                    </p:anim>
                                    <p:anim calcmode="lin" valueType="num">
                                      <p:cBhvr>
                                        <p:cTn id="12" dur="3000" fill="hold"/>
                                        <p:tgtEl>
                                          <p:spTgt spid="11"/>
                                        </p:tgtEl>
                                        <p:attrNameLst>
                                          <p:attrName>ppt_h</p:attrName>
                                        </p:attrNameLst>
                                      </p:cBhvr>
                                      <p:tavLst>
                                        <p:tav tm="0">
                                          <p:val>
                                            <p:strVal val="#ppt_h"/>
                                          </p:val>
                                        </p:tav>
                                        <p:tav tm="100000">
                                          <p:val>
                                            <p:strVal val="#ppt_h"/>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1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fmla="#ppt_w*sin(2.5*pi*$)">
                                          <p:val>
                                            <p:fltVal val="0"/>
                                          </p:val>
                                        </p:tav>
                                        <p:tav tm="100000">
                                          <p:val>
                                            <p:fltVal val="1"/>
                                          </p:val>
                                        </p:tav>
                                      </p:tavLst>
                                    </p:anim>
                                    <p:anim calcmode="lin" valueType="num">
                                      <p:cBhvr>
                                        <p:cTn id="24" dur="3000" fill="hold"/>
                                        <p:tgtEl>
                                          <p:spTgt spid="5"/>
                                        </p:tgtEl>
                                        <p:attrNameLst>
                                          <p:attrName>ppt_h</p:attrName>
                                        </p:attrNameLst>
                                      </p:cBhvr>
                                      <p:tavLst>
                                        <p:tav tm="0">
                                          <p:val>
                                            <p:strVal val="#ppt_h"/>
                                          </p:val>
                                        </p:tav>
                                        <p:tav tm="100000">
                                          <p:val>
                                            <p:strVal val="#ppt_h"/>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1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fmla="#ppt_w*sin(2.5*pi*$)">
                                          <p:val>
                                            <p:fltVal val="0"/>
                                          </p:val>
                                        </p:tav>
                                        <p:tav tm="100000">
                                          <p:val>
                                            <p:fltVal val="1"/>
                                          </p:val>
                                        </p:tav>
                                      </p:tavLst>
                                    </p:anim>
                                    <p:anim calcmode="lin" valueType="num">
                                      <p:cBhvr>
                                        <p:cTn id="36" dur="3000" fill="hold"/>
                                        <p:tgtEl>
                                          <p:spTgt spid="8"/>
                                        </p:tgtEl>
                                        <p:attrNameLst>
                                          <p:attrName>ppt_h</p:attrName>
                                        </p:attrNameLst>
                                      </p:cBhvr>
                                      <p:tavLst>
                                        <p:tav tm="0">
                                          <p:val>
                                            <p:strVal val="#ppt_h"/>
                                          </p:val>
                                        </p:tav>
                                        <p:tav tm="100000">
                                          <p:val>
                                            <p:strVal val="#ppt_h"/>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10"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fmla="#ppt_w*sin(2.5*pi*$)">
                                          <p:val>
                                            <p:fltVal val="0"/>
                                          </p:val>
                                        </p:tav>
                                        <p:tav tm="100000">
                                          <p:val>
                                            <p:fltVal val="1"/>
                                          </p:val>
                                        </p:tav>
                                      </p:tavLst>
                                    </p:anim>
                                    <p:anim calcmode="lin" valueType="num">
                                      <p:cBhvr>
                                        <p:cTn id="48" dur="3000" fill="hold"/>
                                        <p:tgtEl>
                                          <p:spTgt spid="4"/>
                                        </p:tgtEl>
                                        <p:attrNameLst>
                                          <p:attrName>ppt_h</p:attrName>
                                        </p:attrNameLst>
                                      </p:cBhvr>
                                      <p:tavLst>
                                        <p:tav tm="0">
                                          <p:val>
                                            <p:strVal val="#ppt_h"/>
                                          </p:val>
                                        </p:tav>
                                        <p:tav tm="100000">
                                          <p:val>
                                            <p:strVal val="#ppt_h"/>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fmla="#ppt_w*sin(2.5*pi*$)">
                                          <p:val>
                                            <p:fltVal val="0"/>
                                          </p:val>
                                        </p:tav>
                                        <p:tav tm="100000">
                                          <p:val>
                                            <p:fltVal val="1"/>
                                          </p:val>
                                        </p:tav>
                                      </p:tavLst>
                                    </p:anim>
                                    <p:anim calcmode="lin" valueType="num">
                                      <p:cBhvr>
                                        <p:cTn id="60" dur="3000" fill="hold"/>
                                        <p:tgtEl>
                                          <p:spTgt spid="44"/>
                                        </p:tgtEl>
                                        <p:attrNameLst>
                                          <p:attrName>ppt_h</p:attrName>
                                        </p:attrNameLst>
                                      </p:cBhvr>
                                      <p:tavLst>
                                        <p:tav tm="0">
                                          <p:val>
                                            <p:strVal val="#ppt_h"/>
                                          </p:val>
                                        </p:tav>
                                        <p:tav tm="100000">
                                          <p:val>
                                            <p:strVal val="#ppt_h"/>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10"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fmla="#ppt_w*sin(2.5*pi*$)">
                                          <p:val>
                                            <p:fltVal val="0"/>
                                          </p:val>
                                        </p:tav>
                                        <p:tav tm="100000">
                                          <p:val>
                                            <p:fltVal val="1"/>
                                          </p:val>
                                        </p:tav>
                                      </p:tavLst>
                                    </p:anim>
                                    <p:anim calcmode="lin" valueType="num">
                                      <p:cBhvr>
                                        <p:cTn id="72" dur="3000" fill="hold"/>
                                        <p:tgtEl>
                                          <p:spTgt spid="20"/>
                                        </p:tgtEl>
                                        <p:attrNameLst>
                                          <p:attrName>ppt_h</p:attrName>
                                        </p:attrNameLst>
                                      </p:cBhvr>
                                      <p:tavLst>
                                        <p:tav tm="0">
                                          <p:val>
                                            <p:strVal val="#ppt_h"/>
                                          </p:val>
                                        </p:tav>
                                        <p:tav tm="100000">
                                          <p:val>
                                            <p:strVal val="#ppt_h"/>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10"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fmla="#ppt_w*sin(2.5*pi*$)">
                                          <p:val>
                                            <p:fltVal val="0"/>
                                          </p:val>
                                        </p:tav>
                                        <p:tav tm="100000">
                                          <p:val>
                                            <p:fltVal val="1"/>
                                          </p:val>
                                        </p:tav>
                                      </p:tavLst>
                                    </p:anim>
                                    <p:anim calcmode="lin" valueType="num">
                                      <p:cBhvr>
                                        <p:cTn id="84" dur="3000" fill="hold"/>
                                        <p:tgtEl>
                                          <p:spTgt spid="14"/>
                                        </p:tgtEl>
                                        <p:attrNameLst>
                                          <p:attrName>ppt_h</p:attrName>
                                        </p:attrNameLst>
                                      </p:cBhvr>
                                      <p:tavLst>
                                        <p:tav tm="0">
                                          <p:val>
                                            <p:strVal val="#ppt_h"/>
                                          </p:val>
                                        </p:tav>
                                        <p:tav tm="100000">
                                          <p:val>
                                            <p:strVal val="#ppt_h"/>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10"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fmla="#ppt_w*sin(2.5*pi*$)">
                                          <p:val>
                                            <p:fltVal val="0"/>
                                          </p:val>
                                        </p:tav>
                                        <p:tav tm="100000">
                                          <p:val>
                                            <p:fltVal val="1"/>
                                          </p:val>
                                        </p:tav>
                                      </p:tavLst>
                                    </p:anim>
                                    <p:anim calcmode="lin" valueType="num">
                                      <p:cBhvr>
                                        <p:cTn id="96" dur="3000" fill="hold"/>
                                        <p:tgtEl>
                                          <p:spTgt spid="17"/>
                                        </p:tgtEl>
                                        <p:attrNameLst>
                                          <p:attrName>ppt_h</p:attrName>
                                        </p:attrNameLst>
                                      </p:cBhvr>
                                      <p:tavLst>
                                        <p:tav tm="0">
                                          <p:val>
                                            <p:strVal val="#ppt_h"/>
                                          </p:val>
                                        </p:tav>
                                        <p:tav tm="100000">
                                          <p:val>
                                            <p:strVal val="#ppt_h"/>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10"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fmla="#ppt_w*sin(2.5*pi*$)">
                                          <p:val>
                                            <p:fltVal val="0"/>
                                          </p:val>
                                        </p:tav>
                                        <p:tav tm="100000">
                                          <p:val>
                                            <p:fltVal val="1"/>
                                          </p:val>
                                        </p:tav>
                                      </p:tavLst>
                                    </p:anim>
                                    <p:anim calcmode="lin" valueType="num">
                                      <p:cBhvr>
                                        <p:cTn id="108" dur="3000" fill="hold"/>
                                        <p:tgtEl>
                                          <p:spTgt spid="37"/>
                                        </p:tgtEl>
                                        <p:attrNameLst>
                                          <p:attrName>ppt_h</p:attrName>
                                        </p:attrNameLst>
                                      </p:cBhvr>
                                      <p:tavLst>
                                        <p:tav tm="0">
                                          <p:val>
                                            <p:strVal val="#ppt_h"/>
                                          </p:val>
                                        </p:tav>
                                        <p:tav tm="100000">
                                          <p:val>
                                            <p:strVal val="#ppt_h"/>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10"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fmla="#ppt_w*sin(2.5*pi*$)">
                                          <p:val>
                                            <p:fltVal val="0"/>
                                          </p:val>
                                        </p:tav>
                                        <p:tav tm="100000">
                                          <p:val>
                                            <p:fltVal val="1"/>
                                          </p:val>
                                        </p:tav>
                                      </p:tavLst>
                                    </p:anim>
                                    <p:anim calcmode="lin" valueType="num">
                                      <p:cBhvr>
                                        <p:cTn id="120" dur="3000" fill="hold"/>
                                        <p:tgtEl>
                                          <p:spTgt spid="35"/>
                                        </p:tgtEl>
                                        <p:attrNameLst>
                                          <p:attrName>ppt_h</p:attrName>
                                        </p:attrNameLst>
                                      </p:cBhvr>
                                      <p:tavLst>
                                        <p:tav tm="0">
                                          <p:val>
                                            <p:strVal val="#ppt_h"/>
                                          </p:val>
                                        </p:tav>
                                        <p:tav tm="100000">
                                          <p:val>
                                            <p:strVal val="#ppt_h"/>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fmla="#ppt_w*sin(2.5*pi*$)">
                                          <p:val>
                                            <p:fltVal val="0"/>
                                          </p:val>
                                        </p:tav>
                                        <p:tav tm="100000">
                                          <p:val>
                                            <p:fltVal val="1"/>
                                          </p:val>
                                        </p:tav>
                                      </p:tavLst>
                                    </p:anim>
                                    <p:anim calcmode="lin" valueType="num">
                                      <p:cBhvr>
                                        <p:cTn id="132" dur="3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10"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fmla="#ppt_w*sin(2.5*pi*$)">
                                          <p:val>
                                            <p:fltVal val="0"/>
                                          </p:val>
                                        </p:tav>
                                        <p:tav tm="100000">
                                          <p:val>
                                            <p:fltVal val="1"/>
                                          </p:val>
                                        </p:tav>
                                      </p:tavLst>
                                    </p:anim>
                                    <p:anim calcmode="lin" valueType="num">
                                      <p:cBhvr>
                                        <p:cTn id="144" dur="3000" fill="hold"/>
                                        <p:tgtEl>
                                          <p:spTgt spid="27"/>
                                        </p:tgtEl>
                                        <p:attrNameLst>
                                          <p:attrName>ppt_h</p:attrName>
                                        </p:attrNameLst>
                                      </p:cBhvr>
                                      <p:tavLst>
                                        <p:tav tm="0">
                                          <p:val>
                                            <p:strVal val="#ppt_h"/>
                                          </p:val>
                                        </p:tav>
                                        <p:tav tm="100000">
                                          <p:val>
                                            <p:strVal val="#ppt_h"/>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10"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fmla="#ppt_w*sin(2.5*pi*$)">
                                          <p:val>
                                            <p:fltVal val="0"/>
                                          </p:val>
                                        </p:tav>
                                        <p:tav tm="100000">
                                          <p:val>
                                            <p:fltVal val="1"/>
                                          </p:val>
                                        </p:tav>
                                      </p:tavLst>
                                    </p:anim>
                                    <p:anim calcmode="lin" valueType="num">
                                      <p:cBhvr>
                                        <p:cTn id="156" dur="3000" fill="hold"/>
                                        <p:tgtEl>
                                          <p:spTgt spid="25"/>
                                        </p:tgtEl>
                                        <p:attrNameLst>
                                          <p:attrName>ppt_h</p:attrName>
                                        </p:attrNameLst>
                                      </p:cBhvr>
                                      <p:tavLst>
                                        <p:tav tm="0">
                                          <p:val>
                                            <p:strVal val="#ppt_h"/>
                                          </p:val>
                                        </p:tav>
                                        <p:tav tm="100000">
                                          <p:val>
                                            <p:strVal val="#ppt_h"/>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10"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fmla="#ppt_w*sin(2.5*pi*$)">
                                          <p:val>
                                            <p:fltVal val="0"/>
                                          </p:val>
                                        </p:tav>
                                        <p:tav tm="100000">
                                          <p:val>
                                            <p:fltVal val="1"/>
                                          </p:val>
                                        </p:tav>
                                      </p:tavLst>
                                    </p:anim>
                                    <p:anim calcmode="lin" valueType="num">
                                      <p:cBhvr>
                                        <p:cTn id="168" dur="3000" fill="hold"/>
                                        <p:tgtEl>
                                          <p:spTgt spid="26"/>
                                        </p:tgtEl>
                                        <p:attrNameLst>
                                          <p:attrName>ppt_h</p:attrName>
                                        </p:attrNameLst>
                                      </p:cBhvr>
                                      <p:tavLst>
                                        <p:tav tm="0">
                                          <p:val>
                                            <p:strVal val="#ppt_h"/>
                                          </p:val>
                                        </p:tav>
                                        <p:tav tm="100000">
                                          <p:val>
                                            <p:strVal val="#ppt_h"/>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8"/>
                                        </p:tgtEl>
                                        <p:attrNameLst>
                                          <p:attrName>style.visibility</p:attrName>
                                        </p:attrNameLst>
                                      </p:cBhvr>
                                      <p:to>
                                        <p:strVal val="visible"/>
                                      </p:to>
                                    </p:set>
                                    <p:animEffect transition="in" filter="diamond(out)">
                                      <p:cBhvr>
                                        <p:cTn id="175" dur="3750"/>
                                        <p:tgtEl>
                                          <p:spTgt spid="48"/>
                                        </p:tgtEl>
                                      </p:cBhvr>
                                    </p:animEffect>
                                  </p:childTnLst>
                                </p:cTn>
                              </p:par>
                              <p:par>
                                <p:cTn id="176" presetID="17" presetClass="entr" presetSubtype="10" fill="hold"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p:cTn id="178" dur="3750" fill="hold"/>
                                        <p:tgtEl>
                                          <p:spTgt spid="48"/>
                                        </p:tgtEl>
                                        <p:attrNameLst>
                                          <p:attrName>ppt_w</p:attrName>
                                        </p:attrNameLst>
                                      </p:cBhvr>
                                      <p:tavLst>
                                        <p:tav tm="0">
                                          <p:val>
                                            <p:fltVal val="0"/>
                                          </p:val>
                                        </p:tav>
                                        <p:tav tm="100000">
                                          <p:val>
                                            <p:strVal val="#ppt_w"/>
                                          </p:val>
                                        </p:tav>
                                      </p:tavLst>
                                    </p:anim>
                                    <p:anim calcmode="lin" valueType="num">
                                      <p:cBhvr>
                                        <p:cTn id="179" dur="3750" fill="hold"/>
                                        <p:tgtEl>
                                          <p:spTgt spid="48"/>
                                        </p:tgtEl>
                                        <p:attrNameLst>
                                          <p:attrName>ppt_h</p:attrName>
                                        </p:attrNameLst>
                                      </p:cBhvr>
                                      <p:tavLst>
                                        <p:tav tm="0">
                                          <p:val>
                                            <p:strVal val="#ppt_h"/>
                                          </p:val>
                                        </p:tav>
                                        <p:tav tm="100000">
                                          <p:val>
                                            <p:strVal val="#ppt_h"/>
                                          </p:val>
                                        </p:tav>
                                      </p:tavLst>
                                    </p:anim>
                                  </p:childTnLst>
                                </p:cTn>
                              </p:par>
                              <p:par>
                                <p:cTn id="180" presetID="9" presetClass="emph" presetSubtype="0" grpId="0" nodeType="withEffect">
                                  <p:stCondLst>
                                    <p:cond delay="0"/>
                                  </p:stCondLst>
                                  <p:childTnLst>
                                    <p:set>
                                      <p:cBhvr rctx="PPT">
                                        <p:cTn id="181" dur="indefinite"/>
                                        <p:tgtEl>
                                          <p:spTgt spid="47"/>
                                        </p:tgtEl>
                                        <p:attrNameLst>
                                          <p:attrName>style.opacity</p:attrName>
                                        </p:attrNameLst>
                                      </p:cBhvr>
                                      <p:to>
                                        <p:strVal val="0"/>
                                      </p:to>
                                    </p:set>
                                    <p:animEffect filter="image" prLst="opacity: 0">
                                      <p:cBhvr rctx="IE">
                                        <p:cTn id="182" dur="indefinite"/>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45 Rectángulo"/>
          <p:cNvSpPr/>
          <p:nvPr/>
        </p:nvSpPr>
        <p:spPr>
          <a:xfrm>
            <a:off x="0" y="0"/>
            <a:ext cx="9144000" cy="5143500"/>
          </a:xfrm>
          <a:prstGeom prst="rect">
            <a:avLst/>
          </a:prstGeom>
          <a:gradFill>
            <a:gsLst>
              <a:gs pos="13000">
                <a:srgbClr val="66008F">
                  <a:lumMod val="15000"/>
                </a:srgbClr>
              </a:gs>
              <a:gs pos="86000">
                <a:srgbClr val="66008F">
                  <a:lumMod val="15000"/>
                </a:srgbClr>
              </a:gs>
              <a:gs pos="100000">
                <a:schemeClr val="bg2">
                  <a:lumMod val="20000"/>
                  <a:lumOff val="80000"/>
                </a:schemeClr>
              </a:gs>
              <a:gs pos="0">
                <a:schemeClr val="bg2">
                  <a:lumMod val="20000"/>
                  <a:lumOff val="80000"/>
                </a:schemeClr>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7" name="46 Imagen" descr="CAVIARRRR"/>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704" y="-30782"/>
            <a:ext cx="9144000" cy="5174282"/>
          </a:xfrm>
          <a:prstGeom prst="rect">
            <a:avLst/>
          </a:prstGeom>
          <a:noFill/>
          <a:ln>
            <a:noFill/>
          </a:ln>
        </p:spPr>
      </p:pic>
      <p:sp>
        <p:nvSpPr>
          <p:cNvPr id="191" name="190 Elipse"/>
          <p:cNvSpPr/>
          <p:nvPr/>
        </p:nvSpPr>
        <p:spPr>
          <a:xfrm flipH="1">
            <a:off x="8430315" y="192880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flipH="1">
            <a:off x="8430315" y="127061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flipH="1">
            <a:off x="8430315" y="2571821"/>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flipH="1">
            <a:off x="8448156" y="627534"/>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flipH="1">
            <a:off x="8430315" y="3214833"/>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flipH="1">
            <a:off x="7749393" y="2280485"/>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flipH="1">
            <a:off x="7749393" y="1622295"/>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flipH="1">
            <a:off x="7749393" y="292349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flipH="1">
            <a:off x="7767234" y="979211"/>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flipH="1">
            <a:off x="7749393" y="3566510"/>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flipH="1">
            <a:off x="7086312" y="2571893"/>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flipH="1">
            <a:off x="7086312" y="1913702"/>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flipH="1">
            <a:off x="7086312" y="3214905"/>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flipH="1">
            <a:off x="7104153" y="1270618"/>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flipH="1">
            <a:off x="6423231" y="2908576"/>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flipH="1">
            <a:off x="6423231" y="2250386"/>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flipH="1">
            <a:off x="6441072" y="1607302"/>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flipH="1">
            <a:off x="8435205" y="3854464"/>
            <a:ext cx="695845"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flipH="1">
            <a:off x="5760150" y="2556786"/>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flipH="1">
            <a:off x="5777991" y="1913702"/>
            <a:ext cx="695844"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flipH="1">
            <a:off x="5148064" y="2250315"/>
            <a:ext cx="695845" cy="589494"/>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18162" y="194108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8162" y="127668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18162" y="2590165"/>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0" y="627535"/>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8162" y="3239244"/>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711354" y="2296081"/>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Elipse"/>
          <p:cNvSpPr/>
          <p:nvPr/>
        </p:nvSpPr>
        <p:spPr>
          <a:xfrm>
            <a:off x="711354" y="1631681"/>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711354" y="2945160"/>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693192" y="982530"/>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711354" y="3594239"/>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1386384" y="259023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386384" y="192583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1386384" y="323931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1368222" y="127668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2061414" y="293009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2061414" y="226569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043252" y="1616546"/>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3186" y="3884909"/>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2736444" y="257498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2718282" y="1925837"/>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3359560" y="2265625"/>
            <a:ext cx="708384" cy="595055"/>
          </a:xfrm>
          <a:prstGeom prst="ellipse">
            <a:avLst/>
          </a:prstGeom>
          <a:gradFill>
            <a:gsLst>
              <a:gs pos="86250">
                <a:schemeClr val="tx1">
                  <a:alpha val="0"/>
                </a:schemeClr>
              </a:gs>
              <a:gs pos="77000">
                <a:schemeClr val="tx1">
                  <a:alpha val="64000"/>
                </a:schemeClr>
              </a:gs>
              <a:gs pos="73000">
                <a:schemeClr val="bg2">
                  <a:lumMod val="20000"/>
                  <a:lumOff val="80000"/>
                </a:schemeClr>
              </a:gs>
              <a:gs pos="18000">
                <a:schemeClr val="tx1">
                  <a:alpha val="62000"/>
                </a:schemeClr>
              </a:gs>
              <a:gs pos="23000">
                <a:schemeClr val="bg2">
                  <a:lumMod val="20000"/>
                  <a:lumOff val="80000"/>
                </a:schemeClr>
              </a:gs>
              <a:gs pos="28000">
                <a:srgbClr val="C2C3DA">
                  <a:alpha val="0"/>
                </a:srgbClr>
              </a:gs>
              <a:gs pos="49000">
                <a:srgbClr val="99FF33"/>
              </a:gs>
              <a:gs pos="55000">
                <a:schemeClr val="tx1">
                  <a:alpha val="0"/>
                </a:schemeClr>
              </a:gs>
              <a:gs pos="43000">
                <a:schemeClr val="tx1">
                  <a:alpha val="0"/>
                </a:schemeClr>
              </a:gs>
              <a:gs pos="68000">
                <a:srgbClr val="C2C3DA">
                  <a:alpha val="0"/>
                </a:srgbClr>
              </a:gs>
            </a:gsLst>
            <a:path path="circle">
              <a:fillToRect l="100000" t="100000"/>
            </a:path>
          </a:gradFill>
          <a:ln>
            <a:noFill/>
          </a:ln>
          <a:scene3d>
            <a:camera prst="orthographicFront"/>
            <a:lightRig rig="flat" dir="t">
              <a:rot lat="0" lon="0" rev="10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36548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203"/>
                                        </p:tgtEl>
                                        <p:attrNameLst>
                                          <p:attrName>style.visibility</p:attrName>
                                        </p:attrNameLst>
                                      </p:cBhvr>
                                      <p:to>
                                        <p:strVal val="visible"/>
                                      </p:to>
                                    </p:set>
                                    <p:anim calcmode="lin" valueType="num">
                                      <p:cBhvr additive="base">
                                        <p:cTn id="7" dur="3250" fill="hold"/>
                                        <p:tgtEl>
                                          <p:spTgt spid="203"/>
                                        </p:tgtEl>
                                        <p:attrNameLst>
                                          <p:attrName>ppt_x</p:attrName>
                                        </p:attrNameLst>
                                      </p:cBhvr>
                                      <p:tavLst>
                                        <p:tav tm="0">
                                          <p:val>
                                            <p:strVal val="0-#ppt_w/2"/>
                                          </p:val>
                                        </p:tav>
                                        <p:tav tm="100000">
                                          <p:val>
                                            <p:strVal val="#ppt_x"/>
                                          </p:val>
                                        </p:tav>
                                      </p:tavLst>
                                    </p:anim>
                                    <p:anim calcmode="lin" valueType="num">
                                      <p:cBhvr additive="base">
                                        <p:cTn id="8" dur="3250" fill="hold"/>
                                        <p:tgtEl>
                                          <p:spTgt spid="203"/>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3250" fill="hold"/>
                                        <p:tgtEl>
                                          <p:spTgt spid="203"/>
                                        </p:tgtEl>
                                        <p:attrNameLst>
                                          <p:attrName>r</p:attrName>
                                        </p:attrNameLst>
                                      </p:cBhvr>
                                    </p:animRot>
                                  </p:childTnLst>
                                </p:cTn>
                              </p:par>
                              <p:par>
                                <p:cTn id="11" presetID="2" presetClass="exit" presetSubtype="2" fill="hold" grpId="2" nodeType="withEffect">
                                  <p:stCondLst>
                                    <p:cond delay="0"/>
                                  </p:stCondLst>
                                  <p:childTnLst>
                                    <p:anim calcmode="lin" valueType="num">
                                      <p:cBhvr additive="base">
                                        <p:cTn id="12" dur="3250"/>
                                        <p:tgtEl>
                                          <p:spTgt spid="203"/>
                                        </p:tgtEl>
                                        <p:attrNameLst>
                                          <p:attrName>ppt_x</p:attrName>
                                        </p:attrNameLst>
                                      </p:cBhvr>
                                      <p:tavLst>
                                        <p:tav tm="0">
                                          <p:val>
                                            <p:strVal val="ppt_x"/>
                                          </p:val>
                                        </p:tav>
                                        <p:tav tm="100000">
                                          <p:val>
                                            <p:strVal val="1+ppt_w/2"/>
                                          </p:val>
                                        </p:tav>
                                      </p:tavLst>
                                    </p:anim>
                                    <p:anim calcmode="lin" valueType="num">
                                      <p:cBhvr additive="base">
                                        <p:cTn id="13" dur="3250"/>
                                        <p:tgtEl>
                                          <p:spTgt spid="203"/>
                                        </p:tgtEl>
                                        <p:attrNameLst>
                                          <p:attrName>ppt_y</p:attrName>
                                        </p:attrNameLst>
                                      </p:cBhvr>
                                      <p:tavLst>
                                        <p:tav tm="0">
                                          <p:val>
                                            <p:strVal val="ppt_y"/>
                                          </p:val>
                                        </p:tav>
                                        <p:tav tm="100000">
                                          <p:val>
                                            <p:strVal val="ppt_y"/>
                                          </p:val>
                                        </p:tav>
                                      </p:tavLst>
                                    </p:anim>
                                    <p:set>
                                      <p:cBhvr>
                                        <p:cTn id="14" dur="1" fill="hold">
                                          <p:stCondLst>
                                            <p:cond delay="3249"/>
                                          </p:stCondLst>
                                        </p:cTn>
                                        <p:tgtEl>
                                          <p:spTgt spid="203"/>
                                        </p:tgtEl>
                                        <p:attrNameLst>
                                          <p:attrName>style.visibility</p:attrName>
                                        </p:attrNameLst>
                                      </p:cBhvr>
                                      <p:to>
                                        <p:strVal val="hidden"/>
                                      </p:to>
                                    </p:set>
                                  </p:childTnLst>
                                </p:cTn>
                              </p:par>
                              <p:par>
                                <p:cTn id="15" presetID="2" presetClass="entr" presetSubtype="9" fill="hold" grpId="0" nodeType="withEffect">
                                  <p:stCondLst>
                                    <p:cond delay="0"/>
                                  </p:stCondLst>
                                  <p:childTnLst>
                                    <p:set>
                                      <p:cBhvr>
                                        <p:cTn id="16" dur="1" fill="hold">
                                          <p:stCondLst>
                                            <p:cond delay="0"/>
                                          </p:stCondLst>
                                        </p:cTn>
                                        <p:tgtEl>
                                          <p:spTgt spid="205"/>
                                        </p:tgtEl>
                                        <p:attrNameLst>
                                          <p:attrName>style.visibility</p:attrName>
                                        </p:attrNameLst>
                                      </p:cBhvr>
                                      <p:to>
                                        <p:strVal val="visible"/>
                                      </p:to>
                                    </p:set>
                                    <p:anim calcmode="lin" valueType="num">
                                      <p:cBhvr additive="base">
                                        <p:cTn id="17" dur="3300" fill="hold"/>
                                        <p:tgtEl>
                                          <p:spTgt spid="205"/>
                                        </p:tgtEl>
                                        <p:attrNameLst>
                                          <p:attrName>ppt_x</p:attrName>
                                        </p:attrNameLst>
                                      </p:cBhvr>
                                      <p:tavLst>
                                        <p:tav tm="0">
                                          <p:val>
                                            <p:strVal val="0-#ppt_w/2"/>
                                          </p:val>
                                        </p:tav>
                                        <p:tav tm="100000">
                                          <p:val>
                                            <p:strVal val="#ppt_x"/>
                                          </p:val>
                                        </p:tav>
                                      </p:tavLst>
                                    </p:anim>
                                    <p:anim calcmode="lin" valueType="num">
                                      <p:cBhvr additive="base">
                                        <p:cTn id="18" dur="3300" fill="hold"/>
                                        <p:tgtEl>
                                          <p:spTgt spid="205"/>
                                        </p:tgtEl>
                                        <p:attrNameLst>
                                          <p:attrName>ppt_y</p:attrName>
                                        </p:attrNameLst>
                                      </p:cBhvr>
                                      <p:tavLst>
                                        <p:tav tm="0">
                                          <p:val>
                                            <p:strVal val="0-#ppt_h/2"/>
                                          </p:val>
                                        </p:tav>
                                        <p:tav tm="100000">
                                          <p:val>
                                            <p:strVal val="#ppt_y"/>
                                          </p:val>
                                        </p:tav>
                                      </p:tavLst>
                                    </p:anim>
                                  </p:childTnLst>
                                </p:cTn>
                              </p:par>
                              <p:par>
                                <p:cTn id="19" presetID="8" presetClass="emph" presetSubtype="0" repeatCount="indefinite" fill="hold" grpId="1" nodeType="withEffect">
                                  <p:stCondLst>
                                    <p:cond delay="0"/>
                                  </p:stCondLst>
                                  <p:childTnLst>
                                    <p:animRot by="21600000">
                                      <p:cBhvr>
                                        <p:cTn id="20" dur="3300" fill="hold"/>
                                        <p:tgtEl>
                                          <p:spTgt spid="205"/>
                                        </p:tgtEl>
                                        <p:attrNameLst>
                                          <p:attrName>r</p:attrName>
                                        </p:attrNameLst>
                                      </p:cBhvr>
                                    </p:animRot>
                                  </p:childTnLst>
                                </p:cTn>
                              </p:par>
                              <p:par>
                                <p:cTn id="21" presetID="2" presetClass="exit" presetSubtype="2" fill="hold" grpId="2" nodeType="withEffect">
                                  <p:stCondLst>
                                    <p:cond delay="0"/>
                                  </p:stCondLst>
                                  <p:childTnLst>
                                    <p:anim calcmode="lin" valueType="num">
                                      <p:cBhvr additive="base">
                                        <p:cTn id="22" dur="3300"/>
                                        <p:tgtEl>
                                          <p:spTgt spid="205"/>
                                        </p:tgtEl>
                                        <p:attrNameLst>
                                          <p:attrName>ppt_x</p:attrName>
                                        </p:attrNameLst>
                                      </p:cBhvr>
                                      <p:tavLst>
                                        <p:tav tm="0">
                                          <p:val>
                                            <p:strVal val="ppt_x"/>
                                          </p:val>
                                        </p:tav>
                                        <p:tav tm="100000">
                                          <p:val>
                                            <p:strVal val="1+ppt_w/2"/>
                                          </p:val>
                                        </p:tav>
                                      </p:tavLst>
                                    </p:anim>
                                    <p:anim calcmode="lin" valueType="num">
                                      <p:cBhvr additive="base">
                                        <p:cTn id="23" dur="3300"/>
                                        <p:tgtEl>
                                          <p:spTgt spid="205"/>
                                        </p:tgtEl>
                                        <p:attrNameLst>
                                          <p:attrName>ppt_y</p:attrName>
                                        </p:attrNameLst>
                                      </p:cBhvr>
                                      <p:tavLst>
                                        <p:tav tm="0">
                                          <p:val>
                                            <p:strVal val="ppt_y"/>
                                          </p:val>
                                        </p:tav>
                                        <p:tav tm="100000">
                                          <p:val>
                                            <p:strVal val="ppt_y"/>
                                          </p:val>
                                        </p:tav>
                                      </p:tavLst>
                                    </p:anim>
                                    <p:set>
                                      <p:cBhvr>
                                        <p:cTn id="24" dur="1" fill="hold">
                                          <p:stCondLst>
                                            <p:cond delay="3299"/>
                                          </p:stCondLst>
                                        </p:cTn>
                                        <p:tgtEl>
                                          <p:spTgt spid="205"/>
                                        </p:tgtEl>
                                        <p:attrNameLst>
                                          <p:attrName>style.visibility</p:attrName>
                                        </p:attrNameLst>
                                      </p:cBhvr>
                                      <p:to>
                                        <p:strVal val="hidden"/>
                                      </p:to>
                                    </p:set>
                                  </p:childTnLst>
                                </p:cTn>
                              </p:par>
                              <p:par>
                                <p:cTn id="25" presetID="2" presetClass="entr" presetSubtype="9" fill="hold" grpId="0" nodeType="withEffect">
                                  <p:stCondLst>
                                    <p:cond delay="0"/>
                                  </p:stCondLst>
                                  <p:childTnLst>
                                    <p:set>
                                      <p:cBhvr>
                                        <p:cTn id="26" dur="1" fill="hold">
                                          <p:stCondLst>
                                            <p:cond delay="0"/>
                                          </p:stCondLst>
                                        </p:cTn>
                                        <p:tgtEl>
                                          <p:spTgt spid="204"/>
                                        </p:tgtEl>
                                        <p:attrNameLst>
                                          <p:attrName>style.visibility</p:attrName>
                                        </p:attrNameLst>
                                      </p:cBhvr>
                                      <p:to>
                                        <p:strVal val="visible"/>
                                      </p:to>
                                    </p:set>
                                    <p:anim calcmode="lin" valueType="num">
                                      <p:cBhvr additive="base">
                                        <p:cTn id="27" dur="3300" fill="hold"/>
                                        <p:tgtEl>
                                          <p:spTgt spid="204"/>
                                        </p:tgtEl>
                                        <p:attrNameLst>
                                          <p:attrName>ppt_x</p:attrName>
                                        </p:attrNameLst>
                                      </p:cBhvr>
                                      <p:tavLst>
                                        <p:tav tm="0">
                                          <p:val>
                                            <p:strVal val="0-#ppt_w/2"/>
                                          </p:val>
                                        </p:tav>
                                        <p:tav tm="100000">
                                          <p:val>
                                            <p:strVal val="#ppt_x"/>
                                          </p:val>
                                        </p:tav>
                                      </p:tavLst>
                                    </p:anim>
                                    <p:anim calcmode="lin" valueType="num">
                                      <p:cBhvr additive="base">
                                        <p:cTn id="28" dur="3300" fill="hold"/>
                                        <p:tgtEl>
                                          <p:spTgt spid="204"/>
                                        </p:tgtEl>
                                        <p:attrNameLst>
                                          <p:attrName>ppt_y</p:attrName>
                                        </p:attrNameLst>
                                      </p:cBhvr>
                                      <p:tavLst>
                                        <p:tav tm="0">
                                          <p:val>
                                            <p:strVal val="0-#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3300" fill="hold"/>
                                        <p:tgtEl>
                                          <p:spTgt spid="204"/>
                                        </p:tgtEl>
                                        <p:attrNameLst>
                                          <p:attrName>r</p:attrName>
                                        </p:attrNameLst>
                                      </p:cBhvr>
                                    </p:animRot>
                                  </p:childTnLst>
                                </p:cTn>
                              </p:par>
                              <p:par>
                                <p:cTn id="31" presetID="2" presetClass="exit" presetSubtype="2" fill="hold" grpId="2" nodeType="withEffect">
                                  <p:stCondLst>
                                    <p:cond delay="0"/>
                                  </p:stCondLst>
                                  <p:childTnLst>
                                    <p:anim calcmode="lin" valueType="num">
                                      <p:cBhvr additive="base">
                                        <p:cTn id="32" dur="3300"/>
                                        <p:tgtEl>
                                          <p:spTgt spid="204"/>
                                        </p:tgtEl>
                                        <p:attrNameLst>
                                          <p:attrName>ppt_x</p:attrName>
                                        </p:attrNameLst>
                                      </p:cBhvr>
                                      <p:tavLst>
                                        <p:tav tm="0">
                                          <p:val>
                                            <p:strVal val="ppt_x"/>
                                          </p:val>
                                        </p:tav>
                                        <p:tav tm="100000">
                                          <p:val>
                                            <p:strVal val="1+ppt_w/2"/>
                                          </p:val>
                                        </p:tav>
                                      </p:tavLst>
                                    </p:anim>
                                    <p:anim calcmode="lin" valueType="num">
                                      <p:cBhvr additive="base">
                                        <p:cTn id="33" dur="3300"/>
                                        <p:tgtEl>
                                          <p:spTgt spid="204"/>
                                        </p:tgtEl>
                                        <p:attrNameLst>
                                          <p:attrName>ppt_y</p:attrName>
                                        </p:attrNameLst>
                                      </p:cBhvr>
                                      <p:tavLst>
                                        <p:tav tm="0">
                                          <p:val>
                                            <p:strVal val="ppt_y"/>
                                          </p:val>
                                        </p:tav>
                                        <p:tav tm="100000">
                                          <p:val>
                                            <p:strVal val="ppt_y"/>
                                          </p:val>
                                        </p:tav>
                                      </p:tavLst>
                                    </p:anim>
                                    <p:set>
                                      <p:cBhvr>
                                        <p:cTn id="34" dur="1" fill="hold">
                                          <p:stCondLst>
                                            <p:cond delay="3299"/>
                                          </p:stCondLst>
                                        </p:cTn>
                                        <p:tgtEl>
                                          <p:spTgt spid="204"/>
                                        </p:tgtEl>
                                        <p:attrNameLst>
                                          <p:attrName>style.visibility</p:attrName>
                                        </p:attrNameLst>
                                      </p:cBhvr>
                                      <p:to>
                                        <p:strVal val="hidden"/>
                                      </p:to>
                                    </p:set>
                                  </p:childTnLst>
                                </p:cTn>
                              </p:par>
                              <p:par>
                                <p:cTn id="35" presetID="2" presetClass="entr" presetSubtype="9" fill="hold" grpId="0" nodeType="withEffect">
                                  <p:stCondLst>
                                    <p:cond delay="0"/>
                                  </p:stCondLst>
                                  <p:childTnLst>
                                    <p:set>
                                      <p:cBhvr>
                                        <p:cTn id="36" dur="1" fill="hold">
                                          <p:stCondLst>
                                            <p:cond delay="0"/>
                                          </p:stCondLst>
                                        </p:cTn>
                                        <p:tgtEl>
                                          <p:spTgt spid="208"/>
                                        </p:tgtEl>
                                        <p:attrNameLst>
                                          <p:attrName>style.visibility</p:attrName>
                                        </p:attrNameLst>
                                      </p:cBhvr>
                                      <p:to>
                                        <p:strVal val="visible"/>
                                      </p:to>
                                    </p:set>
                                    <p:anim calcmode="lin" valueType="num">
                                      <p:cBhvr additive="base">
                                        <p:cTn id="37" dur="3350" fill="hold"/>
                                        <p:tgtEl>
                                          <p:spTgt spid="208"/>
                                        </p:tgtEl>
                                        <p:attrNameLst>
                                          <p:attrName>ppt_x</p:attrName>
                                        </p:attrNameLst>
                                      </p:cBhvr>
                                      <p:tavLst>
                                        <p:tav tm="0">
                                          <p:val>
                                            <p:strVal val="0-#ppt_w/2"/>
                                          </p:val>
                                        </p:tav>
                                        <p:tav tm="100000">
                                          <p:val>
                                            <p:strVal val="#ppt_x"/>
                                          </p:val>
                                        </p:tav>
                                      </p:tavLst>
                                    </p:anim>
                                    <p:anim calcmode="lin" valueType="num">
                                      <p:cBhvr additive="base">
                                        <p:cTn id="38" dur="3350" fill="hold"/>
                                        <p:tgtEl>
                                          <p:spTgt spid="208"/>
                                        </p:tgtEl>
                                        <p:attrNameLst>
                                          <p:attrName>ppt_y</p:attrName>
                                        </p:attrNameLst>
                                      </p:cBhvr>
                                      <p:tavLst>
                                        <p:tav tm="0">
                                          <p:val>
                                            <p:strVal val="0-#ppt_h/2"/>
                                          </p:val>
                                        </p:tav>
                                        <p:tav tm="100000">
                                          <p:val>
                                            <p:strVal val="#ppt_y"/>
                                          </p:val>
                                        </p:tav>
                                      </p:tavLst>
                                    </p:anim>
                                  </p:childTnLst>
                                </p:cTn>
                              </p:par>
                              <p:par>
                                <p:cTn id="39" presetID="8" presetClass="emph" presetSubtype="0" repeatCount="indefinite" fill="hold" grpId="1" nodeType="withEffect">
                                  <p:stCondLst>
                                    <p:cond delay="0"/>
                                  </p:stCondLst>
                                  <p:childTnLst>
                                    <p:animRot by="21600000">
                                      <p:cBhvr>
                                        <p:cTn id="40" dur="3350" fill="hold"/>
                                        <p:tgtEl>
                                          <p:spTgt spid="208"/>
                                        </p:tgtEl>
                                        <p:attrNameLst>
                                          <p:attrName>r</p:attrName>
                                        </p:attrNameLst>
                                      </p:cBhvr>
                                    </p:animRot>
                                  </p:childTnLst>
                                </p:cTn>
                              </p:par>
                              <p:par>
                                <p:cTn id="41" presetID="2" presetClass="exit" presetSubtype="2" fill="hold" grpId="2" nodeType="withEffect">
                                  <p:stCondLst>
                                    <p:cond delay="0"/>
                                  </p:stCondLst>
                                  <p:childTnLst>
                                    <p:anim calcmode="lin" valueType="num">
                                      <p:cBhvr additive="base">
                                        <p:cTn id="42" dur="3350"/>
                                        <p:tgtEl>
                                          <p:spTgt spid="208"/>
                                        </p:tgtEl>
                                        <p:attrNameLst>
                                          <p:attrName>ppt_x</p:attrName>
                                        </p:attrNameLst>
                                      </p:cBhvr>
                                      <p:tavLst>
                                        <p:tav tm="0">
                                          <p:val>
                                            <p:strVal val="ppt_x"/>
                                          </p:val>
                                        </p:tav>
                                        <p:tav tm="100000">
                                          <p:val>
                                            <p:strVal val="1+ppt_w/2"/>
                                          </p:val>
                                        </p:tav>
                                      </p:tavLst>
                                    </p:anim>
                                    <p:anim calcmode="lin" valueType="num">
                                      <p:cBhvr additive="base">
                                        <p:cTn id="43" dur="3350"/>
                                        <p:tgtEl>
                                          <p:spTgt spid="208"/>
                                        </p:tgtEl>
                                        <p:attrNameLst>
                                          <p:attrName>ppt_y</p:attrName>
                                        </p:attrNameLst>
                                      </p:cBhvr>
                                      <p:tavLst>
                                        <p:tav tm="0">
                                          <p:val>
                                            <p:strVal val="ppt_y"/>
                                          </p:val>
                                        </p:tav>
                                        <p:tav tm="100000">
                                          <p:val>
                                            <p:strVal val="ppt_y"/>
                                          </p:val>
                                        </p:tav>
                                      </p:tavLst>
                                    </p:anim>
                                    <p:set>
                                      <p:cBhvr>
                                        <p:cTn id="44" dur="1" fill="hold">
                                          <p:stCondLst>
                                            <p:cond delay="3349"/>
                                          </p:stCondLst>
                                        </p:cTn>
                                        <p:tgtEl>
                                          <p:spTgt spid="208"/>
                                        </p:tgtEl>
                                        <p:attrNameLst>
                                          <p:attrName>style.visibility</p:attrName>
                                        </p:attrNameLst>
                                      </p:cBhvr>
                                      <p:to>
                                        <p:strVal val="hidden"/>
                                      </p:to>
                                    </p:set>
                                  </p:childTnLst>
                                </p:cTn>
                              </p:par>
                              <p:par>
                                <p:cTn id="45" presetID="2" presetClass="entr" presetSubtype="9"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350" fill="hold"/>
                                        <p:tgtEl>
                                          <p:spTgt spid="207"/>
                                        </p:tgtEl>
                                        <p:attrNameLst>
                                          <p:attrName>ppt_x</p:attrName>
                                        </p:attrNameLst>
                                      </p:cBhvr>
                                      <p:tavLst>
                                        <p:tav tm="0">
                                          <p:val>
                                            <p:strVal val="0-#ppt_w/2"/>
                                          </p:val>
                                        </p:tav>
                                        <p:tav tm="100000">
                                          <p:val>
                                            <p:strVal val="#ppt_x"/>
                                          </p:val>
                                        </p:tav>
                                      </p:tavLst>
                                    </p:anim>
                                    <p:anim calcmode="lin" valueType="num">
                                      <p:cBhvr additive="base">
                                        <p:cTn id="48" dur="3350" fill="hold"/>
                                        <p:tgtEl>
                                          <p:spTgt spid="207"/>
                                        </p:tgtEl>
                                        <p:attrNameLst>
                                          <p:attrName>ppt_y</p:attrName>
                                        </p:attrNameLst>
                                      </p:cBhvr>
                                      <p:tavLst>
                                        <p:tav tm="0">
                                          <p:val>
                                            <p:strVal val="0-#ppt_h/2"/>
                                          </p:val>
                                        </p:tav>
                                        <p:tav tm="100000">
                                          <p:val>
                                            <p:strVal val="#ppt_y"/>
                                          </p:val>
                                        </p:tav>
                                      </p:tavLst>
                                    </p:anim>
                                  </p:childTnLst>
                                </p:cTn>
                              </p:par>
                              <p:par>
                                <p:cTn id="49" presetID="8" presetClass="emph" presetSubtype="0" repeatCount="indefinite" fill="hold" grpId="1" nodeType="withEffect">
                                  <p:stCondLst>
                                    <p:cond delay="0"/>
                                  </p:stCondLst>
                                  <p:childTnLst>
                                    <p:animRot by="21600000">
                                      <p:cBhvr>
                                        <p:cTn id="50" dur="3350" fill="hold"/>
                                        <p:tgtEl>
                                          <p:spTgt spid="207"/>
                                        </p:tgtEl>
                                        <p:attrNameLst>
                                          <p:attrName>r</p:attrName>
                                        </p:attrNameLst>
                                      </p:cBhvr>
                                    </p:animRot>
                                  </p:childTnLst>
                                </p:cTn>
                              </p:par>
                              <p:par>
                                <p:cTn id="51" presetID="2" presetClass="exit" presetSubtype="2" fill="hold" grpId="2" nodeType="withEffect">
                                  <p:stCondLst>
                                    <p:cond delay="0"/>
                                  </p:stCondLst>
                                  <p:childTnLst>
                                    <p:anim calcmode="lin" valueType="num">
                                      <p:cBhvr additive="base">
                                        <p:cTn id="52" dur="3350"/>
                                        <p:tgtEl>
                                          <p:spTgt spid="207"/>
                                        </p:tgtEl>
                                        <p:attrNameLst>
                                          <p:attrName>ppt_x</p:attrName>
                                        </p:attrNameLst>
                                      </p:cBhvr>
                                      <p:tavLst>
                                        <p:tav tm="0">
                                          <p:val>
                                            <p:strVal val="ppt_x"/>
                                          </p:val>
                                        </p:tav>
                                        <p:tav tm="100000">
                                          <p:val>
                                            <p:strVal val="1+ppt_w/2"/>
                                          </p:val>
                                        </p:tav>
                                      </p:tavLst>
                                    </p:anim>
                                    <p:anim calcmode="lin" valueType="num">
                                      <p:cBhvr additive="base">
                                        <p:cTn id="53" dur="3350"/>
                                        <p:tgtEl>
                                          <p:spTgt spid="207"/>
                                        </p:tgtEl>
                                        <p:attrNameLst>
                                          <p:attrName>ppt_y</p:attrName>
                                        </p:attrNameLst>
                                      </p:cBhvr>
                                      <p:tavLst>
                                        <p:tav tm="0">
                                          <p:val>
                                            <p:strVal val="ppt_y"/>
                                          </p:val>
                                        </p:tav>
                                        <p:tav tm="100000">
                                          <p:val>
                                            <p:strVal val="ppt_y"/>
                                          </p:val>
                                        </p:tav>
                                      </p:tavLst>
                                    </p:anim>
                                    <p:set>
                                      <p:cBhvr>
                                        <p:cTn id="54" dur="1" fill="hold">
                                          <p:stCondLst>
                                            <p:cond delay="3349"/>
                                          </p:stCondLst>
                                        </p:cTn>
                                        <p:tgtEl>
                                          <p:spTgt spid="207"/>
                                        </p:tgtEl>
                                        <p:attrNameLst>
                                          <p:attrName>style.visibility</p:attrName>
                                        </p:attrNameLst>
                                      </p:cBhvr>
                                      <p:to>
                                        <p:strVal val="hidden"/>
                                      </p:to>
                                    </p:set>
                                  </p:childTnLst>
                                </p:cTn>
                              </p:par>
                              <p:par>
                                <p:cTn id="55" presetID="2" presetClass="entr" presetSubtype="9" fill="hold" grpId="0" nodeType="withEffect">
                                  <p:stCondLst>
                                    <p:cond delay="0"/>
                                  </p:stCondLst>
                                  <p:childTnLst>
                                    <p:set>
                                      <p:cBhvr>
                                        <p:cTn id="56" dur="1" fill="hold">
                                          <p:stCondLst>
                                            <p:cond delay="0"/>
                                          </p:stCondLst>
                                        </p:cTn>
                                        <p:tgtEl>
                                          <p:spTgt spid="206"/>
                                        </p:tgtEl>
                                        <p:attrNameLst>
                                          <p:attrName>style.visibility</p:attrName>
                                        </p:attrNameLst>
                                      </p:cBhvr>
                                      <p:to>
                                        <p:strVal val="visible"/>
                                      </p:to>
                                    </p:set>
                                    <p:anim calcmode="lin" valueType="num">
                                      <p:cBhvr additive="base">
                                        <p:cTn id="57" dur="3350" fill="hold"/>
                                        <p:tgtEl>
                                          <p:spTgt spid="206"/>
                                        </p:tgtEl>
                                        <p:attrNameLst>
                                          <p:attrName>ppt_x</p:attrName>
                                        </p:attrNameLst>
                                      </p:cBhvr>
                                      <p:tavLst>
                                        <p:tav tm="0">
                                          <p:val>
                                            <p:strVal val="0-#ppt_w/2"/>
                                          </p:val>
                                        </p:tav>
                                        <p:tav tm="100000">
                                          <p:val>
                                            <p:strVal val="#ppt_x"/>
                                          </p:val>
                                        </p:tav>
                                      </p:tavLst>
                                    </p:anim>
                                    <p:anim calcmode="lin" valueType="num">
                                      <p:cBhvr additive="base">
                                        <p:cTn id="58" dur="3350" fill="hold"/>
                                        <p:tgtEl>
                                          <p:spTgt spid="206"/>
                                        </p:tgtEl>
                                        <p:attrNameLst>
                                          <p:attrName>ppt_y</p:attrName>
                                        </p:attrNameLst>
                                      </p:cBhvr>
                                      <p:tavLst>
                                        <p:tav tm="0">
                                          <p:val>
                                            <p:strVal val="0-#ppt_h/2"/>
                                          </p:val>
                                        </p:tav>
                                        <p:tav tm="100000">
                                          <p:val>
                                            <p:strVal val="#ppt_y"/>
                                          </p:val>
                                        </p:tav>
                                      </p:tavLst>
                                    </p:anim>
                                  </p:childTnLst>
                                </p:cTn>
                              </p:par>
                              <p:par>
                                <p:cTn id="59" presetID="8" presetClass="emph" presetSubtype="0" repeatCount="indefinite" fill="hold" grpId="1" nodeType="withEffect">
                                  <p:stCondLst>
                                    <p:cond delay="0"/>
                                  </p:stCondLst>
                                  <p:childTnLst>
                                    <p:animRot by="21600000">
                                      <p:cBhvr>
                                        <p:cTn id="60" dur="3350" fill="hold"/>
                                        <p:tgtEl>
                                          <p:spTgt spid="206"/>
                                        </p:tgtEl>
                                        <p:attrNameLst>
                                          <p:attrName>r</p:attrName>
                                        </p:attrNameLst>
                                      </p:cBhvr>
                                    </p:animRot>
                                  </p:childTnLst>
                                </p:cTn>
                              </p:par>
                              <p:par>
                                <p:cTn id="61" presetID="2" presetClass="exit" presetSubtype="2" fill="hold" grpId="2" nodeType="withEffect">
                                  <p:stCondLst>
                                    <p:cond delay="0"/>
                                  </p:stCondLst>
                                  <p:childTnLst>
                                    <p:anim calcmode="lin" valueType="num">
                                      <p:cBhvr additive="base">
                                        <p:cTn id="62" dur="3350"/>
                                        <p:tgtEl>
                                          <p:spTgt spid="206"/>
                                        </p:tgtEl>
                                        <p:attrNameLst>
                                          <p:attrName>ppt_x</p:attrName>
                                        </p:attrNameLst>
                                      </p:cBhvr>
                                      <p:tavLst>
                                        <p:tav tm="0">
                                          <p:val>
                                            <p:strVal val="ppt_x"/>
                                          </p:val>
                                        </p:tav>
                                        <p:tav tm="100000">
                                          <p:val>
                                            <p:strVal val="1+ppt_w/2"/>
                                          </p:val>
                                        </p:tav>
                                      </p:tavLst>
                                    </p:anim>
                                    <p:anim calcmode="lin" valueType="num">
                                      <p:cBhvr additive="base">
                                        <p:cTn id="63" dur="3350"/>
                                        <p:tgtEl>
                                          <p:spTgt spid="206"/>
                                        </p:tgtEl>
                                        <p:attrNameLst>
                                          <p:attrName>ppt_y</p:attrName>
                                        </p:attrNameLst>
                                      </p:cBhvr>
                                      <p:tavLst>
                                        <p:tav tm="0">
                                          <p:val>
                                            <p:strVal val="ppt_y"/>
                                          </p:val>
                                        </p:tav>
                                        <p:tav tm="100000">
                                          <p:val>
                                            <p:strVal val="ppt_y"/>
                                          </p:val>
                                        </p:tav>
                                      </p:tavLst>
                                    </p:anim>
                                    <p:set>
                                      <p:cBhvr>
                                        <p:cTn id="64" dur="1" fill="hold">
                                          <p:stCondLst>
                                            <p:cond delay="3349"/>
                                          </p:stCondLst>
                                        </p:cTn>
                                        <p:tgtEl>
                                          <p:spTgt spid="206"/>
                                        </p:tgtEl>
                                        <p:attrNameLst>
                                          <p:attrName>style.visibility</p:attrName>
                                        </p:attrNameLst>
                                      </p:cBhvr>
                                      <p:to>
                                        <p:strVal val="hidden"/>
                                      </p:to>
                                    </p:set>
                                  </p:childTnLst>
                                </p:cTn>
                              </p:par>
                              <p:par>
                                <p:cTn id="65" presetID="2" presetClass="entr" presetSubtype="9"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400" fill="hold"/>
                                        <p:tgtEl>
                                          <p:spTgt spid="212"/>
                                        </p:tgtEl>
                                        <p:attrNameLst>
                                          <p:attrName>ppt_x</p:attrName>
                                        </p:attrNameLst>
                                      </p:cBhvr>
                                      <p:tavLst>
                                        <p:tav tm="0">
                                          <p:val>
                                            <p:strVal val="0-#ppt_w/2"/>
                                          </p:val>
                                        </p:tav>
                                        <p:tav tm="100000">
                                          <p:val>
                                            <p:strVal val="#ppt_x"/>
                                          </p:val>
                                        </p:tav>
                                      </p:tavLst>
                                    </p:anim>
                                    <p:anim calcmode="lin" valueType="num">
                                      <p:cBhvr additive="base">
                                        <p:cTn id="68" dur="3400" fill="hold"/>
                                        <p:tgtEl>
                                          <p:spTgt spid="212"/>
                                        </p:tgtEl>
                                        <p:attrNameLst>
                                          <p:attrName>ppt_y</p:attrName>
                                        </p:attrNameLst>
                                      </p:cBhvr>
                                      <p:tavLst>
                                        <p:tav tm="0">
                                          <p:val>
                                            <p:strVal val="0-#ppt_h/2"/>
                                          </p:val>
                                        </p:tav>
                                        <p:tav tm="100000">
                                          <p:val>
                                            <p:strVal val="#ppt_y"/>
                                          </p:val>
                                        </p:tav>
                                      </p:tavLst>
                                    </p:anim>
                                  </p:childTnLst>
                                </p:cTn>
                              </p:par>
                              <p:par>
                                <p:cTn id="69" presetID="8" presetClass="emph" presetSubtype="0" repeatCount="indefinite" fill="hold" grpId="1" nodeType="withEffect">
                                  <p:stCondLst>
                                    <p:cond delay="0"/>
                                  </p:stCondLst>
                                  <p:childTnLst>
                                    <p:animRot by="21600000">
                                      <p:cBhvr>
                                        <p:cTn id="70" dur="3400" fill="hold"/>
                                        <p:tgtEl>
                                          <p:spTgt spid="212"/>
                                        </p:tgtEl>
                                        <p:attrNameLst>
                                          <p:attrName>r</p:attrName>
                                        </p:attrNameLst>
                                      </p:cBhvr>
                                    </p:animRot>
                                  </p:childTnLst>
                                </p:cTn>
                              </p:par>
                              <p:par>
                                <p:cTn id="71" presetID="2" presetClass="exit" presetSubtype="2" fill="hold" grpId="2" nodeType="withEffect">
                                  <p:stCondLst>
                                    <p:cond delay="0"/>
                                  </p:stCondLst>
                                  <p:childTnLst>
                                    <p:anim calcmode="lin" valueType="num">
                                      <p:cBhvr additive="base">
                                        <p:cTn id="72" dur="3400"/>
                                        <p:tgtEl>
                                          <p:spTgt spid="212"/>
                                        </p:tgtEl>
                                        <p:attrNameLst>
                                          <p:attrName>ppt_x</p:attrName>
                                        </p:attrNameLst>
                                      </p:cBhvr>
                                      <p:tavLst>
                                        <p:tav tm="0">
                                          <p:val>
                                            <p:strVal val="ppt_x"/>
                                          </p:val>
                                        </p:tav>
                                        <p:tav tm="100000">
                                          <p:val>
                                            <p:strVal val="1+ppt_w/2"/>
                                          </p:val>
                                        </p:tav>
                                      </p:tavLst>
                                    </p:anim>
                                    <p:anim calcmode="lin" valueType="num">
                                      <p:cBhvr additive="base">
                                        <p:cTn id="73" dur="3400"/>
                                        <p:tgtEl>
                                          <p:spTgt spid="212"/>
                                        </p:tgtEl>
                                        <p:attrNameLst>
                                          <p:attrName>ppt_y</p:attrName>
                                        </p:attrNameLst>
                                      </p:cBhvr>
                                      <p:tavLst>
                                        <p:tav tm="0">
                                          <p:val>
                                            <p:strVal val="ppt_y"/>
                                          </p:val>
                                        </p:tav>
                                        <p:tav tm="100000">
                                          <p:val>
                                            <p:strVal val="ppt_y"/>
                                          </p:val>
                                        </p:tav>
                                      </p:tavLst>
                                    </p:anim>
                                    <p:set>
                                      <p:cBhvr>
                                        <p:cTn id="74" dur="1" fill="hold">
                                          <p:stCondLst>
                                            <p:cond delay="3399"/>
                                          </p:stCondLst>
                                        </p:cTn>
                                        <p:tgtEl>
                                          <p:spTgt spid="212"/>
                                        </p:tgtEl>
                                        <p:attrNameLst>
                                          <p:attrName>style.visibility</p:attrName>
                                        </p:attrNameLst>
                                      </p:cBhvr>
                                      <p:to>
                                        <p:strVal val="hidden"/>
                                      </p:to>
                                    </p:set>
                                  </p:childTnLst>
                                </p:cTn>
                              </p:par>
                              <p:par>
                                <p:cTn id="75" presetID="2" presetClass="entr" presetSubtype="9" fill="hold" grpId="0" nodeType="withEffect">
                                  <p:stCondLst>
                                    <p:cond delay="0"/>
                                  </p:stCondLst>
                                  <p:childTnLst>
                                    <p:set>
                                      <p:cBhvr>
                                        <p:cTn id="76" dur="1" fill="hold">
                                          <p:stCondLst>
                                            <p:cond delay="0"/>
                                          </p:stCondLst>
                                        </p:cTn>
                                        <p:tgtEl>
                                          <p:spTgt spid="210"/>
                                        </p:tgtEl>
                                        <p:attrNameLst>
                                          <p:attrName>style.visibility</p:attrName>
                                        </p:attrNameLst>
                                      </p:cBhvr>
                                      <p:to>
                                        <p:strVal val="visible"/>
                                      </p:to>
                                    </p:set>
                                    <p:anim calcmode="lin" valueType="num">
                                      <p:cBhvr additive="base">
                                        <p:cTn id="77" dur="3400" fill="hold"/>
                                        <p:tgtEl>
                                          <p:spTgt spid="210"/>
                                        </p:tgtEl>
                                        <p:attrNameLst>
                                          <p:attrName>ppt_x</p:attrName>
                                        </p:attrNameLst>
                                      </p:cBhvr>
                                      <p:tavLst>
                                        <p:tav tm="0">
                                          <p:val>
                                            <p:strVal val="0-#ppt_w/2"/>
                                          </p:val>
                                        </p:tav>
                                        <p:tav tm="100000">
                                          <p:val>
                                            <p:strVal val="#ppt_x"/>
                                          </p:val>
                                        </p:tav>
                                      </p:tavLst>
                                    </p:anim>
                                    <p:anim calcmode="lin" valueType="num">
                                      <p:cBhvr additive="base">
                                        <p:cTn id="78" dur="3400" fill="hold"/>
                                        <p:tgtEl>
                                          <p:spTgt spid="210"/>
                                        </p:tgtEl>
                                        <p:attrNameLst>
                                          <p:attrName>ppt_y</p:attrName>
                                        </p:attrNameLst>
                                      </p:cBhvr>
                                      <p:tavLst>
                                        <p:tav tm="0">
                                          <p:val>
                                            <p:strVal val="0-#ppt_h/2"/>
                                          </p:val>
                                        </p:tav>
                                        <p:tav tm="100000">
                                          <p:val>
                                            <p:strVal val="#ppt_y"/>
                                          </p:val>
                                        </p:tav>
                                      </p:tavLst>
                                    </p:anim>
                                  </p:childTnLst>
                                </p:cTn>
                              </p:par>
                              <p:par>
                                <p:cTn id="79" presetID="8" presetClass="emph" presetSubtype="0" repeatCount="indefinite" fill="hold" grpId="1" nodeType="withEffect">
                                  <p:stCondLst>
                                    <p:cond delay="0"/>
                                  </p:stCondLst>
                                  <p:childTnLst>
                                    <p:animRot by="21600000">
                                      <p:cBhvr>
                                        <p:cTn id="80" dur="3400" fill="hold"/>
                                        <p:tgtEl>
                                          <p:spTgt spid="210"/>
                                        </p:tgtEl>
                                        <p:attrNameLst>
                                          <p:attrName>r</p:attrName>
                                        </p:attrNameLst>
                                      </p:cBhvr>
                                    </p:animRot>
                                  </p:childTnLst>
                                </p:cTn>
                              </p:par>
                              <p:par>
                                <p:cTn id="81" presetID="2" presetClass="exit" presetSubtype="2" fill="hold" grpId="2" nodeType="withEffect">
                                  <p:stCondLst>
                                    <p:cond delay="0"/>
                                  </p:stCondLst>
                                  <p:childTnLst>
                                    <p:anim calcmode="lin" valueType="num">
                                      <p:cBhvr additive="base">
                                        <p:cTn id="82" dur="3400"/>
                                        <p:tgtEl>
                                          <p:spTgt spid="210"/>
                                        </p:tgtEl>
                                        <p:attrNameLst>
                                          <p:attrName>ppt_x</p:attrName>
                                        </p:attrNameLst>
                                      </p:cBhvr>
                                      <p:tavLst>
                                        <p:tav tm="0">
                                          <p:val>
                                            <p:strVal val="ppt_x"/>
                                          </p:val>
                                        </p:tav>
                                        <p:tav tm="100000">
                                          <p:val>
                                            <p:strVal val="1+ppt_w/2"/>
                                          </p:val>
                                        </p:tav>
                                      </p:tavLst>
                                    </p:anim>
                                    <p:anim calcmode="lin" valueType="num">
                                      <p:cBhvr additive="base">
                                        <p:cTn id="83" dur="3400"/>
                                        <p:tgtEl>
                                          <p:spTgt spid="210"/>
                                        </p:tgtEl>
                                        <p:attrNameLst>
                                          <p:attrName>ppt_y</p:attrName>
                                        </p:attrNameLst>
                                      </p:cBhvr>
                                      <p:tavLst>
                                        <p:tav tm="0">
                                          <p:val>
                                            <p:strVal val="ppt_y"/>
                                          </p:val>
                                        </p:tav>
                                        <p:tav tm="100000">
                                          <p:val>
                                            <p:strVal val="ppt_y"/>
                                          </p:val>
                                        </p:tav>
                                      </p:tavLst>
                                    </p:anim>
                                    <p:set>
                                      <p:cBhvr>
                                        <p:cTn id="84" dur="1" fill="hold">
                                          <p:stCondLst>
                                            <p:cond delay="3399"/>
                                          </p:stCondLst>
                                        </p:cTn>
                                        <p:tgtEl>
                                          <p:spTgt spid="210"/>
                                        </p:tgtEl>
                                        <p:attrNameLst>
                                          <p:attrName>style.visibility</p:attrName>
                                        </p:attrNameLst>
                                      </p:cBhvr>
                                      <p:to>
                                        <p:strVal val="hidden"/>
                                      </p:to>
                                    </p:set>
                                  </p:childTnLst>
                                </p:cTn>
                              </p:par>
                              <p:par>
                                <p:cTn id="85" presetID="2" presetClass="entr" presetSubtype="9" fill="hold" grpId="0" nodeType="withEffect">
                                  <p:stCondLst>
                                    <p:cond delay="0"/>
                                  </p:stCondLst>
                                  <p:childTnLst>
                                    <p:set>
                                      <p:cBhvr>
                                        <p:cTn id="86" dur="1" fill="hold">
                                          <p:stCondLst>
                                            <p:cond delay="0"/>
                                          </p:stCondLst>
                                        </p:cTn>
                                        <p:tgtEl>
                                          <p:spTgt spid="209"/>
                                        </p:tgtEl>
                                        <p:attrNameLst>
                                          <p:attrName>style.visibility</p:attrName>
                                        </p:attrNameLst>
                                      </p:cBhvr>
                                      <p:to>
                                        <p:strVal val="visible"/>
                                      </p:to>
                                    </p:set>
                                    <p:anim calcmode="lin" valueType="num">
                                      <p:cBhvr additive="base">
                                        <p:cTn id="87" dur="3400" fill="hold"/>
                                        <p:tgtEl>
                                          <p:spTgt spid="209"/>
                                        </p:tgtEl>
                                        <p:attrNameLst>
                                          <p:attrName>ppt_x</p:attrName>
                                        </p:attrNameLst>
                                      </p:cBhvr>
                                      <p:tavLst>
                                        <p:tav tm="0">
                                          <p:val>
                                            <p:strVal val="0-#ppt_w/2"/>
                                          </p:val>
                                        </p:tav>
                                        <p:tav tm="100000">
                                          <p:val>
                                            <p:strVal val="#ppt_x"/>
                                          </p:val>
                                        </p:tav>
                                      </p:tavLst>
                                    </p:anim>
                                    <p:anim calcmode="lin" valueType="num">
                                      <p:cBhvr additive="base">
                                        <p:cTn id="88" dur="3400" fill="hold"/>
                                        <p:tgtEl>
                                          <p:spTgt spid="209"/>
                                        </p:tgtEl>
                                        <p:attrNameLst>
                                          <p:attrName>ppt_y</p:attrName>
                                        </p:attrNameLst>
                                      </p:cBhvr>
                                      <p:tavLst>
                                        <p:tav tm="0">
                                          <p:val>
                                            <p:strVal val="0-#ppt_h/2"/>
                                          </p:val>
                                        </p:tav>
                                        <p:tav tm="100000">
                                          <p:val>
                                            <p:strVal val="#ppt_y"/>
                                          </p:val>
                                        </p:tav>
                                      </p:tavLst>
                                    </p:anim>
                                  </p:childTnLst>
                                </p:cTn>
                              </p:par>
                              <p:par>
                                <p:cTn id="89" presetID="8" presetClass="emph" presetSubtype="0" repeatCount="indefinite" fill="hold" grpId="1" nodeType="withEffect">
                                  <p:stCondLst>
                                    <p:cond delay="0"/>
                                  </p:stCondLst>
                                  <p:childTnLst>
                                    <p:animRot by="21600000">
                                      <p:cBhvr>
                                        <p:cTn id="90" dur="3400" fill="hold"/>
                                        <p:tgtEl>
                                          <p:spTgt spid="209"/>
                                        </p:tgtEl>
                                        <p:attrNameLst>
                                          <p:attrName>r</p:attrName>
                                        </p:attrNameLst>
                                      </p:cBhvr>
                                    </p:animRot>
                                  </p:childTnLst>
                                </p:cTn>
                              </p:par>
                              <p:par>
                                <p:cTn id="91" presetID="2" presetClass="exit" presetSubtype="2" fill="hold" grpId="2" nodeType="withEffect">
                                  <p:stCondLst>
                                    <p:cond delay="0"/>
                                  </p:stCondLst>
                                  <p:childTnLst>
                                    <p:anim calcmode="lin" valueType="num">
                                      <p:cBhvr additive="base">
                                        <p:cTn id="92" dur="3400"/>
                                        <p:tgtEl>
                                          <p:spTgt spid="209"/>
                                        </p:tgtEl>
                                        <p:attrNameLst>
                                          <p:attrName>ppt_x</p:attrName>
                                        </p:attrNameLst>
                                      </p:cBhvr>
                                      <p:tavLst>
                                        <p:tav tm="0">
                                          <p:val>
                                            <p:strVal val="ppt_x"/>
                                          </p:val>
                                        </p:tav>
                                        <p:tav tm="100000">
                                          <p:val>
                                            <p:strVal val="1+ppt_w/2"/>
                                          </p:val>
                                        </p:tav>
                                      </p:tavLst>
                                    </p:anim>
                                    <p:anim calcmode="lin" valueType="num">
                                      <p:cBhvr additive="base">
                                        <p:cTn id="93" dur="3400"/>
                                        <p:tgtEl>
                                          <p:spTgt spid="209"/>
                                        </p:tgtEl>
                                        <p:attrNameLst>
                                          <p:attrName>ppt_y</p:attrName>
                                        </p:attrNameLst>
                                      </p:cBhvr>
                                      <p:tavLst>
                                        <p:tav tm="0">
                                          <p:val>
                                            <p:strVal val="ppt_y"/>
                                          </p:val>
                                        </p:tav>
                                        <p:tav tm="100000">
                                          <p:val>
                                            <p:strVal val="ppt_y"/>
                                          </p:val>
                                        </p:tav>
                                      </p:tavLst>
                                    </p:anim>
                                    <p:set>
                                      <p:cBhvr>
                                        <p:cTn id="94" dur="1" fill="hold">
                                          <p:stCondLst>
                                            <p:cond delay="3399"/>
                                          </p:stCondLst>
                                        </p:cTn>
                                        <p:tgtEl>
                                          <p:spTgt spid="209"/>
                                        </p:tgtEl>
                                        <p:attrNameLst>
                                          <p:attrName>style.visibility</p:attrName>
                                        </p:attrNameLst>
                                      </p:cBhvr>
                                      <p:to>
                                        <p:strVal val="hidden"/>
                                      </p:to>
                                    </p:set>
                                  </p:childTnLst>
                                </p:cTn>
                              </p:par>
                              <p:par>
                                <p:cTn id="95" presetID="2" presetClass="entr" presetSubtype="9" fill="hold" grpId="0" nodeType="withEffect">
                                  <p:stCondLst>
                                    <p:cond delay="0"/>
                                  </p:stCondLst>
                                  <p:childTnLst>
                                    <p:set>
                                      <p:cBhvr>
                                        <p:cTn id="96" dur="1" fill="hold">
                                          <p:stCondLst>
                                            <p:cond delay="0"/>
                                          </p:stCondLst>
                                        </p:cTn>
                                        <p:tgtEl>
                                          <p:spTgt spid="211"/>
                                        </p:tgtEl>
                                        <p:attrNameLst>
                                          <p:attrName>style.visibility</p:attrName>
                                        </p:attrNameLst>
                                      </p:cBhvr>
                                      <p:to>
                                        <p:strVal val="visible"/>
                                      </p:to>
                                    </p:set>
                                    <p:anim calcmode="lin" valueType="num">
                                      <p:cBhvr additive="base">
                                        <p:cTn id="97" dur="3400" fill="hold"/>
                                        <p:tgtEl>
                                          <p:spTgt spid="211"/>
                                        </p:tgtEl>
                                        <p:attrNameLst>
                                          <p:attrName>ppt_x</p:attrName>
                                        </p:attrNameLst>
                                      </p:cBhvr>
                                      <p:tavLst>
                                        <p:tav tm="0">
                                          <p:val>
                                            <p:strVal val="0-#ppt_w/2"/>
                                          </p:val>
                                        </p:tav>
                                        <p:tav tm="100000">
                                          <p:val>
                                            <p:strVal val="#ppt_x"/>
                                          </p:val>
                                        </p:tav>
                                      </p:tavLst>
                                    </p:anim>
                                    <p:anim calcmode="lin" valueType="num">
                                      <p:cBhvr additive="base">
                                        <p:cTn id="98" dur="3400" fill="hold"/>
                                        <p:tgtEl>
                                          <p:spTgt spid="211"/>
                                        </p:tgtEl>
                                        <p:attrNameLst>
                                          <p:attrName>ppt_y</p:attrName>
                                        </p:attrNameLst>
                                      </p:cBhvr>
                                      <p:tavLst>
                                        <p:tav tm="0">
                                          <p:val>
                                            <p:strVal val="0-#ppt_h/2"/>
                                          </p:val>
                                        </p:tav>
                                        <p:tav tm="100000">
                                          <p:val>
                                            <p:strVal val="#ppt_y"/>
                                          </p:val>
                                        </p:tav>
                                      </p:tavLst>
                                    </p:anim>
                                  </p:childTnLst>
                                </p:cTn>
                              </p:par>
                              <p:par>
                                <p:cTn id="99" presetID="8" presetClass="emph" presetSubtype="0" repeatCount="indefinite" fill="hold" grpId="1" nodeType="withEffect">
                                  <p:stCondLst>
                                    <p:cond delay="0"/>
                                  </p:stCondLst>
                                  <p:childTnLst>
                                    <p:animRot by="21600000">
                                      <p:cBhvr>
                                        <p:cTn id="100" dur="3400" fill="hold"/>
                                        <p:tgtEl>
                                          <p:spTgt spid="211"/>
                                        </p:tgtEl>
                                        <p:attrNameLst>
                                          <p:attrName>r</p:attrName>
                                        </p:attrNameLst>
                                      </p:cBhvr>
                                    </p:animRot>
                                  </p:childTnLst>
                                </p:cTn>
                              </p:par>
                              <p:par>
                                <p:cTn id="101" presetID="2" presetClass="exit" presetSubtype="2" fill="hold" grpId="2" nodeType="withEffect">
                                  <p:stCondLst>
                                    <p:cond delay="0"/>
                                  </p:stCondLst>
                                  <p:childTnLst>
                                    <p:anim calcmode="lin" valueType="num">
                                      <p:cBhvr additive="base">
                                        <p:cTn id="102" dur="3400"/>
                                        <p:tgtEl>
                                          <p:spTgt spid="211"/>
                                        </p:tgtEl>
                                        <p:attrNameLst>
                                          <p:attrName>ppt_x</p:attrName>
                                        </p:attrNameLst>
                                      </p:cBhvr>
                                      <p:tavLst>
                                        <p:tav tm="0">
                                          <p:val>
                                            <p:strVal val="ppt_x"/>
                                          </p:val>
                                        </p:tav>
                                        <p:tav tm="100000">
                                          <p:val>
                                            <p:strVal val="1+ppt_w/2"/>
                                          </p:val>
                                        </p:tav>
                                      </p:tavLst>
                                    </p:anim>
                                    <p:anim calcmode="lin" valueType="num">
                                      <p:cBhvr additive="base">
                                        <p:cTn id="103" dur="3400"/>
                                        <p:tgtEl>
                                          <p:spTgt spid="211"/>
                                        </p:tgtEl>
                                        <p:attrNameLst>
                                          <p:attrName>ppt_y</p:attrName>
                                        </p:attrNameLst>
                                      </p:cBhvr>
                                      <p:tavLst>
                                        <p:tav tm="0">
                                          <p:val>
                                            <p:strVal val="ppt_y"/>
                                          </p:val>
                                        </p:tav>
                                        <p:tav tm="100000">
                                          <p:val>
                                            <p:strVal val="ppt_y"/>
                                          </p:val>
                                        </p:tav>
                                      </p:tavLst>
                                    </p:anim>
                                    <p:set>
                                      <p:cBhvr>
                                        <p:cTn id="104" dur="1" fill="hold">
                                          <p:stCondLst>
                                            <p:cond delay="3399"/>
                                          </p:stCondLst>
                                        </p:cTn>
                                        <p:tgtEl>
                                          <p:spTgt spid="211"/>
                                        </p:tgtEl>
                                        <p:attrNameLst>
                                          <p:attrName>style.visibility</p:attrName>
                                        </p:attrNameLst>
                                      </p:cBhvr>
                                      <p:to>
                                        <p:strVal val="hidden"/>
                                      </p:to>
                                    </p:set>
                                  </p:childTnLst>
                                </p:cTn>
                              </p:par>
                              <p:par>
                                <p:cTn id="105" presetID="2" presetClass="entr" presetSubtype="9" fill="hold" grpId="0" nodeType="withEffect">
                                  <p:stCondLst>
                                    <p:cond delay="0"/>
                                  </p:stCondLst>
                                  <p:childTnLst>
                                    <p:set>
                                      <p:cBhvr>
                                        <p:cTn id="106" dur="1" fill="hold">
                                          <p:stCondLst>
                                            <p:cond delay="0"/>
                                          </p:stCondLst>
                                        </p:cTn>
                                        <p:tgtEl>
                                          <p:spTgt spid="216"/>
                                        </p:tgtEl>
                                        <p:attrNameLst>
                                          <p:attrName>style.visibility</p:attrName>
                                        </p:attrNameLst>
                                      </p:cBhvr>
                                      <p:to>
                                        <p:strVal val="visible"/>
                                      </p:to>
                                    </p:set>
                                    <p:anim calcmode="lin" valueType="num">
                                      <p:cBhvr additive="base">
                                        <p:cTn id="107" dur="3450" fill="hold"/>
                                        <p:tgtEl>
                                          <p:spTgt spid="216"/>
                                        </p:tgtEl>
                                        <p:attrNameLst>
                                          <p:attrName>ppt_x</p:attrName>
                                        </p:attrNameLst>
                                      </p:cBhvr>
                                      <p:tavLst>
                                        <p:tav tm="0">
                                          <p:val>
                                            <p:strVal val="0-#ppt_w/2"/>
                                          </p:val>
                                        </p:tav>
                                        <p:tav tm="100000">
                                          <p:val>
                                            <p:strVal val="#ppt_x"/>
                                          </p:val>
                                        </p:tav>
                                      </p:tavLst>
                                    </p:anim>
                                    <p:anim calcmode="lin" valueType="num">
                                      <p:cBhvr additive="base">
                                        <p:cTn id="108" dur="3450" fill="hold"/>
                                        <p:tgtEl>
                                          <p:spTgt spid="216"/>
                                        </p:tgtEl>
                                        <p:attrNameLst>
                                          <p:attrName>ppt_y</p:attrName>
                                        </p:attrNameLst>
                                      </p:cBhvr>
                                      <p:tavLst>
                                        <p:tav tm="0">
                                          <p:val>
                                            <p:strVal val="0-#ppt_h/2"/>
                                          </p:val>
                                        </p:tav>
                                        <p:tav tm="100000">
                                          <p:val>
                                            <p:strVal val="#ppt_y"/>
                                          </p:val>
                                        </p:tav>
                                      </p:tavLst>
                                    </p:anim>
                                  </p:childTnLst>
                                </p:cTn>
                              </p:par>
                              <p:par>
                                <p:cTn id="109" presetID="8" presetClass="emph" presetSubtype="0" repeatCount="indefinite" fill="hold" grpId="1" nodeType="withEffect">
                                  <p:stCondLst>
                                    <p:cond delay="0"/>
                                  </p:stCondLst>
                                  <p:childTnLst>
                                    <p:animRot by="21600000">
                                      <p:cBhvr>
                                        <p:cTn id="110" dur="3450" fill="hold"/>
                                        <p:tgtEl>
                                          <p:spTgt spid="216"/>
                                        </p:tgtEl>
                                        <p:attrNameLst>
                                          <p:attrName>r</p:attrName>
                                        </p:attrNameLst>
                                      </p:cBhvr>
                                    </p:animRot>
                                  </p:childTnLst>
                                </p:cTn>
                              </p:par>
                              <p:par>
                                <p:cTn id="111" presetID="2" presetClass="exit" presetSubtype="2" fill="hold" grpId="2" nodeType="withEffect">
                                  <p:stCondLst>
                                    <p:cond delay="0"/>
                                  </p:stCondLst>
                                  <p:childTnLst>
                                    <p:anim calcmode="lin" valueType="num">
                                      <p:cBhvr additive="base">
                                        <p:cTn id="112" dur="3450"/>
                                        <p:tgtEl>
                                          <p:spTgt spid="216"/>
                                        </p:tgtEl>
                                        <p:attrNameLst>
                                          <p:attrName>ppt_x</p:attrName>
                                        </p:attrNameLst>
                                      </p:cBhvr>
                                      <p:tavLst>
                                        <p:tav tm="0">
                                          <p:val>
                                            <p:strVal val="ppt_x"/>
                                          </p:val>
                                        </p:tav>
                                        <p:tav tm="100000">
                                          <p:val>
                                            <p:strVal val="1+ppt_w/2"/>
                                          </p:val>
                                        </p:tav>
                                      </p:tavLst>
                                    </p:anim>
                                    <p:anim calcmode="lin" valueType="num">
                                      <p:cBhvr additive="base">
                                        <p:cTn id="113" dur="3450"/>
                                        <p:tgtEl>
                                          <p:spTgt spid="216"/>
                                        </p:tgtEl>
                                        <p:attrNameLst>
                                          <p:attrName>ppt_y</p:attrName>
                                        </p:attrNameLst>
                                      </p:cBhvr>
                                      <p:tavLst>
                                        <p:tav tm="0">
                                          <p:val>
                                            <p:strVal val="ppt_y"/>
                                          </p:val>
                                        </p:tav>
                                        <p:tav tm="100000">
                                          <p:val>
                                            <p:strVal val="ppt_y"/>
                                          </p:val>
                                        </p:tav>
                                      </p:tavLst>
                                    </p:anim>
                                    <p:set>
                                      <p:cBhvr>
                                        <p:cTn id="114" dur="1" fill="hold">
                                          <p:stCondLst>
                                            <p:cond delay="3449"/>
                                          </p:stCondLst>
                                        </p:cTn>
                                        <p:tgtEl>
                                          <p:spTgt spid="216"/>
                                        </p:tgtEl>
                                        <p:attrNameLst>
                                          <p:attrName>style.visibility</p:attrName>
                                        </p:attrNameLst>
                                      </p:cBhvr>
                                      <p:to>
                                        <p:strVal val="hidden"/>
                                      </p:to>
                                    </p:set>
                                  </p:childTnLst>
                                </p:cTn>
                              </p:par>
                              <p:par>
                                <p:cTn id="115" presetID="2" presetClass="entr" presetSubtype="9" fill="hold" grpId="0" nodeType="withEffect">
                                  <p:stCondLst>
                                    <p:cond delay="0"/>
                                  </p:stCondLst>
                                  <p:childTnLst>
                                    <p:set>
                                      <p:cBhvr>
                                        <p:cTn id="116" dur="1" fill="hold">
                                          <p:stCondLst>
                                            <p:cond delay="0"/>
                                          </p:stCondLst>
                                        </p:cTn>
                                        <p:tgtEl>
                                          <p:spTgt spid="214"/>
                                        </p:tgtEl>
                                        <p:attrNameLst>
                                          <p:attrName>style.visibility</p:attrName>
                                        </p:attrNameLst>
                                      </p:cBhvr>
                                      <p:to>
                                        <p:strVal val="visible"/>
                                      </p:to>
                                    </p:set>
                                    <p:anim calcmode="lin" valueType="num">
                                      <p:cBhvr additive="base">
                                        <p:cTn id="117" dur="3450" fill="hold"/>
                                        <p:tgtEl>
                                          <p:spTgt spid="214"/>
                                        </p:tgtEl>
                                        <p:attrNameLst>
                                          <p:attrName>ppt_x</p:attrName>
                                        </p:attrNameLst>
                                      </p:cBhvr>
                                      <p:tavLst>
                                        <p:tav tm="0">
                                          <p:val>
                                            <p:strVal val="0-#ppt_w/2"/>
                                          </p:val>
                                        </p:tav>
                                        <p:tav tm="100000">
                                          <p:val>
                                            <p:strVal val="#ppt_x"/>
                                          </p:val>
                                        </p:tav>
                                      </p:tavLst>
                                    </p:anim>
                                    <p:anim calcmode="lin" valueType="num">
                                      <p:cBhvr additive="base">
                                        <p:cTn id="118" dur="3450" fill="hold"/>
                                        <p:tgtEl>
                                          <p:spTgt spid="214"/>
                                        </p:tgtEl>
                                        <p:attrNameLst>
                                          <p:attrName>ppt_y</p:attrName>
                                        </p:attrNameLst>
                                      </p:cBhvr>
                                      <p:tavLst>
                                        <p:tav tm="0">
                                          <p:val>
                                            <p:strVal val="0-#ppt_h/2"/>
                                          </p:val>
                                        </p:tav>
                                        <p:tav tm="100000">
                                          <p:val>
                                            <p:strVal val="#ppt_y"/>
                                          </p:val>
                                        </p:tav>
                                      </p:tavLst>
                                    </p:anim>
                                  </p:childTnLst>
                                </p:cTn>
                              </p:par>
                              <p:par>
                                <p:cTn id="119" presetID="8" presetClass="emph" presetSubtype="0" repeatCount="indefinite" fill="hold" grpId="1" nodeType="withEffect">
                                  <p:stCondLst>
                                    <p:cond delay="0"/>
                                  </p:stCondLst>
                                  <p:childTnLst>
                                    <p:animRot by="21600000">
                                      <p:cBhvr>
                                        <p:cTn id="120" dur="3450" fill="hold"/>
                                        <p:tgtEl>
                                          <p:spTgt spid="214"/>
                                        </p:tgtEl>
                                        <p:attrNameLst>
                                          <p:attrName>r</p:attrName>
                                        </p:attrNameLst>
                                      </p:cBhvr>
                                    </p:animRot>
                                  </p:childTnLst>
                                </p:cTn>
                              </p:par>
                              <p:par>
                                <p:cTn id="121" presetID="2" presetClass="exit" presetSubtype="2" fill="hold" grpId="2" nodeType="withEffect">
                                  <p:stCondLst>
                                    <p:cond delay="0"/>
                                  </p:stCondLst>
                                  <p:childTnLst>
                                    <p:anim calcmode="lin" valueType="num">
                                      <p:cBhvr additive="base">
                                        <p:cTn id="122" dur="3450"/>
                                        <p:tgtEl>
                                          <p:spTgt spid="214"/>
                                        </p:tgtEl>
                                        <p:attrNameLst>
                                          <p:attrName>ppt_x</p:attrName>
                                        </p:attrNameLst>
                                      </p:cBhvr>
                                      <p:tavLst>
                                        <p:tav tm="0">
                                          <p:val>
                                            <p:strVal val="ppt_x"/>
                                          </p:val>
                                        </p:tav>
                                        <p:tav tm="100000">
                                          <p:val>
                                            <p:strVal val="1+ppt_w/2"/>
                                          </p:val>
                                        </p:tav>
                                      </p:tavLst>
                                    </p:anim>
                                    <p:anim calcmode="lin" valueType="num">
                                      <p:cBhvr additive="base">
                                        <p:cTn id="123" dur="3450"/>
                                        <p:tgtEl>
                                          <p:spTgt spid="214"/>
                                        </p:tgtEl>
                                        <p:attrNameLst>
                                          <p:attrName>ppt_y</p:attrName>
                                        </p:attrNameLst>
                                      </p:cBhvr>
                                      <p:tavLst>
                                        <p:tav tm="0">
                                          <p:val>
                                            <p:strVal val="ppt_y"/>
                                          </p:val>
                                        </p:tav>
                                        <p:tav tm="100000">
                                          <p:val>
                                            <p:strVal val="ppt_y"/>
                                          </p:val>
                                        </p:tav>
                                      </p:tavLst>
                                    </p:anim>
                                    <p:set>
                                      <p:cBhvr>
                                        <p:cTn id="124" dur="1" fill="hold">
                                          <p:stCondLst>
                                            <p:cond delay="3449"/>
                                          </p:stCondLst>
                                        </p:cTn>
                                        <p:tgtEl>
                                          <p:spTgt spid="214"/>
                                        </p:tgtEl>
                                        <p:attrNameLst>
                                          <p:attrName>style.visibility</p:attrName>
                                        </p:attrNameLst>
                                      </p:cBhvr>
                                      <p:to>
                                        <p:strVal val="hidden"/>
                                      </p:to>
                                    </p:set>
                                  </p:childTnLst>
                                </p:cTn>
                              </p:par>
                              <p:par>
                                <p:cTn id="125" presetID="2" presetClass="entr" presetSubtype="9" fill="hold" grpId="0" nodeType="withEffect">
                                  <p:stCondLst>
                                    <p:cond delay="0"/>
                                  </p:stCondLst>
                                  <p:childTnLst>
                                    <p:set>
                                      <p:cBhvr>
                                        <p:cTn id="126" dur="1" fill="hold">
                                          <p:stCondLst>
                                            <p:cond delay="0"/>
                                          </p:stCondLst>
                                        </p:cTn>
                                        <p:tgtEl>
                                          <p:spTgt spid="213"/>
                                        </p:tgtEl>
                                        <p:attrNameLst>
                                          <p:attrName>style.visibility</p:attrName>
                                        </p:attrNameLst>
                                      </p:cBhvr>
                                      <p:to>
                                        <p:strVal val="visible"/>
                                      </p:to>
                                    </p:set>
                                    <p:anim calcmode="lin" valueType="num">
                                      <p:cBhvr additive="base">
                                        <p:cTn id="127" dur="3450" fill="hold"/>
                                        <p:tgtEl>
                                          <p:spTgt spid="213"/>
                                        </p:tgtEl>
                                        <p:attrNameLst>
                                          <p:attrName>ppt_x</p:attrName>
                                        </p:attrNameLst>
                                      </p:cBhvr>
                                      <p:tavLst>
                                        <p:tav tm="0">
                                          <p:val>
                                            <p:strVal val="0-#ppt_w/2"/>
                                          </p:val>
                                        </p:tav>
                                        <p:tav tm="100000">
                                          <p:val>
                                            <p:strVal val="#ppt_x"/>
                                          </p:val>
                                        </p:tav>
                                      </p:tavLst>
                                    </p:anim>
                                    <p:anim calcmode="lin" valueType="num">
                                      <p:cBhvr additive="base">
                                        <p:cTn id="128" dur="3450" fill="hold"/>
                                        <p:tgtEl>
                                          <p:spTgt spid="213"/>
                                        </p:tgtEl>
                                        <p:attrNameLst>
                                          <p:attrName>ppt_y</p:attrName>
                                        </p:attrNameLst>
                                      </p:cBhvr>
                                      <p:tavLst>
                                        <p:tav tm="0">
                                          <p:val>
                                            <p:strVal val="0-#ppt_h/2"/>
                                          </p:val>
                                        </p:tav>
                                        <p:tav tm="100000">
                                          <p:val>
                                            <p:strVal val="#ppt_y"/>
                                          </p:val>
                                        </p:tav>
                                      </p:tavLst>
                                    </p:anim>
                                  </p:childTnLst>
                                </p:cTn>
                              </p:par>
                              <p:par>
                                <p:cTn id="129" presetID="8" presetClass="emph" presetSubtype="0" repeatCount="indefinite" fill="hold" grpId="1" nodeType="withEffect">
                                  <p:stCondLst>
                                    <p:cond delay="0"/>
                                  </p:stCondLst>
                                  <p:childTnLst>
                                    <p:animRot by="21600000">
                                      <p:cBhvr>
                                        <p:cTn id="130" dur="3450" fill="hold"/>
                                        <p:tgtEl>
                                          <p:spTgt spid="213"/>
                                        </p:tgtEl>
                                        <p:attrNameLst>
                                          <p:attrName>r</p:attrName>
                                        </p:attrNameLst>
                                      </p:cBhvr>
                                    </p:animRot>
                                  </p:childTnLst>
                                </p:cTn>
                              </p:par>
                              <p:par>
                                <p:cTn id="131" presetID="2" presetClass="exit" presetSubtype="2" fill="hold" grpId="2" nodeType="withEffect">
                                  <p:stCondLst>
                                    <p:cond delay="0"/>
                                  </p:stCondLst>
                                  <p:childTnLst>
                                    <p:anim calcmode="lin" valueType="num">
                                      <p:cBhvr additive="base">
                                        <p:cTn id="132" dur="3450"/>
                                        <p:tgtEl>
                                          <p:spTgt spid="213"/>
                                        </p:tgtEl>
                                        <p:attrNameLst>
                                          <p:attrName>ppt_x</p:attrName>
                                        </p:attrNameLst>
                                      </p:cBhvr>
                                      <p:tavLst>
                                        <p:tav tm="0">
                                          <p:val>
                                            <p:strVal val="ppt_x"/>
                                          </p:val>
                                        </p:tav>
                                        <p:tav tm="100000">
                                          <p:val>
                                            <p:strVal val="1+ppt_w/2"/>
                                          </p:val>
                                        </p:tav>
                                      </p:tavLst>
                                    </p:anim>
                                    <p:anim calcmode="lin" valueType="num">
                                      <p:cBhvr additive="base">
                                        <p:cTn id="133" dur="3450"/>
                                        <p:tgtEl>
                                          <p:spTgt spid="213"/>
                                        </p:tgtEl>
                                        <p:attrNameLst>
                                          <p:attrName>ppt_y</p:attrName>
                                        </p:attrNameLst>
                                      </p:cBhvr>
                                      <p:tavLst>
                                        <p:tav tm="0">
                                          <p:val>
                                            <p:strVal val="ppt_y"/>
                                          </p:val>
                                        </p:tav>
                                        <p:tav tm="100000">
                                          <p:val>
                                            <p:strVal val="ppt_y"/>
                                          </p:val>
                                        </p:tav>
                                      </p:tavLst>
                                    </p:anim>
                                    <p:set>
                                      <p:cBhvr>
                                        <p:cTn id="134" dur="1" fill="hold">
                                          <p:stCondLst>
                                            <p:cond delay="3449"/>
                                          </p:stCondLst>
                                        </p:cTn>
                                        <p:tgtEl>
                                          <p:spTgt spid="213"/>
                                        </p:tgtEl>
                                        <p:attrNameLst>
                                          <p:attrName>style.visibility</p:attrName>
                                        </p:attrNameLst>
                                      </p:cBhvr>
                                      <p:to>
                                        <p:strVal val="hidden"/>
                                      </p:to>
                                    </p:set>
                                  </p:childTnLst>
                                </p:cTn>
                              </p:par>
                              <p:par>
                                <p:cTn id="135" presetID="2" presetClass="entr" presetSubtype="9" fill="hold" grpId="0" nodeType="withEffect">
                                  <p:stCondLst>
                                    <p:cond delay="0"/>
                                  </p:stCondLst>
                                  <p:childTnLst>
                                    <p:set>
                                      <p:cBhvr>
                                        <p:cTn id="136" dur="1" fill="hold">
                                          <p:stCondLst>
                                            <p:cond delay="0"/>
                                          </p:stCondLst>
                                        </p:cTn>
                                        <p:tgtEl>
                                          <p:spTgt spid="215"/>
                                        </p:tgtEl>
                                        <p:attrNameLst>
                                          <p:attrName>style.visibility</p:attrName>
                                        </p:attrNameLst>
                                      </p:cBhvr>
                                      <p:to>
                                        <p:strVal val="visible"/>
                                      </p:to>
                                    </p:set>
                                    <p:anim calcmode="lin" valueType="num">
                                      <p:cBhvr additive="base">
                                        <p:cTn id="137" dur="3450" fill="hold"/>
                                        <p:tgtEl>
                                          <p:spTgt spid="215"/>
                                        </p:tgtEl>
                                        <p:attrNameLst>
                                          <p:attrName>ppt_x</p:attrName>
                                        </p:attrNameLst>
                                      </p:cBhvr>
                                      <p:tavLst>
                                        <p:tav tm="0">
                                          <p:val>
                                            <p:strVal val="0-#ppt_w/2"/>
                                          </p:val>
                                        </p:tav>
                                        <p:tav tm="100000">
                                          <p:val>
                                            <p:strVal val="#ppt_x"/>
                                          </p:val>
                                        </p:tav>
                                      </p:tavLst>
                                    </p:anim>
                                    <p:anim calcmode="lin" valueType="num">
                                      <p:cBhvr additive="base">
                                        <p:cTn id="138" dur="3450" fill="hold"/>
                                        <p:tgtEl>
                                          <p:spTgt spid="215"/>
                                        </p:tgtEl>
                                        <p:attrNameLst>
                                          <p:attrName>ppt_y</p:attrName>
                                        </p:attrNameLst>
                                      </p:cBhvr>
                                      <p:tavLst>
                                        <p:tav tm="0">
                                          <p:val>
                                            <p:strVal val="0-#ppt_h/2"/>
                                          </p:val>
                                        </p:tav>
                                        <p:tav tm="100000">
                                          <p:val>
                                            <p:strVal val="#ppt_y"/>
                                          </p:val>
                                        </p:tav>
                                      </p:tavLst>
                                    </p:anim>
                                  </p:childTnLst>
                                </p:cTn>
                              </p:par>
                              <p:par>
                                <p:cTn id="139" presetID="8" presetClass="emph" presetSubtype="0" repeatCount="indefinite" fill="hold" grpId="1" nodeType="withEffect">
                                  <p:stCondLst>
                                    <p:cond delay="0"/>
                                  </p:stCondLst>
                                  <p:childTnLst>
                                    <p:animRot by="21600000">
                                      <p:cBhvr>
                                        <p:cTn id="140" dur="3450" fill="hold"/>
                                        <p:tgtEl>
                                          <p:spTgt spid="215"/>
                                        </p:tgtEl>
                                        <p:attrNameLst>
                                          <p:attrName>r</p:attrName>
                                        </p:attrNameLst>
                                      </p:cBhvr>
                                    </p:animRot>
                                  </p:childTnLst>
                                </p:cTn>
                              </p:par>
                              <p:par>
                                <p:cTn id="141" presetID="2" presetClass="exit" presetSubtype="2" fill="hold" grpId="2" nodeType="withEffect">
                                  <p:stCondLst>
                                    <p:cond delay="0"/>
                                  </p:stCondLst>
                                  <p:childTnLst>
                                    <p:anim calcmode="lin" valueType="num">
                                      <p:cBhvr additive="base">
                                        <p:cTn id="142" dur="3450"/>
                                        <p:tgtEl>
                                          <p:spTgt spid="215"/>
                                        </p:tgtEl>
                                        <p:attrNameLst>
                                          <p:attrName>ppt_x</p:attrName>
                                        </p:attrNameLst>
                                      </p:cBhvr>
                                      <p:tavLst>
                                        <p:tav tm="0">
                                          <p:val>
                                            <p:strVal val="ppt_x"/>
                                          </p:val>
                                        </p:tav>
                                        <p:tav tm="100000">
                                          <p:val>
                                            <p:strVal val="1+ppt_w/2"/>
                                          </p:val>
                                        </p:tav>
                                      </p:tavLst>
                                    </p:anim>
                                    <p:anim calcmode="lin" valueType="num">
                                      <p:cBhvr additive="base">
                                        <p:cTn id="143" dur="3450"/>
                                        <p:tgtEl>
                                          <p:spTgt spid="215"/>
                                        </p:tgtEl>
                                        <p:attrNameLst>
                                          <p:attrName>ppt_y</p:attrName>
                                        </p:attrNameLst>
                                      </p:cBhvr>
                                      <p:tavLst>
                                        <p:tav tm="0">
                                          <p:val>
                                            <p:strVal val="ppt_y"/>
                                          </p:val>
                                        </p:tav>
                                        <p:tav tm="100000">
                                          <p:val>
                                            <p:strVal val="ppt_y"/>
                                          </p:val>
                                        </p:tav>
                                      </p:tavLst>
                                    </p:anim>
                                    <p:set>
                                      <p:cBhvr>
                                        <p:cTn id="144" dur="1" fill="hold">
                                          <p:stCondLst>
                                            <p:cond delay="3449"/>
                                          </p:stCondLst>
                                        </p:cTn>
                                        <p:tgtEl>
                                          <p:spTgt spid="215"/>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217"/>
                                        </p:tgtEl>
                                        <p:attrNameLst>
                                          <p:attrName>style.visibility</p:attrName>
                                        </p:attrNameLst>
                                      </p:cBhvr>
                                      <p:to>
                                        <p:strVal val="visible"/>
                                      </p:to>
                                    </p:set>
                                    <p:anim calcmode="lin" valueType="num">
                                      <p:cBhvr additive="base">
                                        <p:cTn id="147" dur="3450" fill="hold"/>
                                        <p:tgtEl>
                                          <p:spTgt spid="217"/>
                                        </p:tgtEl>
                                        <p:attrNameLst>
                                          <p:attrName>ppt_x</p:attrName>
                                        </p:attrNameLst>
                                      </p:cBhvr>
                                      <p:tavLst>
                                        <p:tav tm="0">
                                          <p:val>
                                            <p:strVal val="0-#ppt_w/2"/>
                                          </p:val>
                                        </p:tav>
                                        <p:tav tm="100000">
                                          <p:val>
                                            <p:strVal val="#ppt_x"/>
                                          </p:val>
                                        </p:tav>
                                      </p:tavLst>
                                    </p:anim>
                                    <p:anim calcmode="lin" valueType="num">
                                      <p:cBhvr additive="base">
                                        <p:cTn id="148" dur="3450" fill="hold"/>
                                        <p:tgtEl>
                                          <p:spTgt spid="217"/>
                                        </p:tgtEl>
                                        <p:attrNameLst>
                                          <p:attrName>ppt_y</p:attrName>
                                        </p:attrNameLst>
                                      </p:cBhvr>
                                      <p:tavLst>
                                        <p:tav tm="0">
                                          <p:val>
                                            <p:strVal val="0-#ppt_h/2"/>
                                          </p:val>
                                        </p:tav>
                                        <p:tav tm="100000">
                                          <p:val>
                                            <p:strVal val="#ppt_y"/>
                                          </p:val>
                                        </p:tav>
                                      </p:tavLst>
                                    </p:anim>
                                  </p:childTnLst>
                                </p:cTn>
                              </p:par>
                              <p:par>
                                <p:cTn id="149" presetID="8" presetClass="emph" presetSubtype="0" repeatCount="indefinite" fill="hold" grpId="1" nodeType="withEffect">
                                  <p:stCondLst>
                                    <p:cond delay="0"/>
                                  </p:stCondLst>
                                  <p:childTnLst>
                                    <p:animRot by="21600000">
                                      <p:cBhvr>
                                        <p:cTn id="150" dur="3450" fill="hold"/>
                                        <p:tgtEl>
                                          <p:spTgt spid="217"/>
                                        </p:tgtEl>
                                        <p:attrNameLst>
                                          <p:attrName>r</p:attrName>
                                        </p:attrNameLst>
                                      </p:cBhvr>
                                    </p:animRot>
                                  </p:childTnLst>
                                </p:cTn>
                              </p:par>
                              <p:par>
                                <p:cTn id="151" presetID="2" presetClass="exit" presetSubtype="2" fill="hold" grpId="2" nodeType="withEffect">
                                  <p:stCondLst>
                                    <p:cond delay="0"/>
                                  </p:stCondLst>
                                  <p:childTnLst>
                                    <p:anim calcmode="lin" valueType="num">
                                      <p:cBhvr additive="base">
                                        <p:cTn id="152" dur="3450"/>
                                        <p:tgtEl>
                                          <p:spTgt spid="217"/>
                                        </p:tgtEl>
                                        <p:attrNameLst>
                                          <p:attrName>ppt_x</p:attrName>
                                        </p:attrNameLst>
                                      </p:cBhvr>
                                      <p:tavLst>
                                        <p:tav tm="0">
                                          <p:val>
                                            <p:strVal val="ppt_x"/>
                                          </p:val>
                                        </p:tav>
                                        <p:tav tm="100000">
                                          <p:val>
                                            <p:strVal val="1+ppt_w/2"/>
                                          </p:val>
                                        </p:tav>
                                      </p:tavLst>
                                    </p:anim>
                                    <p:anim calcmode="lin" valueType="num">
                                      <p:cBhvr additive="base">
                                        <p:cTn id="153" dur="3450"/>
                                        <p:tgtEl>
                                          <p:spTgt spid="217"/>
                                        </p:tgtEl>
                                        <p:attrNameLst>
                                          <p:attrName>ppt_y</p:attrName>
                                        </p:attrNameLst>
                                      </p:cBhvr>
                                      <p:tavLst>
                                        <p:tav tm="0">
                                          <p:val>
                                            <p:strVal val="ppt_y"/>
                                          </p:val>
                                        </p:tav>
                                        <p:tav tm="100000">
                                          <p:val>
                                            <p:strVal val="ppt_y"/>
                                          </p:val>
                                        </p:tav>
                                      </p:tavLst>
                                    </p:anim>
                                    <p:set>
                                      <p:cBhvr>
                                        <p:cTn id="154" dur="1" fill="hold">
                                          <p:stCondLst>
                                            <p:cond delay="3449"/>
                                          </p:stCondLst>
                                        </p:cTn>
                                        <p:tgtEl>
                                          <p:spTgt spid="217"/>
                                        </p:tgtEl>
                                        <p:attrNameLst>
                                          <p:attrName>style.visibility</p:attrName>
                                        </p:attrNameLst>
                                      </p:cBhvr>
                                      <p:to>
                                        <p:strVal val="hidden"/>
                                      </p:to>
                                    </p:set>
                                  </p:childTnLst>
                                </p:cTn>
                              </p:par>
                              <p:par>
                                <p:cTn id="155" presetID="2" presetClass="entr" presetSubtype="9" fill="hold" grpId="0" nodeType="withEffect">
                                  <p:stCondLst>
                                    <p:cond delay="0"/>
                                  </p:stCondLst>
                                  <p:childTnLst>
                                    <p:set>
                                      <p:cBhvr>
                                        <p:cTn id="156" dur="1" fill="hold">
                                          <p:stCondLst>
                                            <p:cond delay="0"/>
                                          </p:stCondLst>
                                        </p:cTn>
                                        <p:tgtEl>
                                          <p:spTgt spid="221"/>
                                        </p:tgtEl>
                                        <p:attrNameLst>
                                          <p:attrName>style.visibility</p:attrName>
                                        </p:attrNameLst>
                                      </p:cBhvr>
                                      <p:to>
                                        <p:strVal val="visible"/>
                                      </p:to>
                                    </p:set>
                                    <p:anim calcmode="lin" valueType="num">
                                      <p:cBhvr additive="base">
                                        <p:cTn id="157" dur="3500" fill="hold"/>
                                        <p:tgtEl>
                                          <p:spTgt spid="221"/>
                                        </p:tgtEl>
                                        <p:attrNameLst>
                                          <p:attrName>ppt_x</p:attrName>
                                        </p:attrNameLst>
                                      </p:cBhvr>
                                      <p:tavLst>
                                        <p:tav tm="0">
                                          <p:val>
                                            <p:strVal val="0-#ppt_w/2"/>
                                          </p:val>
                                        </p:tav>
                                        <p:tav tm="100000">
                                          <p:val>
                                            <p:strVal val="#ppt_x"/>
                                          </p:val>
                                        </p:tav>
                                      </p:tavLst>
                                    </p:anim>
                                    <p:anim calcmode="lin" valueType="num">
                                      <p:cBhvr additive="base">
                                        <p:cTn id="158" dur="3500" fill="hold"/>
                                        <p:tgtEl>
                                          <p:spTgt spid="221"/>
                                        </p:tgtEl>
                                        <p:attrNameLst>
                                          <p:attrName>ppt_y</p:attrName>
                                        </p:attrNameLst>
                                      </p:cBhvr>
                                      <p:tavLst>
                                        <p:tav tm="0">
                                          <p:val>
                                            <p:strVal val="0-#ppt_h/2"/>
                                          </p:val>
                                        </p:tav>
                                        <p:tav tm="100000">
                                          <p:val>
                                            <p:strVal val="#ppt_y"/>
                                          </p:val>
                                        </p:tav>
                                      </p:tavLst>
                                    </p:anim>
                                  </p:childTnLst>
                                </p:cTn>
                              </p:par>
                              <p:par>
                                <p:cTn id="159" presetID="8" presetClass="emph" presetSubtype="0" repeatCount="indefinite" fill="hold" grpId="1" nodeType="withEffect">
                                  <p:stCondLst>
                                    <p:cond delay="0"/>
                                  </p:stCondLst>
                                  <p:childTnLst>
                                    <p:animRot by="21600000">
                                      <p:cBhvr>
                                        <p:cTn id="160" dur="3500" fill="hold"/>
                                        <p:tgtEl>
                                          <p:spTgt spid="221"/>
                                        </p:tgtEl>
                                        <p:attrNameLst>
                                          <p:attrName>r</p:attrName>
                                        </p:attrNameLst>
                                      </p:cBhvr>
                                    </p:animRot>
                                  </p:childTnLst>
                                </p:cTn>
                              </p:par>
                              <p:par>
                                <p:cTn id="161" presetID="2" presetClass="exit" presetSubtype="2" fill="hold" grpId="2" nodeType="withEffect">
                                  <p:stCondLst>
                                    <p:cond delay="0"/>
                                  </p:stCondLst>
                                  <p:childTnLst>
                                    <p:anim calcmode="lin" valueType="num">
                                      <p:cBhvr additive="base">
                                        <p:cTn id="162" dur="3500"/>
                                        <p:tgtEl>
                                          <p:spTgt spid="221"/>
                                        </p:tgtEl>
                                        <p:attrNameLst>
                                          <p:attrName>ppt_x</p:attrName>
                                        </p:attrNameLst>
                                      </p:cBhvr>
                                      <p:tavLst>
                                        <p:tav tm="0">
                                          <p:val>
                                            <p:strVal val="ppt_x"/>
                                          </p:val>
                                        </p:tav>
                                        <p:tav tm="100000">
                                          <p:val>
                                            <p:strVal val="1+ppt_w/2"/>
                                          </p:val>
                                        </p:tav>
                                      </p:tavLst>
                                    </p:anim>
                                    <p:anim calcmode="lin" valueType="num">
                                      <p:cBhvr additive="base">
                                        <p:cTn id="163" dur="3500"/>
                                        <p:tgtEl>
                                          <p:spTgt spid="221"/>
                                        </p:tgtEl>
                                        <p:attrNameLst>
                                          <p:attrName>ppt_y</p:attrName>
                                        </p:attrNameLst>
                                      </p:cBhvr>
                                      <p:tavLst>
                                        <p:tav tm="0">
                                          <p:val>
                                            <p:strVal val="ppt_y"/>
                                          </p:val>
                                        </p:tav>
                                        <p:tav tm="100000">
                                          <p:val>
                                            <p:strVal val="ppt_y"/>
                                          </p:val>
                                        </p:tav>
                                      </p:tavLst>
                                    </p:anim>
                                    <p:set>
                                      <p:cBhvr>
                                        <p:cTn id="164" dur="1" fill="hold">
                                          <p:stCondLst>
                                            <p:cond delay="3499"/>
                                          </p:stCondLst>
                                        </p:cTn>
                                        <p:tgtEl>
                                          <p:spTgt spid="221"/>
                                        </p:tgtEl>
                                        <p:attrNameLst>
                                          <p:attrName>style.visibility</p:attrName>
                                        </p:attrNameLst>
                                      </p:cBhvr>
                                      <p:to>
                                        <p:strVal val="hidden"/>
                                      </p:to>
                                    </p:set>
                                  </p:childTnLst>
                                </p:cTn>
                              </p:par>
                              <p:par>
                                <p:cTn id="165" presetID="2" presetClass="entr" presetSubtype="9" fill="hold" grpId="0" nodeType="withEffect">
                                  <p:stCondLst>
                                    <p:cond delay="0"/>
                                  </p:stCondLst>
                                  <p:childTnLst>
                                    <p:set>
                                      <p:cBhvr>
                                        <p:cTn id="166" dur="1" fill="hold">
                                          <p:stCondLst>
                                            <p:cond delay="0"/>
                                          </p:stCondLst>
                                        </p:cTn>
                                        <p:tgtEl>
                                          <p:spTgt spid="219"/>
                                        </p:tgtEl>
                                        <p:attrNameLst>
                                          <p:attrName>style.visibility</p:attrName>
                                        </p:attrNameLst>
                                      </p:cBhvr>
                                      <p:to>
                                        <p:strVal val="visible"/>
                                      </p:to>
                                    </p:set>
                                    <p:anim calcmode="lin" valueType="num">
                                      <p:cBhvr additive="base">
                                        <p:cTn id="167" dur="3500" fill="hold"/>
                                        <p:tgtEl>
                                          <p:spTgt spid="219"/>
                                        </p:tgtEl>
                                        <p:attrNameLst>
                                          <p:attrName>ppt_x</p:attrName>
                                        </p:attrNameLst>
                                      </p:cBhvr>
                                      <p:tavLst>
                                        <p:tav tm="0">
                                          <p:val>
                                            <p:strVal val="0-#ppt_w/2"/>
                                          </p:val>
                                        </p:tav>
                                        <p:tav tm="100000">
                                          <p:val>
                                            <p:strVal val="#ppt_x"/>
                                          </p:val>
                                        </p:tav>
                                      </p:tavLst>
                                    </p:anim>
                                    <p:anim calcmode="lin" valueType="num">
                                      <p:cBhvr additive="base">
                                        <p:cTn id="168" dur="3500" fill="hold"/>
                                        <p:tgtEl>
                                          <p:spTgt spid="219"/>
                                        </p:tgtEl>
                                        <p:attrNameLst>
                                          <p:attrName>ppt_y</p:attrName>
                                        </p:attrNameLst>
                                      </p:cBhvr>
                                      <p:tavLst>
                                        <p:tav tm="0">
                                          <p:val>
                                            <p:strVal val="0-#ppt_h/2"/>
                                          </p:val>
                                        </p:tav>
                                        <p:tav tm="100000">
                                          <p:val>
                                            <p:strVal val="#ppt_y"/>
                                          </p:val>
                                        </p:tav>
                                      </p:tavLst>
                                    </p:anim>
                                  </p:childTnLst>
                                </p:cTn>
                              </p:par>
                              <p:par>
                                <p:cTn id="169" presetID="8" presetClass="emph" presetSubtype="0" repeatCount="indefinite" fill="hold" grpId="1" nodeType="withEffect">
                                  <p:stCondLst>
                                    <p:cond delay="0"/>
                                  </p:stCondLst>
                                  <p:childTnLst>
                                    <p:animRot by="21600000">
                                      <p:cBhvr>
                                        <p:cTn id="170" dur="3500" fill="hold"/>
                                        <p:tgtEl>
                                          <p:spTgt spid="219"/>
                                        </p:tgtEl>
                                        <p:attrNameLst>
                                          <p:attrName>r</p:attrName>
                                        </p:attrNameLst>
                                      </p:cBhvr>
                                    </p:animRot>
                                  </p:childTnLst>
                                </p:cTn>
                              </p:par>
                              <p:par>
                                <p:cTn id="171" presetID="2" presetClass="exit" presetSubtype="2" fill="hold" grpId="2" nodeType="withEffect">
                                  <p:stCondLst>
                                    <p:cond delay="0"/>
                                  </p:stCondLst>
                                  <p:childTnLst>
                                    <p:anim calcmode="lin" valueType="num">
                                      <p:cBhvr additive="base">
                                        <p:cTn id="172" dur="3500"/>
                                        <p:tgtEl>
                                          <p:spTgt spid="219"/>
                                        </p:tgtEl>
                                        <p:attrNameLst>
                                          <p:attrName>ppt_x</p:attrName>
                                        </p:attrNameLst>
                                      </p:cBhvr>
                                      <p:tavLst>
                                        <p:tav tm="0">
                                          <p:val>
                                            <p:strVal val="ppt_x"/>
                                          </p:val>
                                        </p:tav>
                                        <p:tav tm="100000">
                                          <p:val>
                                            <p:strVal val="1+ppt_w/2"/>
                                          </p:val>
                                        </p:tav>
                                      </p:tavLst>
                                    </p:anim>
                                    <p:anim calcmode="lin" valueType="num">
                                      <p:cBhvr additive="base">
                                        <p:cTn id="173" dur="3500"/>
                                        <p:tgtEl>
                                          <p:spTgt spid="219"/>
                                        </p:tgtEl>
                                        <p:attrNameLst>
                                          <p:attrName>ppt_y</p:attrName>
                                        </p:attrNameLst>
                                      </p:cBhvr>
                                      <p:tavLst>
                                        <p:tav tm="0">
                                          <p:val>
                                            <p:strVal val="ppt_y"/>
                                          </p:val>
                                        </p:tav>
                                        <p:tav tm="100000">
                                          <p:val>
                                            <p:strVal val="ppt_y"/>
                                          </p:val>
                                        </p:tav>
                                      </p:tavLst>
                                    </p:anim>
                                    <p:set>
                                      <p:cBhvr>
                                        <p:cTn id="174" dur="1" fill="hold">
                                          <p:stCondLst>
                                            <p:cond delay="3499"/>
                                          </p:stCondLst>
                                        </p:cTn>
                                        <p:tgtEl>
                                          <p:spTgt spid="219"/>
                                        </p:tgtEl>
                                        <p:attrNameLst>
                                          <p:attrName>style.visibility</p:attrName>
                                        </p:attrNameLst>
                                      </p:cBhvr>
                                      <p:to>
                                        <p:strVal val="hidden"/>
                                      </p:to>
                                    </p:set>
                                  </p:childTnLst>
                                </p:cTn>
                              </p:par>
                              <p:par>
                                <p:cTn id="175" presetID="2" presetClass="entr" presetSubtype="9" fill="hold" grpId="0" nodeType="withEffect">
                                  <p:stCondLst>
                                    <p:cond delay="0"/>
                                  </p:stCondLst>
                                  <p:childTnLst>
                                    <p:set>
                                      <p:cBhvr>
                                        <p:cTn id="176" dur="1" fill="hold">
                                          <p:stCondLst>
                                            <p:cond delay="0"/>
                                          </p:stCondLst>
                                        </p:cTn>
                                        <p:tgtEl>
                                          <p:spTgt spid="218"/>
                                        </p:tgtEl>
                                        <p:attrNameLst>
                                          <p:attrName>style.visibility</p:attrName>
                                        </p:attrNameLst>
                                      </p:cBhvr>
                                      <p:to>
                                        <p:strVal val="visible"/>
                                      </p:to>
                                    </p:set>
                                    <p:anim calcmode="lin" valueType="num">
                                      <p:cBhvr additive="base">
                                        <p:cTn id="177" dur="3500" fill="hold"/>
                                        <p:tgtEl>
                                          <p:spTgt spid="218"/>
                                        </p:tgtEl>
                                        <p:attrNameLst>
                                          <p:attrName>ppt_x</p:attrName>
                                        </p:attrNameLst>
                                      </p:cBhvr>
                                      <p:tavLst>
                                        <p:tav tm="0">
                                          <p:val>
                                            <p:strVal val="0-#ppt_w/2"/>
                                          </p:val>
                                        </p:tav>
                                        <p:tav tm="100000">
                                          <p:val>
                                            <p:strVal val="#ppt_x"/>
                                          </p:val>
                                        </p:tav>
                                      </p:tavLst>
                                    </p:anim>
                                    <p:anim calcmode="lin" valueType="num">
                                      <p:cBhvr additive="base">
                                        <p:cTn id="178" dur="3500" fill="hold"/>
                                        <p:tgtEl>
                                          <p:spTgt spid="218"/>
                                        </p:tgtEl>
                                        <p:attrNameLst>
                                          <p:attrName>ppt_y</p:attrName>
                                        </p:attrNameLst>
                                      </p:cBhvr>
                                      <p:tavLst>
                                        <p:tav tm="0">
                                          <p:val>
                                            <p:strVal val="0-#ppt_h/2"/>
                                          </p:val>
                                        </p:tav>
                                        <p:tav tm="100000">
                                          <p:val>
                                            <p:strVal val="#ppt_y"/>
                                          </p:val>
                                        </p:tav>
                                      </p:tavLst>
                                    </p:anim>
                                  </p:childTnLst>
                                </p:cTn>
                              </p:par>
                              <p:par>
                                <p:cTn id="179" presetID="8" presetClass="emph" presetSubtype="0" repeatCount="indefinite" fill="hold" grpId="1" nodeType="withEffect">
                                  <p:stCondLst>
                                    <p:cond delay="0"/>
                                  </p:stCondLst>
                                  <p:childTnLst>
                                    <p:animRot by="21600000">
                                      <p:cBhvr>
                                        <p:cTn id="180" dur="3500" fill="hold"/>
                                        <p:tgtEl>
                                          <p:spTgt spid="218"/>
                                        </p:tgtEl>
                                        <p:attrNameLst>
                                          <p:attrName>r</p:attrName>
                                        </p:attrNameLst>
                                      </p:cBhvr>
                                    </p:animRot>
                                  </p:childTnLst>
                                </p:cTn>
                              </p:par>
                              <p:par>
                                <p:cTn id="181" presetID="2" presetClass="exit" presetSubtype="2" fill="hold" grpId="2" nodeType="withEffect">
                                  <p:stCondLst>
                                    <p:cond delay="0"/>
                                  </p:stCondLst>
                                  <p:childTnLst>
                                    <p:anim calcmode="lin" valueType="num">
                                      <p:cBhvr additive="base">
                                        <p:cTn id="182" dur="3500"/>
                                        <p:tgtEl>
                                          <p:spTgt spid="218"/>
                                        </p:tgtEl>
                                        <p:attrNameLst>
                                          <p:attrName>ppt_x</p:attrName>
                                        </p:attrNameLst>
                                      </p:cBhvr>
                                      <p:tavLst>
                                        <p:tav tm="0">
                                          <p:val>
                                            <p:strVal val="ppt_x"/>
                                          </p:val>
                                        </p:tav>
                                        <p:tav tm="100000">
                                          <p:val>
                                            <p:strVal val="1+ppt_w/2"/>
                                          </p:val>
                                        </p:tav>
                                      </p:tavLst>
                                    </p:anim>
                                    <p:anim calcmode="lin" valueType="num">
                                      <p:cBhvr additive="base">
                                        <p:cTn id="183" dur="3500"/>
                                        <p:tgtEl>
                                          <p:spTgt spid="218"/>
                                        </p:tgtEl>
                                        <p:attrNameLst>
                                          <p:attrName>ppt_y</p:attrName>
                                        </p:attrNameLst>
                                      </p:cBhvr>
                                      <p:tavLst>
                                        <p:tav tm="0">
                                          <p:val>
                                            <p:strVal val="ppt_y"/>
                                          </p:val>
                                        </p:tav>
                                        <p:tav tm="100000">
                                          <p:val>
                                            <p:strVal val="ppt_y"/>
                                          </p:val>
                                        </p:tav>
                                      </p:tavLst>
                                    </p:anim>
                                    <p:set>
                                      <p:cBhvr>
                                        <p:cTn id="184" dur="1" fill="hold">
                                          <p:stCondLst>
                                            <p:cond delay="3499"/>
                                          </p:stCondLst>
                                        </p:cTn>
                                        <p:tgtEl>
                                          <p:spTgt spid="218"/>
                                        </p:tgtEl>
                                        <p:attrNameLst>
                                          <p:attrName>style.visibility</p:attrName>
                                        </p:attrNameLst>
                                      </p:cBhvr>
                                      <p:to>
                                        <p:strVal val="hidden"/>
                                      </p:to>
                                    </p:set>
                                  </p:childTnLst>
                                </p:cTn>
                              </p:par>
                              <p:par>
                                <p:cTn id="185" presetID="2" presetClass="entr" presetSubtype="9" fill="hold" grpId="0" nodeType="withEffect">
                                  <p:stCondLst>
                                    <p:cond delay="0"/>
                                  </p:stCondLst>
                                  <p:childTnLst>
                                    <p:set>
                                      <p:cBhvr>
                                        <p:cTn id="186" dur="1" fill="hold">
                                          <p:stCondLst>
                                            <p:cond delay="0"/>
                                          </p:stCondLst>
                                        </p:cTn>
                                        <p:tgtEl>
                                          <p:spTgt spid="220"/>
                                        </p:tgtEl>
                                        <p:attrNameLst>
                                          <p:attrName>style.visibility</p:attrName>
                                        </p:attrNameLst>
                                      </p:cBhvr>
                                      <p:to>
                                        <p:strVal val="visible"/>
                                      </p:to>
                                    </p:set>
                                    <p:anim calcmode="lin" valueType="num">
                                      <p:cBhvr additive="base">
                                        <p:cTn id="187" dur="3500" fill="hold"/>
                                        <p:tgtEl>
                                          <p:spTgt spid="220"/>
                                        </p:tgtEl>
                                        <p:attrNameLst>
                                          <p:attrName>ppt_x</p:attrName>
                                        </p:attrNameLst>
                                      </p:cBhvr>
                                      <p:tavLst>
                                        <p:tav tm="0">
                                          <p:val>
                                            <p:strVal val="0-#ppt_w/2"/>
                                          </p:val>
                                        </p:tav>
                                        <p:tav tm="100000">
                                          <p:val>
                                            <p:strVal val="#ppt_x"/>
                                          </p:val>
                                        </p:tav>
                                      </p:tavLst>
                                    </p:anim>
                                    <p:anim calcmode="lin" valueType="num">
                                      <p:cBhvr additive="base">
                                        <p:cTn id="188" dur="3500" fill="hold"/>
                                        <p:tgtEl>
                                          <p:spTgt spid="220"/>
                                        </p:tgtEl>
                                        <p:attrNameLst>
                                          <p:attrName>ppt_y</p:attrName>
                                        </p:attrNameLst>
                                      </p:cBhvr>
                                      <p:tavLst>
                                        <p:tav tm="0">
                                          <p:val>
                                            <p:strVal val="0-#ppt_h/2"/>
                                          </p:val>
                                        </p:tav>
                                        <p:tav tm="100000">
                                          <p:val>
                                            <p:strVal val="#ppt_y"/>
                                          </p:val>
                                        </p:tav>
                                      </p:tavLst>
                                    </p:anim>
                                  </p:childTnLst>
                                </p:cTn>
                              </p:par>
                              <p:par>
                                <p:cTn id="189" presetID="8" presetClass="emph" presetSubtype="0" repeatCount="indefinite" fill="hold" grpId="1" nodeType="withEffect">
                                  <p:stCondLst>
                                    <p:cond delay="0"/>
                                  </p:stCondLst>
                                  <p:childTnLst>
                                    <p:animRot by="21600000">
                                      <p:cBhvr>
                                        <p:cTn id="190" dur="3500" fill="hold"/>
                                        <p:tgtEl>
                                          <p:spTgt spid="220"/>
                                        </p:tgtEl>
                                        <p:attrNameLst>
                                          <p:attrName>r</p:attrName>
                                        </p:attrNameLst>
                                      </p:cBhvr>
                                    </p:animRot>
                                  </p:childTnLst>
                                </p:cTn>
                              </p:par>
                              <p:par>
                                <p:cTn id="191" presetID="2" presetClass="exit" presetSubtype="2" fill="hold" grpId="2" nodeType="withEffect">
                                  <p:stCondLst>
                                    <p:cond delay="0"/>
                                  </p:stCondLst>
                                  <p:childTnLst>
                                    <p:anim calcmode="lin" valueType="num">
                                      <p:cBhvr additive="base">
                                        <p:cTn id="192" dur="3500"/>
                                        <p:tgtEl>
                                          <p:spTgt spid="220"/>
                                        </p:tgtEl>
                                        <p:attrNameLst>
                                          <p:attrName>ppt_x</p:attrName>
                                        </p:attrNameLst>
                                      </p:cBhvr>
                                      <p:tavLst>
                                        <p:tav tm="0">
                                          <p:val>
                                            <p:strVal val="ppt_x"/>
                                          </p:val>
                                        </p:tav>
                                        <p:tav tm="100000">
                                          <p:val>
                                            <p:strVal val="1+ppt_w/2"/>
                                          </p:val>
                                        </p:tav>
                                      </p:tavLst>
                                    </p:anim>
                                    <p:anim calcmode="lin" valueType="num">
                                      <p:cBhvr additive="base">
                                        <p:cTn id="193" dur="3500"/>
                                        <p:tgtEl>
                                          <p:spTgt spid="220"/>
                                        </p:tgtEl>
                                        <p:attrNameLst>
                                          <p:attrName>ppt_y</p:attrName>
                                        </p:attrNameLst>
                                      </p:cBhvr>
                                      <p:tavLst>
                                        <p:tav tm="0">
                                          <p:val>
                                            <p:strVal val="ppt_y"/>
                                          </p:val>
                                        </p:tav>
                                        <p:tav tm="100000">
                                          <p:val>
                                            <p:strVal val="ppt_y"/>
                                          </p:val>
                                        </p:tav>
                                      </p:tavLst>
                                    </p:anim>
                                    <p:set>
                                      <p:cBhvr>
                                        <p:cTn id="194" dur="1" fill="hold">
                                          <p:stCondLst>
                                            <p:cond delay="3499"/>
                                          </p:stCondLst>
                                        </p:cTn>
                                        <p:tgtEl>
                                          <p:spTgt spid="220"/>
                                        </p:tgtEl>
                                        <p:attrNameLst>
                                          <p:attrName>style.visibility</p:attrName>
                                        </p:attrNameLst>
                                      </p:cBhvr>
                                      <p:to>
                                        <p:strVal val="hidden"/>
                                      </p:to>
                                    </p:set>
                                  </p:childTnLst>
                                </p:cTn>
                              </p:par>
                              <p:par>
                                <p:cTn id="195" presetID="2" presetClass="entr" presetSubtype="9" fill="hold" grpId="0" nodeType="withEffect">
                                  <p:stCondLst>
                                    <p:cond delay="0"/>
                                  </p:stCondLst>
                                  <p:childTnLst>
                                    <p:set>
                                      <p:cBhvr>
                                        <p:cTn id="196" dur="1" fill="hold">
                                          <p:stCondLst>
                                            <p:cond delay="0"/>
                                          </p:stCondLst>
                                        </p:cTn>
                                        <p:tgtEl>
                                          <p:spTgt spid="222"/>
                                        </p:tgtEl>
                                        <p:attrNameLst>
                                          <p:attrName>style.visibility</p:attrName>
                                        </p:attrNameLst>
                                      </p:cBhvr>
                                      <p:to>
                                        <p:strVal val="visible"/>
                                      </p:to>
                                    </p:set>
                                    <p:anim calcmode="lin" valueType="num">
                                      <p:cBhvr additive="base">
                                        <p:cTn id="197" dur="3500" fill="hold"/>
                                        <p:tgtEl>
                                          <p:spTgt spid="222"/>
                                        </p:tgtEl>
                                        <p:attrNameLst>
                                          <p:attrName>ppt_x</p:attrName>
                                        </p:attrNameLst>
                                      </p:cBhvr>
                                      <p:tavLst>
                                        <p:tav tm="0">
                                          <p:val>
                                            <p:strVal val="0-#ppt_w/2"/>
                                          </p:val>
                                        </p:tav>
                                        <p:tav tm="100000">
                                          <p:val>
                                            <p:strVal val="#ppt_x"/>
                                          </p:val>
                                        </p:tav>
                                      </p:tavLst>
                                    </p:anim>
                                    <p:anim calcmode="lin" valueType="num">
                                      <p:cBhvr additive="base">
                                        <p:cTn id="198" dur="3500" fill="hold"/>
                                        <p:tgtEl>
                                          <p:spTgt spid="222"/>
                                        </p:tgtEl>
                                        <p:attrNameLst>
                                          <p:attrName>ppt_y</p:attrName>
                                        </p:attrNameLst>
                                      </p:cBhvr>
                                      <p:tavLst>
                                        <p:tav tm="0">
                                          <p:val>
                                            <p:strVal val="0-#ppt_h/2"/>
                                          </p:val>
                                        </p:tav>
                                        <p:tav tm="100000">
                                          <p:val>
                                            <p:strVal val="#ppt_y"/>
                                          </p:val>
                                        </p:tav>
                                      </p:tavLst>
                                    </p:anim>
                                  </p:childTnLst>
                                </p:cTn>
                              </p:par>
                              <p:par>
                                <p:cTn id="199" presetID="8" presetClass="emph" presetSubtype="0" repeatCount="indefinite" fill="hold" grpId="1" nodeType="withEffect">
                                  <p:stCondLst>
                                    <p:cond delay="0"/>
                                  </p:stCondLst>
                                  <p:childTnLst>
                                    <p:animRot by="21600000">
                                      <p:cBhvr>
                                        <p:cTn id="200" dur="3500" fill="hold"/>
                                        <p:tgtEl>
                                          <p:spTgt spid="222"/>
                                        </p:tgtEl>
                                        <p:attrNameLst>
                                          <p:attrName>r</p:attrName>
                                        </p:attrNameLst>
                                      </p:cBhvr>
                                    </p:animRot>
                                  </p:childTnLst>
                                </p:cTn>
                              </p:par>
                              <p:par>
                                <p:cTn id="201" presetID="2" presetClass="exit" presetSubtype="2" fill="hold" grpId="2" nodeType="withEffect">
                                  <p:stCondLst>
                                    <p:cond delay="0"/>
                                  </p:stCondLst>
                                  <p:childTnLst>
                                    <p:anim calcmode="lin" valueType="num">
                                      <p:cBhvr additive="base">
                                        <p:cTn id="202" dur="3500"/>
                                        <p:tgtEl>
                                          <p:spTgt spid="222"/>
                                        </p:tgtEl>
                                        <p:attrNameLst>
                                          <p:attrName>ppt_x</p:attrName>
                                        </p:attrNameLst>
                                      </p:cBhvr>
                                      <p:tavLst>
                                        <p:tav tm="0">
                                          <p:val>
                                            <p:strVal val="ppt_x"/>
                                          </p:val>
                                        </p:tav>
                                        <p:tav tm="100000">
                                          <p:val>
                                            <p:strVal val="1+ppt_w/2"/>
                                          </p:val>
                                        </p:tav>
                                      </p:tavLst>
                                    </p:anim>
                                    <p:anim calcmode="lin" valueType="num">
                                      <p:cBhvr additive="base">
                                        <p:cTn id="203" dur="3500"/>
                                        <p:tgtEl>
                                          <p:spTgt spid="222"/>
                                        </p:tgtEl>
                                        <p:attrNameLst>
                                          <p:attrName>ppt_y</p:attrName>
                                        </p:attrNameLst>
                                      </p:cBhvr>
                                      <p:tavLst>
                                        <p:tav tm="0">
                                          <p:val>
                                            <p:strVal val="ppt_y"/>
                                          </p:val>
                                        </p:tav>
                                        <p:tav tm="100000">
                                          <p:val>
                                            <p:strVal val="ppt_y"/>
                                          </p:val>
                                        </p:tav>
                                      </p:tavLst>
                                    </p:anim>
                                    <p:set>
                                      <p:cBhvr>
                                        <p:cTn id="204" dur="1" fill="hold">
                                          <p:stCondLst>
                                            <p:cond delay="3499"/>
                                          </p:stCondLst>
                                        </p:cTn>
                                        <p:tgtEl>
                                          <p:spTgt spid="222"/>
                                        </p:tgtEl>
                                        <p:attrNameLst>
                                          <p:attrName>style.visibility</p:attrName>
                                        </p:attrNameLst>
                                      </p:cBhvr>
                                      <p:to>
                                        <p:strVal val="hidden"/>
                                      </p:to>
                                    </p:set>
                                  </p:childTnLst>
                                </p:cTn>
                              </p:par>
                              <p:par>
                                <p:cTn id="205" presetID="2" presetClass="entr" presetSubtype="9" fill="hold" grpId="0" nodeType="withEffect">
                                  <p:stCondLst>
                                    <p:cond delay="0"/>
                                  </p:stCondLst>
                                  <p:childTnLst>
                                    <p:set>
                                      <p:cBhvr>
                                        <p:cTn id="206" dur="1" fill="hold">
                                          <p:stCondLst>
                                            <p:cond delay="0"/>
                                          </p:stCondLst>
                                        </p:cTn>
                                        <p:tgtEl>
                                          <p:spTgt spid="201"/>
                                        </p:tgtEl>
                                        <p:attrNameLst>
                                          <p:attrName>style.visibility</p:attrName>
                                        </p:attrNameLst>
                                      </p:cBhvr>
                                      <p:to>
                                        <p:strVal val="visible"/>
                                      </p:to>
                                    </p:set>
                                    <p:anim calcmode="lin" valueType="num">
                                      <p:cBhvr additive="base">
                                        <p:cTn id="207" dur="3500" fill="hold"/>
                                        <p:tgtEl>
                                          <p:spTgt spid="201"/>
                                        </p:tgtEl>
                                        <p:attrNameLst>
                                          <p:attrName>ppt_x</p:attrName>
                                        </p:attrNameLst>
                                      </p:cBhvr>
                                      <p:tavLst>
                                        <p:tav tm="0">
                                          <p:val>
                                            <p:strVal val="0-#ppt_w/2"/>
                                          </p:val>
                                        </p:tav>
                                        <p:tav tm="100000">
                                          <p:val>
                                            <p:strVal val="#ppt_x"/>
                                          </p:val>
                                        </p:tav>
                                      </p:tavLst>
                                    </p:anim>
                                    <p:anim calcmode="lin" valueType="num">
                                      <p:cBhvr additive="base">
                                        <p:cTn id="208" dur="3500" fill="hold"/>
                                        <p:tgtEl>
                                          <p:spTgt spid="201"/>
                                        </p:tgtEl>
                                        <p:attrNameLst>
                                          <p:attrName>ppt_y</p:attrName>
                                        </p:attrNameLst>
                                      </p:cBhvr>
                                      <p:tavLst>
                                        <p:tav tm="0">
                                          <p:val>
                                            <p:strVal val="0-#ppt_h/2"/>
                                          </p:val>
                                        </p:tav>
                                        <p:tav tm="100000">
                                          <p:val>
                                            <p:strVal val="#ppt_y"/>
                                          </p:val>
                                        </p:tav>
                                      </p:tavLst>
                                    </p:anim>
                                  </p:childTnLst>
                                </p:cTn>
                              </p:par>
                              <p:par>
                                <p:cTn id="209" presetID="8" presetClass="emph" presetSubtype="0" repeatCount="indefinite" fill="hold" grpId="1" nodeType="withEffect">
                                  <p:stCondLst>
                                    <p:cond delay="0"/>
                                  </p:stCondLst>
                                  <p:childTnLst>
                                    <p:animRot by="21600000">
                                      <p:cBhvr>
                                        <p:cTn id="210" dur="3500" fill="hold"/>
                                        <p:tgtEl>
                                          <p:spTgt spid="201"/>
                                        </p:tgtEl>
                                        <p:attrNameLst>
                                          <p:attrName>r</p:attrName>
                                        </p:attrNameLst>
                                      </p:cBhvr>
                                    </p:animRot>
                                  </p:childTnLst>
                                </p:cTn>
                              </p:par>
                              <p:par>
                                <p:cTn id="211" presetID="2" presetClass="exit" presetSubtype="2" fill="hold" grpId="2" nodeType="withEffect">
                                  <p:stCondLst>
                                    <p:cond delay="0"/>
                                  </p:stCondLst>
                                  <p:childTnLst>
                                    <p:anim calcmode="lin" valueType="num">
                                      <p:cBhvr additive="base">
                                        <p:cTn id="212" dur="3500"/>
                                        <p:tgtEl>
                                          <p:spTgt spid="201"/>
                                        </p:tgtEl>
                                        <p:attrNameLst>
                                          <p:attrName>ppt_x</p:attrName>
                                        </p:attrNameLst>
                                      </p:cBhvr>
                                      <p:tavLst>
                                        <p:tav tm="0">
                                          <p:val>
                                            <p:strVal val="ppt_x"/>
                                          </p:val>
                                        </p:tav>
                                        <p:tav tm="100000">
                                          <p:val>
                                            <p:strVal val="1+ppt_w/2"/>
                                          </p:val>
                                        </p:tav>
                                      </p:tavLst>
                                    </p:anim>
                                    <p:anim calcmode="lin" valueType="num">
                                      <p:cBhvr additive="base">
                                        <p:cTn id="213" dur="3500"/>
                                        <p:tgtEl>
                                          <p:spTgt spid="201"/>
                                        </p:tgtEl>
                                        <p:attrNameLst>
                                          <p:attrName>ppt_y</p:attrName>
                                        </p:attrNameLst>
                                      </p:cBhvr>
                                      <p:tavLst>
                                        <p:tav tm="0">
                                          <p:val>
                                            <p:strVal val="ppt_y"/>
                                          </p:val>
                                        </p:tav>
                                        <p:tav tm="100000">
                                          <p:val>
                                            <p:strVal val="ppt_y"/>
                                          </p:val>
                                        </p:tav>
                                      </p:tavLst>
                                    </p:anim>
                                    <p:set>
                                      <p:cBhvr>
                                        <p:cTn id="214" dur="1" fill="hold">
                                          <p:stCondLst>
                                            <p:cond delay="3499"/>
                                          </p:stCondLst>
                                        </p:cTn>
                                        <p:tgtEl>
                                          <p:spTgt spid="201"/>
                                        </p:tgtEl>
                                        <p:attrNameLst>
                                          <p:attrName>style.visibility</p:attrName>
                                        </p:attrNameLst>
                                      </p:cBhvr>
                                      <p:to>
                                        <p:strVal val="hidden"/>
                                      </p:to>
                                    </p:set>
                                  </p:childTnLst>
                                </p:cTn>
                              </p:par>
                              <p:par>
                                <p:cTn id="215" presetID="2" presetClass="entr" presetSubtype="3" fill="hold" grpId="0" nodeType="withEffect">
                                  <p:stCondLst>
                                    <p:cond delay="0"/>
                                  </p:stCondLst>
                                  <p:childTnLst>
                                    <p:set>
                                      <p:cBhvr>
                                        <p:cTn id="216" dur="1" fill="hold">
                                          <p:stCondLst>
                                            <p:cond delay="0"/>
                                          </p:stCondLst>
                                        </p:cTn>
                                        <p:tgtEl>
                                          <p:spTgt spid="176"/>
                                        </p:tgtEl>
                                        <p:attrNameLst>
                                          <p:attrName>style.visibility</p:attrName>
                                        </p:attrNameLst>
                                      </p:cBhvr>
                                      <p:to>
                                        <p:strVal val="visible"/>
                                      </p:to>
                                    </p:set>
                                    <p:anim calcmode="lin" valueType="num">
                                      <p:cBhvr additive="base">
                                        <p:cTn id="217" dur="3250" fill="hold"/>
                                        <p:tgtEl>
                                          <p:spTgt spid="176"/>
                                        </p:tgtEl>
                                        <p:attrNameLst>
                                          <p:attrName>ppt_x</p:attrName>
                                        </p:attrNameLst>
                                      </p:cBhvr>
                                      <p:tavLst>
                                        <p:tav tm="0">
                                          <p:val>
                                            <p:strVal val="1+#ppt_w/2"/>
                                          </p:val>
                                        </p:tav>
                                        <p:tav tm="100000">
                                          <p:val>
                                            <p:strVal val="#ppt_x"/>
                                          </p:val>
                                        </p:tav>
                                      </p:tavLst>
                                    </p:anim>
                                    <p:anim calcmode="lin" valueType="num">
                                      <p:cBhvr additive="base">
                                        <p:cTn id="218" dur="3250" fill="hold"/>
                                        <p:tgtEl>
                                          <p:spTgt spid="176"/>
                                        </p:tgtEl>
                                        <p:attrNameLst>
                                          <p:attrName>ppt_y</p:attrName>
                                        </p:attrNameLst>
                                      </p:cBhvr>
                                      <p:tavLst>
                                        <p:tav tm="0">
                                          <p:val>
                                            <p:strVal val="0-#ppt_h/2"/>
                                          </p:val>
                                        </p:tav>
                                        <p:tav tm="100000">
                                          <p:val>
                                            <p:strVal val="#ppt_y"/>
                                          </p:val>
                                        </p:tav>
                                      </p:tavLst>
                                    </p:anim>
                                  </p:childTnLst>
                                </p:cTn>
                              </p:par>
                              <p:par>
                                <p:cTn id="219" presetID="8" presetClass="emph" presetSubtype="0" repeatCount="indefinite" fill="hold" grpId="1" nodeType="withEffect">
                                  <p:stCondLst>
                                    <p:cond delay="0"/>
                                  </p:stCondLst>
                                  <p:childTnLst>
                                    <p:animRot by="-21600000">
                                      <p:cBhvr>
                                        <p:cTn id="220" dur="3250" fill="hold"/>
                                        <p:tgtEl>
                                          <p:spTgt spid="176"/>
                                        </p:tgtEl>
                                        <p:attrNameLst>
                                          <p:attrName>r</p:attrName>
                                        </p:attrNameLst>
                                      </p:cBhvr>
                                    </p:animRot>
                                  </p:childTnLst>
                                </p:cTn>
                              </p:par>
                              <p:par>
                                <p:cTn id="221" presetID="2" presetClass="exit" presetSubtype="8" fill="hold" grpId="2" nodeType="withEffect">
                                  <p:stCondLst>
                                    <p:cond delay="0"/>
                                  </p:stCondLst>
                                  <p:childTnLst>
                                    <p:anim calcmode="lin" valueType="num">
                                      <p:cBhvr additive="base">
                                        <p:cTn id="222" dur="3250"/>
                                        <p:tgtEl>
                                          <p:spTgt spid="176"/>
                                        </p:tgtEl>
                                        <p:attrNameLst>
                                          <p:attrName>ppt_x</p:attrName>
                                        </p:attrNameLst>
                                      </p:cBhvr>
                                      <p:tavLst>
                                        <p:tav tm="0">
                                          <p:val>
                                            <p:strVal val="ppt_x"/>
                                          </p:val>
                                        </p:tav>
                                        <p:tav tm="100000">
                                          <p:val>
                                            <p:strVal val="0-ppt_w/2"/>
                                          </p:val>
                                        </p:tav>
                                      </p:tavLst>
                                    </p:anim>
                                    <p:anim calcmode="lin" valueType="num">
                                      <p:cBhvr additive="base">
                                        <p:cTn id="223" dur="3250"/>
                                        <p:tgtEl>
                                          <p:spTgt spid="176"/>
                                        </p:tgtEl>
                                        <p:attrNameLst>
                                          <p:attrName>ppt_y</p:attrName>
                                        </p:attrNameLst>
                                      </p:cBhvr>
                                      <p:tavLst>
                                        <p:tav tm="0">
                                          <p:val>
                                            <p:strVal val="ppt_y"/>
                                          </p:val>
                                        </p:tav>
                                        <p:tav tm="100000">
                                          <p:val>
                                            <p:strVal val="ppt_y"/>
                                          </p:val>
                                        </p:tav>
                                      </p:tavLst>
                                    </p:anim>
                                    <p:set>
                                      <p:cBhvr>
                                        <p:cTn id="224" dur="1" fill="hold">
                                          <p:stCondLst>
                                            <p:cond delay="3249"/>
                                          </p:stCondLst>
                                        </p:cTn>
                                        <p:tgtEl>
                                          <p:spTgt spid="176"/>
                                        </p:tgtEl>
                                        <p:attrNameLst>
                                          <p:attrName>style.visibility</p:attrName>
                                        </p:attrNameLst>
                                      </p:cBhvr>
                                      <p:to>
                                        <p:strVal val="hidden"/>
                                      </p:to>
                                    </p:set>
                                  </p:childTnLst>
                                </p:cTn>
                              </p:par>
                              <p:par>
                                <p:cTn id="225" presetID="2" presetClass="entr" presetSubtype="3" fill="hold" grpId="0" nodeType="withEffect">
                                  <p:stCondLst>
                                    <p:cond delay="0"/>
                                  </p:stCondLst>
                                  <p:childTnLst>
                                    <p:set>
                                      <p:cBhvr>
                                        <p:cTn id="226" dur="1" fill="hold">
                                          <p:stCondLst>
                                            <p:cond delay="0"/>
                                          </p:stCondLst>
                                        </p:cTn>
                                        <p:tgtEl>
                                          <p:spTgt spid="178"/>
                                        </p:tgtEl>
                                        <p:attrNameLst>
                                          <p:attrName>style.visibility</p:attrName>
                                        </p:attrNameLst>
                                      </p:cBhvr>
                                      <p:to>
                                        <p:strVal val="visible"/>
                                      </p:to>
                                    </p:set>
                                    <p:anim calcmode="lin" valueType="num">
                                      <p:cBhvr additive="base">
                                        <p:cTn id="227" dur="3300" fill="hold"/>
                                        <p:tgtEl>
                                          <p:spTgt spid="178"/>
                                        </p:tgtEl>
                                        <p:attrNameLst>
                                          <p:attrName>ppt_x</p:attrName>
                                        </p:attrNameLst>
                                      </p:cBhvr>
                                      <p:tavLst>
                                        <p:tav tm="0">
                                          <p:val>
                                            <p:strVal val="1+#ppt_w/2"/>
                                          </p:val>
                                        </p:tav>
                                        <p:tav tm="100000">
                                          <p:val>
                                            <p:strVal val="#ppt_x"/>
                                          </p:val>
                                        </p:tav>
                                      </p:tavLst>
                                    </p:anim>
                                    <p:anim calcmode="lin" valueType="num">
                                      <p:cBhvr additive="base">
                                        <p:cTn id="228" dur="3300" fill="hold"/>
                                        <p:tgtEl>
                                          <p:spTgt spid="178"/>
                                        </p:tgtEl>
                                        <p:attrNameLst>
                                          <p:attrName>ppt_y</p:attrName>
                                        </p:attrNameLst>
                                      </p:cBhvr>
                                      <p:tavLst>
                                        <p:tav tm="0">
                                          <p:val>
                                            <p:strVal val="0-#ppt_h/2"/>
                                          </p:val>
                                        </p:tav>
                                        <p:tav tm="100000">
                                          <p:val>
                                            <p:strVal val="#ppt_y"/>
                                          </p:val>
                                        </p:tav>
                                      </p:tavLst>
                                    </p:anim>
                                  </p:childTnLst>
                                </p:cTn>
                              </p:par>
                              <p:par>
                                <p:cTn id="229" presetID="8" presetClass="emph" presetSubtype="0" repeatCount="indefinite" fill="hold" grpId="1" nodeType="withEffect">
                                  <p:stCondLst>
                                    <p:cond delay="0"/>
                                  </p:stCondLst>
                                  <p:childTnLst>
                                    <p:animRot by="-21600000">
                                      <p:cBhvr>
                                        <p:cTn id="230" dur="3300" fill="hold"/>
                                        <p:tgtEl>
                                          <p:spTgt spid="178"/>
                                        </p:tgtEl>
                                        <p:attrNameLst>
                                          <p:attrName>r</p:attrName>
                                        </p:attrNameLst>
                                      </p:cBhvr>
                                    </p:animRot>
                                  </p:childTnLst>
                                </p:cTn>
                              </p:par>
                              <p:par>
                                <p:cTn id="231" presetID="2" presetClass="exit" presetSubtype="8" fill="hold" grpId="2" nodeType="withEffect">
                                  <p:stCondLst>
                                    <p:cond delay="0"/>
                                  </p:stCondLst>
                                  <p:childTnLst>
                                    <p:anim calcmode="lin" valueType="num">
                                      <p:cBhvr additive="base">
                                        <p:cTn id="232" dur="3300"/>
                                        <p:tgtEl>
                                          <p:spTgt spid="178"/>
                                        </p:tgtEl>
                                        <p:attrNameLst>
                                          <p:attrName>ppt_x</p:attrName>
                                        </p:attrNameLst>
                                      </p:cBhvr>
                                      <p:tavLst>
                                        <p:tav tm="0">
                                          <p:val>
                                            <p:strVal val="ppt_x"/>
                                          </p:val>
                                        </p:tav>
                                        <p:tav tm="100000">
                                          <p:val>
                                            <p:strVal val="0-ppt_w/2"/>
                                          </p:val>
                                        </p:tav>
                                      </p:tavLst>
                                    </p:anim>
                                    <p:anim calcmode="lin" valueType="num">
                                      <p:cBhvr additive="base">
                                        <p:cTn id="233" dur="3300"/>
                                        <p:tgtEl>
                                          <p:spTgt spid="178"/>
                                        </p:tgtEl>
                                        <p:attrNameLst>
                                          <p:attrName>ppt_y</p:attrName>
                                        </p:attrNameLst>
                                      </p:cBhvr>
                                      <p:tavLst>
                                        <p:tav tm="0">
                                          <p:val>
                                            <p:strVal val="ppt_y"/>
                                          </p:val>
                                        </p:tav>
                                        <p:tav tm="100000">
                                          <p:val>
                                            <p:strVal val="ppt_y"/>
                                          </p:val>
                                        </p:tav>
                                      </p:tavLst>
                                    </p:anim>
                                    <p:set>
                                      <p:cBhvr>
                                        <p:cTn id="234" dur="1" fill="hold">
                                          <p:stCondLst>
                                            <p:cond delay="3299"/>
                                          </p:stCondLst>
                                        </p:cTn>
                                        <p:tgtEl>
                                          <p:spTgt spid="178"/>
                                        </p:tgtEl>
                                        <p:attrNameLst>
                                          <p:attrName>style.visibility</p:attrName>
                                        </p:attrNameLst>
                                      </p:cBhvr>
                                      <p:to>
                                        <p:strVal val="hidden"/>
                                      </p:to>
                                    </p:set>
                                  </p:childTnLst>
                                </p:cTn>
                              </p:par>
                              <p:par>
                                <p:cTn id="235" presetID="2" presetClass="entr" presetSubtype="3" fill="hold" grpId="0" nodeType="withEffect">
                                  <p:stCondLst>
                                    <p:cond delay="0"/>
                                  </p:stCondLst>
                                  <p:childTnLst>
                                    <p:set>
                                      <p:cBhvr>
                                        <p:cTn id="236" dur="1" fill="hold">
                                          <p:stCondLst>
                                            <p:cond delay="0"/>
                                          </p:stCondLst>
                                        </p:cTn>
                                        <p:tgtEl>
                                          <p:spTgt spid="177"/>
                                        </p:tgtEl>
                                        <p:attrNameLst>
                                          <p:attrName>style.visibility</p:attrName>
                                        </p:attrNameLst>
                                      </p:cBhvr>
                                      <p:to>
                                        <p:strVal val="visible"/>
                                      </p:to>
                                    </p:set>
                                    <p:anim calcmode="lin" valueType="num">
                                      <p:cBhvr additive="base">
                                        <p:cTn id="237" dur="3300" fill="hold"/>
                                        <p:tgtEl>
                                          <p:spTgt spid="177"/>
                                        </p:tgtEl>
                                        <p:attrNameLst>
                                          <p:attrName>ppt_x</p:attrName>
                                        </p:attrNameLst>
                                      </p:cBhvr>
                                      <p:tavLst>
                                        <p:tav tm="0">
                                          <p:val>
                                            <p:strVal val="1+#ppt_w/2"/>
                                          </p:val>
                                        </p:tav>
                                        <p:tav tm="100000">
                                          <p:val>
                                            <p:strVal val="#ppt_x"/>
                                          </p:val>
                                        </p:tav>
                                      </p:tavLst>
                                    </p:anim>
                                    <p:anim calcmode="lin" valueType="num">
                                      <p:cBhvr additive="base">
                                        <p:cTn id="238" dur="3300" fill="hold"/>
                                        <p:tgtEl>
                                          <p:spTgt spid="177"/>
                                        </p:tgtEl>
                                        <p:attrNameLst>
                                          <p:attrName>ppt_y</p:attrName>
                                        </p:attrNameLst>
                                      </p:cBhvr>
                                      <p:tavLst>
                                        <p:tav tm="0">
                                          <p:val>
                                            <p:strVal val="0-#ppt_h/2"/>
                                          </p:val>
                                        </p:tav>
                                        <p:tav tm="100000">
                                          <p:val>
                                            <p:strVal val="#ppt_y"/>
                                          </p:val>
                                        </p:tav>
                                      </p:tavLst>
                                    </p:anim>
                                  </p:childTnLst>
                                </p:cTn>
                              </p:par>
                              <p:par>
                                <p:cTn id="239" presetID="8" presetClass="emph" presetSubtype="0" repeatCount="indefinite" fill="hold" grpId="1" nodeType="withEffect">
                                  <p:stCondLst>
                                    <p:cond delay="0"/>
                                  </p:stCondLst>
                                  <p:childTnLst>
                                    <p:animRot by="-21600000">
                                      <p:cBhvr>
                                        <p:cTn id="240" dur="3300" fill="hold"/>
                                        <p:tgtEl>
                                          <p:spTgt spid="177"/>
                                        </p:tgtEl>
                                        <p:attrNameLst>
                                          <p:attrName>r</p:attrName>
                                        </p:attrNameLst>
                                      </p:cBhvr>
                                    </p:animRot>
                                  </p:childTnLst>
                                </p:cTn>
                              </p:par>
                              <p:par>
                                <p:cTn id="241" presetID="2" presetClass="exit" presetSubtype="8" fill="hold" grpId="2" nodeType="withEffect">
                                  <p:stCondLst>
                                    <p:cond delay="0"/>
                                  </p:stCondLst>
                                  <p:childTnLst>
                                    <p:anim calcmode="lin" valueType="num">
                                      <p:cBhvr additive="base">
                                        <p:cTn id="242" dur="3300"/>
                                        <p:tgtEl>
                                          <p:spTgt spid="177"/>
                                        </p:tgtEl>
                                        <p:attrNameLst>
                                          <p:attrName>ppt_x</p:attrName>
                                        </p:attrNameLst>
                                      </p:cBhvr>
                                      <p:tavLst>
                                        <p:tav tm="0">
                                          <p:val>
                                            <p:strVal val="ppt_x"/>
                                          </p:val>
                                        </p:tav>
                                        <p:tav tm="100000">
                                          <p:val>
                                            <p:strVal val="0-ppt_w/2"/>
                                          </p:val>
                                        </p:tav>
                                      </p:tavLst>
                                    </p:anim>
                                    <p:anim calcmode="lin" valueType="num">
                                      <p:cBhvr additive="base">
                                        <p:cTn id="243" dur="3300"/>
                                        <p:tgtEl>
                                          <p:spTgt spid="177"/>
                                        </p:tgtEl>
                                        <p:attrNameLst>
                                          <p:attrName>ppt_y</p:attrName>
                                        </p:attrNameLst>
                                      </p:cBhvr>
                                      <p:tavLst>
                                        <p:tav tm="0">
                                          <p:val>
                                            <p:strVal val="ppt_y"/>
                                          </p:val>
                                        </p:tav>
                                        <p:tav tm="100000">
                                          <p:val>
                                            <p:strVal val="ppt_y"/>
                                          </p:val>
                                        </p:tav>
                                      </p:tavLst>
                                    </p:anim>
                                    <p:set>
                                      <p:cBhvr>
                                        <p:cTn id="244" dur="1" fill="hold">
                                          <p:stCondLst>
                                            <p:cond delay="3299"/>
                                          </p:stCondLst>
                                        </p:cTn>
                                        <p:tgtEl>
                                          <p:spTgt spid="177"/>
                                        </p:tgtEl>
                                        <p:attrNameLst>
                                          <p:attrName>style.visibility</p:attrName>
                                        </p:attrNameLst>
                                      </p:cBhvr>
                                      <p:to>
                                        <p:strVal val="hidden"/>
                                      </p:to>
                                    </p:set>
                                  </p:childTnLst>
                                </p:cTn>
                              </p:par>
                              <p:par>
                                <p:cTn id="245" presetID="2" presetClass="entr" presetSubtype="3" fill="hold" grpId="0" nodeType="withEffect">
                                  <p:stCondLst>
                                    <p:cond delay="0"/>
                                  </p:stCondLst>
                                  <p:childTnLst>
                                    <p:set>
                                      <p:cBhvr>
                                        <p:cTn id="246" dur="1" fill="hold">
                                          <p:stCondLst>
                                            <p:cond delay="0"/>
                                          </p:stCondLst>
                                        </p:cTn>
                                        <p:tgtEl>
                                          <p:spTgt spid="181"/>
                                        </p:tgtEl>
                                        <p:attrNameLst>
                                          <p:attrName>style.visibility</p:attrName>
                                        </p:attrNameLst>
                                      </p:cBhvr>
                                      <p:to>
                                        <p:strVal val="visible"/>
                                      </p:to>
                                    </p:set>
                                    <p:anim calcmode="lin" valueType="num">
                                      <p:cBhvr additive="base">
                                        <p:cTn id="247" dur="3350" fill="hold"/>
                                        <p:tgtEl>
                                          <p:spTgt spid="181"/>
                                        </p:tgtEl>
                                        <p:attrNameLst>
                                          <p:attrName>ppt_x</p:attrName>
                                        </p:attrNameLst>
                                      </p:cBhvr>
                                      <p:tavLst>
                                        <p:tav tm="0">
                                          <p:val>
                                            <p:strVal val="1+#ppt_w/2"/>
                                          </p:val>
                                        </p:tav>
                                        <p:tav tm="100000">
                                          <p:val>
                                            <p:strVal val="#ppt_x"/>
                                          </p:val>
                                        </p:tav>
                                      </p:tavLst>
                                    </p:anim>
                                    <p:anim calcmode="lin" valueType="num">
                                      <p:cBhvr additive="base">
                                        <p:cTn id="248" dur="3350" fill="hold"/>
                                        <p:tgtEl>
                                          <p:spTgt spid="181"/>
                                        </p:tgtEl>
                                        <p:attrNameLst>
                                          <p:attrName>ppt_y</p:attrName>
                                        </p:attrNameLst>
                                      </p:cBhvr>
                                      <p:tavLst>
                                        <p:tav tm="0">
                                          <p:val>
                                            <p:strVal val="0-#ppt_h/2"/>
                                          </p:val>
                                        </p:tav>
                                        <p:tav tm="100000">
                                          <p:val>
                                            <p:strVal val="#ppt_y"/>
                                          </p:val>
                                        </p:tav>
                                      </p:tavLst>
                                    </p:anim>
                                  </p:childTnLst>
                                </p:cTn>
                              </p:par>
                              <p:par>
                                <p:cTn id="249" presetID="8" presetClass="emph" presetSubtype="0" repeatCount="indefinite" fill="hold" grpId="1" nodeType="withEffect">
                                  <p:stCondLst>
                                    <p:cond delay="0"/>
                                  </p:stCondLst>
                                  <p:childTnLst>
                                    <p:animRot by="-21600000">
                                      <p:cBhvr>
                                        <p:cTn id="250" dur="3350" fill="hold"/>
                                        <p:tgtEl>
                                          <p:spTgt spid="181"/>
                                        </p:tgtEl>
                                        <p:attrNameLst>
                                          <p:attrName>r</p:attrName>
                                        </p:attrNameLst>
                                      </p:cBhvr>
                                    </p:animRot>
                                  </p:childTnLst>
                                </p:cTn>
                              </p:par>
                              <p:par>
                                <p:cTn id="251" presetID="2" presetClass="exit" presetSubtype="8" fill="hold" grpId="2" nodeType="withEffect">
                                  <p:stCondLst>
                                    <p:cond delay="0"/>
                                  </p:stCondLst>
                                  <p:childTnLst>
                                    <p:anim calcmode="lin" valueType="num">
                                      <p:cBhvr additive="base">
                                        <p:cTn id="252" dur="3350"/>
                                        <p:tgtEl>
                                          <p:spTgt spid="181"/>
                                        </p:tgtEl>
                                        <p:attrNameLst>
                                          <p:attrName>ppt_x</p:attrName>
                                        </p:attrNameLst>
                                      </p:cBhvr>
                                      <p:tavLst>
                                        <p:tav tm="0">
                                          <p:val>
                                            <p:strVal val="ppt_x"/>
                                          </p:val>
                                        </p:tav>
                                        <p:tav tm="100000">
                                          <p:val>
                                            <p:strVal val="0-ppt_w/2"/>
                                          </p:val>
                                        </p:tav>
                                      </p:tavLst>
                                    </p:anim>
                                    <p:anim calcmode="lin" valueType="num">
                                      <p:cBhvr additive="base">
                                        <p:cTn id="253" dur="3350"/>
                                        <p:tgtEl>
                                          <p:spTgt spid="181"/>
                                        </p:tgtEl>
                                        <p:attrNameLst>
                                          <p:attrName>ppt_y</p:attrName>
                                        </p:attrNameLst>
                                      </p:cBhvr>
                                      <p:tavLst>
                                        <p:tav tm="0">
                                          <p:val>
                                            <p:strVal val="ppt_y"/>
                                          </p:val>
                                        </p:tav>
                                        <p:tav tm="100000">
                                          <p:val>
                                            <p:strVal val="ppt_y"/>
                                          </p:val>
                                        </p:tav>
                                      </p:tavLst>
                                    </p:anim>
                                    <p:set>
                                      <p:cBhvr>
                                        <p:cTn id="254" dur="1" fill="hold">
                                          <p:stCondLst>
                                            <p:cond delay="3349"/>
                                          </p:stCondLst>
                                        </p:cTn>
                                        <p:tgtEl>
                                          <p:spTgt spid="181"/>
                                        </p:tgtEl>
                                        <p:attrNameLst>
                                          <p:attrName>style.visibility</p:attrName>
                                        </p:attrNameLst>
                                      </p:cBhvr>
                                      <p:to>
                                        <p:strVal val="hidden"/>
                                      </p:to>
                                    </p:set>
                                  </p:childTnLst>
                                </p:cTn>
                              </p:par>
                              <p:par>
                                <p:cTn id="255" presetID="2" presetClass="entr" presetSubtype="3" fill="hold" grpId="0" nodeType="withEffect">
                                  <p:stCondLst>
                                    <p:cond delay="0"/>
                                  </p:stCondLst>
                                  <p:childTnLst>
                                    <p:set>
                                      <p:cBhvr>
                                        <p:cTn id="256" dur="1" fill="hold">
                                          <p:stCondLst>
                                            <p:cond delay="0"/>
                                          </p:stCondLst>
                                        </p:cTn>
                                        <p:tgtEl>
                                          <p:spTgt spid="180"/>
                                        </p:tgtEl>
                                        <p:attrNameLst>
                                          <p:attrName>style.visibility</p:attrName>
                                        </p:attrNameLst>
                                      </p:cBhvr>
                                      <p:to>
                                        <p:strVal val="visible"/>
                                      </p:to>
                                    </p:set>
                                    <p:anim calcmode="lin" valueType="num">
                                      <p:cBhvr additive="base">
                                        <p:cTn id="257" dur="3350" fill="hold"/>
                                        <p:tgtEl>
                                          <p:spTgt spid="180"/>
                                        </p:tgtEl>
                                        <p:attrNameLst>
                                          <p:attrName>ppt_x</p:attrName>
                                        </p:attrNameLst>
                                      </p:cBhvr>
                                      <p:tavLst>
                                        <p:tav tm="0">
                                          <p:val>
                                            <p:strVal val="1+#ppt_w/2"/>
                                          </p:val>
                                        </p:tav>
                                        <p:tav tm="100000">
                                          <p:val>
                                            <p:strVal val="#ppt_x"/>
                                          </p:val>
                                        </p:tav>
                                      </p:tavLst>
                                    </p:anim>
                                    <p:anim calcmode="lin" valueType="num">
                                      <p:cBhvr additive="base">
                                        <p:cTn id="258" dur="3350" fill="hold"/>
                                        <p:tgtEl>
                                          <p:spTgt spid="180"/>
                                        </p:tgtEl>
                                        <p:attrNameLst>
                                          <p:attrName>ppt_y</p:attrName>
                                        </p:attrNameLst>
                                      </p:cBhvr>
                                      <p:tavLst>
                                        <p:tav tm="0">
                                          <p:val>
                                            <p:strVal val="0-#ppt_h/2"/>
                                          </p:val>
                                        </p:tav>
                                        <p:tav tm="100000">
                                          <p:val>
                                            <p:strVal val="#ppt_y"/>
                                          </p:val>
                                        </p:tav>
                                      </p:tavLst>
                                    </p:anim>
                                  </p:childTnLst>
                                </p:cTn>
                              </p:par>
                              <p:par>
                                <p:cTn id="259" presetID="8" presetClass="emph" presetSubtype="0" repeatCount="indefinite" fill="hold" grpId="1" nodeType="withEffect">
                                  <p:stCondLst>
                                    <p:cond delay="0"/>
                                  </p:stCondLst>
                                  <p:childTnLst>
                                    <p:animRot by="-21600000">
                                      <p:cBhvr>
                                        <p:cTn id="260" dur="3350" fill="hold"/>
                                        <p:tgtEl>
                                          <p:spTgt spid="180"/>
                                        </p:tgtEl>
                                        <p:attrNameLst>
                                          <p:attrName>r</p:attrName>
                                        </p:attrNameLst>
                                      </p:cBhvr>
                                    </p:animRot>
                                  </p:childTnLst>
                                </p:cTn>
                              </p:par>
                              <p:par>
                                <p:cTn id="261" presetID="2" presetClass="exit" presetSubtype="8" fill="hold" grpId="2" nodeType="withEffect">
                                  <p:stCondLst>
                                    <p:cond delay="0"/>
                                  </p:stCondLst>
                                  <p:childTnLst>
                                    <p:anim calcmode="lin" valueType="num">
                                      <p:cBhvr additive="base">
                                        <p:cTn id="262" dur="3350"/>
                                        <p:tgtEl>
                                          <p:spTgt spid="180"/>
                                        </p:tgtEl>
                                        <p:attrNameLst>
                                          <p:attrName>ppt_x</p:attrName>
                                        </p:attrNameLst>
                                      </p:cBhvr>
                                      <p:tavLst>
                                        <p:tav tm="0">
                                          <p:val>
                                            <p:strVal val="ppt_x"/>
                                          </p:val>
                                        </p:tav>
                                        <p:tav tm="100000">
                                          <p:val>
                                            <p:strVal val="0-ppt_w/2"/>
                                          </p:val>
                                        </p:tav>
                                      </p:tavLst>
                                    </p:anim>
                                    <p:anim calcmode="lin" valueType="num">
                                      <p:cBhvr additive="base">
                                        <p:cTn id="263" dur="3350"/>
                                        <p:tgtEl>
                                          <p:spTgt spid="180"/>
                                        </p:tgtEl>
                                        <p:attrNameLst>
                                          <p:attrName>ppt_y</p:attrName>
                                        </p:attrNameLst>
                                      </p:cBhvr>
                                      <p:tavLst>
                                        <p:tav tm="0">
                                          <p:val>
                                            <p:strVal val="ppt_y"/>
                                          </p:val>
                                        </p:tav>
                                        <p:tav tm="100000">
                                          <p:val>
                                            <p:strVal val="ppt_y"/>
                                          </p:val>
                                        </p:tav>
                                      </p:tavLst>
                                    </p:anim>
                                    <p:set>
                                      <p:cBhvr>
                                        <p:cTn id="264" dur="1" fill="hold">
                                          <p:stCondLst>
                                            <p:cond delay="3349"/>
                                          </p:stCondLst>
                                        </p:cTn>
                                        <p:tgtEl>
                                          <p:spTgt spid="180"/>
                                        </p:tgtEl>
                                        <p:attrNameLst>
                                          <p:attrName>style.visibility</p:attrName>
                                        </p:attrNameLst>
                                      </p:cBhvr>
                                      <p:to>
                                        <p:strVal val="hidden"/>
                                      </p:to>
                                    </p:set>
                                  </p:childTnLst>
                                </p:cTn>
                              </p:par>
                              <p:par>
                                <p:cTn id="265" presetID="2" presetClass="entr" presetSubtype="3" fill="hold" grpId="0" nodeType="withEffect">
                                  <p:stCondLst>
                                    <p:cond delay="0"/>
                                  </p:stCondLst>
                                  <p:childTnLst>
                                    <p:set>
                                      <p:cBhvr>
                                        <p:cTn id="266" dur="1" fill="hold">
                                          <p:stCondLst>
                                            <p:cond delay="0"/>
                                          </p:stCondLst>
                                        </p:cTn>
                                        <p:tgtEl>
                                          <p:spTgt spid="179"/>
                                        </p:tgtEl>
                                        <p:attrNameLst>
                                          <p:attrName>style.visibility</p:attrName>
                                        </p:attrNameLst>
                                      </p:cBhvr>
                                      <p:to>
                                        <p:strVal val="visible"/>
                                      </p:to>
                                    </p:set>
                                    <p:anim calcmode="lin" valueType="num">
                                      <p:cBhvr additive="base">
                                        <p:cTn id="267" dur="3350" fill="hold"/>
                                        <p:tgtEl>
                                          <p:spTgt spid="179"/>
                                        </p:tgtEl>
                                        <p:attrNameLst>
                                          <p:attrName>ppt_x</p:attrName>
                                        </p:attrNameLst>
                                      </p:cBhvr>
                                      <p:tavLst>
                                        <p:tav tm="0">
                                          <p:val>
                                            <p:strVal val="1+#ppt_w/2"/>
                                          </p:val>
                                        </p:tav>
                                        <p:tav tm="100000">
                                          <p:val>
                                            <p:strVal val="#ppt_x"/>
                                          </p:val>
                                        </p:tav>
                                      </p:tavLst>
                                    </p:anim>
                                    <p:anim calcmode="lin" valueType="num">
                                      <p:cBhvr additive="base">
                                        <p:cTn id="268" dur="3350" fill="hold"/>
                                        <p:tgtEl>
                                          <p:spTgt spid="179"/>
                                        </p:tgtEl>
                                        <p:attrNameLst>
                                          <p:attrName>ppt_y</p:attrName>
                                        </p:attrNameLst>
                                      </p:cBhvr>
                                      <p:tavLst>
                                        <p:tav tm="0">
                                          <p:val>
                                            <p:strVal val="0-#ppt_h/2"/>
                                          </p:val>
                                        </p:tav>
                                        <p:tav tm="100000">
                                          <p:val>
                                            <p:strVal val="#ppt_y"/>
                                          </p:val>
                                        </p:tav>
                                      </p:tavLst>
                                    </p:anim>
                                  </p:childTnLst>
                                </p:cTn>
                              </p:par>
                              <p:par>
                                <p:cTn id="269" presetID="8" presetClass="emph" presetSubtype="0" repeatCount="indefinite" fill="hold" grpId="1" nodeType="withEffect">
                                  <p:stCondLst>
                                    <p:cond delay="0"/>
                                  </p:stCondLst>
                                  <p:childTnLst>
                                    <p:animRot by="-21600000">
                                      <p:cBhvr>
                                        <p:cTn id="270" dur="3350" fill="hold"/>
                                        <p:tgtEl>
                                          <p:spTgt spid="179"/>
                                        </p:tgtEl>
                                        <p:attrNameLst>
                                          <p:attrName>r</p:attrName>
                                        </p:attrNameLst>
                                      </p:cBhvr>
                                    </p:animRot>
                                  </p:childTnLst>
                                </p:cTn>
                              </p:par>
                              <p:par>
                                <p:cTn id="271" presetID="2" presetClass="exit" presetSubtype="8" fill="hold" grpId="2" nodeType="withEffect">
                                  <p:stCondLst>
                                    <p:cond delay="0"/>
                                  </p:stCondLst>
                                  <p:childTnLst>
                                    <p:anim calcmode="lin" valueType="num">
                                      <p:cBhvr additive="base">
                                        <p:cTn id="272" dur="3350"/>
                                        <p:tgtEl>
                                          <p:spTgt spid="179"/>
                                        </p:tgtEl>
                                        <p:attrNameLst>
                                          <p:attrName>ppt_x</p:attrName>
                                        </p:attrNameLst>
                                      </p:cBhvr>
                                      <p:tavLst>
                                        <p:tav tm="0">
                                          <p:val>
                                            <p:strVal val="ppt_x"/>
                                          </p:val>
                                        </p:tav>
                                        <p:tav tm="100000">
                                          <p:val>
                                            <p:strVal val="0-ppt_w/2"/>
                                          </p:val>
                                        </p:tav>
                                      </p:tavLst>
                                    </p:anim>
                                    <p:anim calcmode="lin" valueType="num">
                                      <p:cBhvr additive="base">
                                        <p:cTn id="273" dur="3350"/>
                                        <p:tgtEl>
                                          <p:spTgt spid="179"/>
                                        </p:tgtEl>
                                        <p:attrNameLst>
                                          <p:attrName>ppt_y</p:attrName>
                                        </p:attrNameLst>
                                      </p:cBhvr>
                                      <p:tavLst>
                                        <p:tav tm="0">
                                          <p:val>
                                            <p:strVal val="ppt_y"/>
                                          </p:val>
                                        </p:tav>
                                        <p:tav tm="100000">
                                          <p:val>
                                            <p:strVal val="ppt_y"/>
                                          </p:val>
                                        </p:tav>
                                      </p:tavLst>
                                    </p:anim>
                                    <p:set>
                                      <p:cBhvr>
                                        <p:cTn id="274" dur="1" fill="hold">
                                          <p:stCondLst>
                                            <p:cond delay="3349"/>
                                          </p:stCondLst>
                                        </p:cTn>
                                        <p:tgtEl>
                                          <p:spTgt spid="179"/>
                                        </p:tgtEl>
                                        <p:attrNameLst>
                                          <p:attrName>style.visibility</p:attrName>
                                        </p:attrNameLst>
                                      </p:cBhvr>
                                      <p:to>
                                        <p:strVal val="hidden"/>
                                      </p:to>
                                    </p:set>
                                  </p:childTnLst>
                                </p:cTn>
                              </p:par>
                              <p:par>
                                <p:cTn id="275" presetID="2" presetClass="entr" presetSubtype="3" fill="hold" grpId="0" nodeType="withEffect">
                                  <p:stCondLst>
                                    <p:cond delay="0"/>
                                  </p:stCondLst>
                                  <p:childTnLst>
                                    <p:set>
                                      <p:cBhvr>
                                        <p:cTn id="276" dur="1" fill="hold">
                                          <p:stCondLst>
                                            <p:cond delay="0"/>
                                          </p:stCondLst>
                                        </p:cTn>
                                        <p:tgtEl>
                                          <p:spTgt spid="185"/>
                                        </p:tgtEl>
                                        <p:attrNameLst>
                                          <p:attrName>style.visibility</p:attrName>
                                        </p:attrNameLst>
                                      </p:cBhvr>
                                      <p:to>
                                        <p:strVal val="visible"/>
                                      </p:to>
                                    </p:set>
                                    <p:anim calcmode="lin" valueType="num">
                                      <p:cBhvr additive="base">
                                        <p:cTn id="277" dur="3400" fill="hold"/>
                                        <p:tgtEl>
                                          <p:spTgt spid="185"/>
                                        </p:tgtEl>
                                        <p:attrNameLst>
                                          <p:attrName>ppt_x</p:attrName>
                                        </p:attrNameLst>
                                      </p:cBhvr>
                                      <p:tavLst>
                                        <p:tav tm="0">
                                          <p:val>
                                            <p:strVal val="1+#ppt_w/2"/>
                                          </p:val>
                                        </p:tav>
                                        <p:tav tm="100000">
                                          <p:val>
                                            <p:strVal val="#ppt_x"/>
                                          </p:val>
                                        </p:tav>
                                      </p:tavLst>
                                    </p:anim>
                                    <p:anim calcmode="lin" valueType="num">
                                      <p:cBhvr additive="base">
                                        <p:cTn id="278" dur="3400" fill="hold"/>
                                        <p:tgtEl>
                                          <p:spTgt spid="185"/>
                                        </p:tgtEl>
                                        <p:attrNameLst>
                                          <p:attrName>ppt_y</p:attrName>
                                        </p:attrNameLst>
                                      </p:cBhvr>
                                      <p:tavLst>
                                        <p:tav tm="0">
                                          <p:val>
                                            <p:strVal val="0-#ppt_h/2"/>
                                          </p:val>
                                        </p:tav>
                                        <p:tav tm="100000">
                                          <p:val>
                                            <p:strVal val="#ppt_y"/>
                                          </p:val>
                                        </p:tav>
                                      </p:tavLst>
                                    </p:anim>
                                  </p:childTnLst>
                                </p:cTn>
                              </p:par>
                              <p:par>
                                <p:cTn id="279" presetID="8" presetClass="emph" presetSubtype="0" repeatCount="indefinite" fill="hold" grpId="1" nodeType="withEffect">
                                  <p:stCondLst>
                                    <p:cond delay="0"/>
                                  </p:stCondLst>
                                  <p:childTnLst>
                                    <p:animRot by="-21600000">
                                      <p:cBhvr>
                                        <p:cTn id="280" dur="3400" fill="hold"/>
                                        <p:tgtEl>
                                          <p:spTgt spid="185"/>
                                        </p:tgtEl>
                                        <p:attrNameLst>
                                          <p:attrName>r</p:attrName>
                                        </p:attrNameLst>
                                      </p:cBhvr>
                                    </p:animRot>
                                  </p:childTnLst>
                                </p:cTn>
                              </p:par>
                              <p:par>
                                <p:cTn id="281" presetID="2" presetClass="exit" presetSubtype="8" fill="hold" grpId="2" nodeType="withEffect">
                                  <p:stCondLst>
                                    <p:cond delay="0"/>
                                  </p:stCondLst>
                                  <p:childTnLst>
                                    <p:anim calcmode="lin" valueType="num">
                                      <p:cBhvr additive="base">
                                        <p:cTn id="282" dur="3400"/>
                                        <p:tgtEl>
                                          <p:spTgt spid="185"/>
                                        </p:tgtEl>
                                        <p:attrNameLst>
                                          <p:attrName>ppt_x</p:attrName>
                                        </p:attrNameLst>
                                      </p:cBhvr>
                                      <p:tavLst>
                                        <p:tav tm="0">
                                          <p:val>
                                            <p:strVal val="ppt_x"/>
                                          </p:val>
                                        </p:tav>
                                        <p:tav tm="100000">
                                          <p:val>
                                            <p:strVal val="0-ppt_w/2"/>
                                          </p:val>
                                        </p:tav>
                                      </p:tavLst>
                                    </p:anim>
                                    <p:anim calcmode="lin" valueType="num">
                                      <p:cBhvr additive="base">
                                        <p:cTn id="283" dur="3400"/>
                                        <p:tgtEl>
                                          <p:spTgt spid="185"/>
                                        </p:tgtEl>
                                        <p:attrNameLst>
                                          <p:attrName>ppt_y</p:attrName>
                                        </p:attrNameLst>
                                      </p:cBhvr>
                                      <p:tavLst>
                                        <p:tav tm="0">
                                          <p:val>
                                            <p:strVal val="ppt_y"/>
                                          </p:val>
                                        </p:tav>
                                        <p:tav tm="100000">
                                          <p:val>
                                            <p:strVal val="ppt_y"/>
                                          </p:val>
                                        </p:tav>
                                      </p:tavLst>
                                    </p:anim>
                                    <p:set>
                                      <p:cBhvr>
                                        <p:cTn id="284" dur="1" fill="hold">
                                          <p:stCondLst>
                                            <p:cond delay="3399"/>
                                          </p:stCondLst>
                                        </p:cTn>
                                        <p:tgtEl>
                                          <p:spTgt spid="185"/>
                                        </p:tgtEl>
                                        <p:attrNameLst>
                                          <p:attrName>style.visibility</p:attrName>
                                        </p:attrNameLst>
                                      </p:cBhvr>
                                      <p:to>
                                        <p:strVal val="hidden"/>
                                      </p:to>
                                    </p:set>
                                  </p:childTnLst>
                                </p:cTn>
                              </p:par>
                              <p:par>
                                <p:cTn id="285" presetID="2" presetClass="entr" presetSubtype="3"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400" fill="hold"/>
                                        <p:tgtEl>
                                          <p:spTgt spid="183"/>
                                        </p:tgtEl>
                                        <p:attrNameLst>
                                          <p:attrName>ppt_x</p:attrName>
                                        </p:attrNameLst>
                                      </p:cBhvr>
                                      <p:tavLst>
                                        <p:tav tm="0">
                                          <p:val>
                                            <p:strVal val="1+#ppt_w/2"/>
                                          </p:val>
                                        </p:tav>
                                        <p:tav tm="100000">
                                          <p:val>
                                            <p:strVal val="#ppt_x"/>
                                          </p:val>
                                        </p:tav>
                                      </p:tavLst>
                                    </p:anim>
                                    <p:anim calcmode="lin" valueType="num">
                                      <p:cBhvr additive="base">
                                        <p:cTn id="288" dur="3400" fill="hold"/>
                                        <p:tgtEl>
                                          <p:spTgt spid="183"/>
                                        </p:tgtEl>
                                        <p:attrNameLst>
                                          <p:attrName>ppt_y</p:attrName>
                                        </p:attrNameLst>
                                      </p:cBhvr>
                                      <p:tavLst>
                                        <p:tav tm="0">
                                          <p:val>
                                            <p:strVal val="0-#ppt_h/2"/>
                                          </p:val>
                                        </p:tav>
                                        <p:tav tm="100000">
                                          <p:val>
                                            <p:strVal val="#ppt_y"/>
                                          </p:val>
                                        </p:tav>
                                      </p:tavLst>
                                    </p:anim>
                                  </p:childTnLst>
                                </p:cTn>
                              </p:par>
                              <p:par>
                                <p:cTn id="289" presetID="8" presetClass="emph" presetSubtype="0" repeatCount="indefinite" fill="hold" grpId="1" nodeType="withEffect">
                                  <p:stCondLst>
                                    <p:cond delay="0"/>
                                  </p:stCondLst>
                                  <p:childTnLst>
                                    <p:animRot by="-21600000">
                                      <p:cBhvr>
                                        <p:cTn id="290" dur="3400" fill="hold"/>
                                        <p:tgtEl>
                                          <p:spTgt spid="183"/>
                                        </p:tgtEl>
                                        <p:attrNameLst>
                                          <p:attrName>r</p:attrName>
                                        </p:attrNameLst>
                                      </p:cBhvr>
                                    </p:animRot>
                                  </p:childTnLst>
                                </p:cTn>
                              </p:par>
                              <p:par>
                                <p:cTn id="291" presetID="2" presetClass="exit" presetSubtype="8" fill="hold" grpId="2" nodeType="withEffect">
                                  <p:stCondLst>
                                    <p:cond delay="0"/>
                                  </p:stCondLst>
                                  <p:childTnLst>
                                    <p:anim calcmode="lin" valueType="num">
                                      <p:cBhvr additive="base">
                                        <p:cTn id="292" dur="3400"/>
                                        <p:tgtEl>
                                          <p:spTgt spid="183"/>
                                        </p:tgtEl>
                                        <p:attrNameLst>
                                          <p:attrName>ppt_x</p:attrName>
                                        </p:attrNameLst>
                                      </p:cBhvr>
                                      <p:tavLst>
                                        <p:tav tm="0">
                                          <p:val>
                                            <p:strVal val="ppt_x"/>
                                          </p:val>
                                        </p:tav>
                                        <p:tav tm="100000">
                                          <p:val>
                                            <p:strVal val="0-ppt_w/2"/>
                                          </p:val>
                                        </p:tav>
                                      </p:tavLst>
                                    </p:anim>
                                    <p:anim calcmode="lin" valueType="num">
                                      <p:cBhvr additive="base">
                                        <p:cTn id="293" dur="3400"/>
                                        <p:tgtEl>
                                          <p:spTgt spid="183"/>
                                        </p:tgtEl>
                                        <p:attrNameLst>
                                          <p:attrName>ppt_y</p:attrName>
                                        </p:attrNameLst>
                                      </p:cBhvr>
                                      <p:tavLst>
                                        <p:tav tm="0">
                                          <p:val>
                                            <p:strVal val="ppt_y"/>
                                          </p:val>
                                        </p:tav>
                                        <p:tav tm="100000">
                                          <p:val>
                                            <p:strVal val="ppt_y"/>
                                          </p:val>
                                        </p:tav>
                                      </p:tavLst>
                                    </p:anim>
                                    <p:set>
                                      <p:cBhvr>
                                        <p:cTn id="294" dur="1" fill="hold">
                                          <p:stCondLst>
                                            <p:cond delay="3399"/>
                                          </p:stCondLst>
                                        </p:cTn>
                                        <p:tgtEl>
                                          <p:spTgt spid="183"/>
                                        </p:tgtEl>
                                        <p:attrNameLst>
                                          <p:attrName>style.visibility</p:attrName>
                                        </p:attrNameLst>
                                      </p:cBhvr>
                                      <p:to>
                                        <p:strVal val="hidden"/>
                                      </p:to>
                                    </p:set>
                                  </p:childTnLst>
                                </p:cTn>
                              </p:par>
                              <p:par>
                                <p:cTn id="295" presetID="2" presetClass="entr" presetSubtype="3" fill="hold" grpId="0" nodeType="withEffect">
                                  <p:stCondLst>
                                    <p:cond delay="0"/>
                                  </p:stCondLst>
                                  <p:childTnLst>
                                    <p:set>
                                      <p:cBhvr>
                                        <p:cTn id="296" dur="1" fill="hold">
                                          <p:stCondLst>
                                            <p:cond delay="0"/>
                                          </p:stCondLst>
                                        </p:cTn>
                                        <p:tgtEl>
                                          <p:spTgt spid="182"/>
                                        </p:tgtEl>
                                        <p:attrNameLst>
                                          <p:attrName>style.visibility</p:attrName>
                                        </p:attrNameLst>
                                      </p:cBhvr>
                                      <p:to>
                                        <p:strVal val="visible"/>
                                      </p:to>
                                    </p:set>
                                    <p:anim calcmode="lin" valueType="num">
                                      <p:cBhvr additive="base">
                                        <p:cTn id="297" dur="3400" fill="hold"/>
                                        <p:tgtEl>
                                          <p:spTgt spid="182"/>
                                        </p:tgtEl>
                                        <p:attrNameLst>
                                          <p:attrName>ppt_x</p:attrName>
                                        </p:attrNameLst>
                                      </p:cBhvr>
                                      <p:tavLst>
                                        <p:tav tm="0">
                                          <p:val>
                                            <p:strVal val="1+#ppt_w/2"/>
                                          </p:val>
                                        </p:tav>
                                        <p:tav tm="100000">
                                          <p:val>
                                            <p:strVal val="#ppt_x"/>
                                          </p:val>
                                        </p:tav>
                                      </p:tavLst>
                                    </p:anim>
                                    <p:anim calcmode="lin" valueType="num">
                                      <p:cBhvr additive="base">
                                        <p:cTn id="298" dur="3400" fill="hold"/>
                                        <p:tgtEl>
                                          <p:spTgt spid="182"/>
                                        </p:tgtEl>
                                        <p:attrNameLst>
                                          <p:attrName>ppt_y</p:attrName>
                                        </p:attrNameLst>
                                      </p:cBhvr>
                                      <p:tavLst>
                                        <p:tav tm="0">
                                          <p:val>
                                            <p:strVal val="0-#ppt_h/2"/>
                                          </p:val>
                                        </p:tav>
                                        <p:tav tm="100000">
                                          <p:val>
                                            <p:strVal val="#ppt_y"/>
                                          </p:val>
                                        </p:tav>
                                      </p:tavLst>
                                    </p:anim>
                                  </p:childTnLst>
                                </p:cTn>
                              </p:par>
                              <p:par>
                                <p:cTn id="299" presetID="8" presetClass="emph" presetSubtype="0" repeatCount="indefinite" fill="hold" grpId="1" nodeType="withEffect">
                                  <p:stCondLst>
                                    <p:cond delay="0"/>
                                  </p:stCondLst>
                                  <p:childTnLst>
                                    <p:animRot by="-21600000">
                                      <p:cBhvr>
                                        <p:cTn id="300" dur="3400" fill="hold"/>
                                        <p:tgtEl>
                                          <p:spTgt spid="182"/>
                                        </p:tgtEl>
                                        <p:attrNameLst>
                                          <p:attrName>r</p:attrName>
                                        </p:attrNameLst>
                                      </p:cBhvr>
                                    </p:animRot>
                                  </p:childTnLst>
                                </p:cTn>
                              </p:par>
                              <p:par>
                                <p:cTn id="301" presetID="2" presetClass="exit" presetSubtype="8" fill="hold" grpId="2" nodeType="withEffect">
                                  <p:stCondLst>
                                    <p:cond delay="0"/>
                                  </p:stCondLst>
                                  <p:childTnLst>
                                    <p:anim calcmode="lin" valueType="num">
                                      <p:cBhvr additive="base">
                                        <p:cTn id="302" dur="3400"/>
                                        <p:tgtEl>
                                          <p:spTgt spid="182"/>
                                        </p:tgtEl>
                                        <p:attrNameLst>
                                          <p:attrName>ppt_x</p:attrName>
                                        </p:attrNameLst>
                                      </p:cBhvr>
                                      <p:tavLst>
                                        <p:tav tm="0">
                                          <p:val>
                                            <p:strVal val="ppt_x"/>
                                          </p:val>
                                        </p:tav>
                                        <p:tav tm="100000">
                                          <p:val>
                                            <p:strVal val="0-ppt_w/2"/>
                                          </p:val>
                                        </p:tav>
                                      </p:tavLst>
                                    </p:anim>
                                    <p:anim calcmode="lin" valueType="num">
                                      <p:cBhvr additive="base">
                                        <p:cTn id="303" dur="3400"/>
                                        <p:tgtEl>
                                          <p:spTgt spid="182"/>
                                        </p:tgtEl>
                                        <p:attrNameLst>
                                          <p:attrName>ppt_y</p:attrName>
                                        </p:attrNameLst>
                                      </p:cBhvr>
                                      <p:tavLst>
                                        <p:tav tm="0">
                                          <p:val>
                                            <p:strVal val="ppt_y"/>
                                          </p:val>
                                        </p:tav>
                                        <p:tav tm="100000">
                                          <p:val>
                                            <p:strVal val="ppt_y"/>
                                          </p:val>
                                        </p:tav>
                                      </p:tavLst>
                                    </p:anim>
                                    <p:set>
                                      <p:cBhvr>
                                        <p:cTn id="304" dur="1" fill="hold">
                                          <p:stCondLst>
                                            <p:cond delay="3399"/>
                                          </p:stCondLst>
                                        </p:cTn>
                                        <p:tgtEl>
                                          <p:spTgt spid="182"/>
                                        </p:tgtEl>
                                        <p:attrNameLst>
                                          <p:attrName>style.visibility</p:attrName>
                                        </p:attrNameLst>
                                      </p:cBhvr>
                                      <p:to>
                                        <p:strVal val="hidden"/>
                                      </p:to>
                                    </p:set>
                                  </p:childTnLst>
                                </p:cTn>
                              </p:par>
                              <p:par>
                                <p:cTn id="305" presetID="2" presetClass="entr" presetSubtype="3" fill="hold" grpId="0" nodeType="withEffect">
                                  <p:stCondLst>
                                    <p:cond delay="0"/>
                                  </p:stCondLst>
                                  <p:childTnLst>
                                    <p:set>
                                      <p:cBhvr>
                                        <p:cTn id="306" dur="1" fill="hold">
                                          <p:stCondLst>
                                            <p:cond delay="0"/>
                                          </p:stCondLst>
                                        </p:cTn>
                                        <p:tgtEl>
                                          <p:spTgt spid="184"/>
                                        </p:tgtEl>
                                        <p:attrNameLst>
                                          <p:attrName>style.visibility</p:attrName>
                                        </p:attrNameLst>
                                      </p:cBhvr>
                                      <p:to>
                                        <p:strVal val="visible"/>
                                      </p:to>
                                    </p:set>
                                    <p:anim calcmode="lin" valueType="num">
                                      <p:cBhvr additive="base">
                                        <p:cTn id="307" dur="3400" fill="hold"/>
                                        <p:tgtEl>
                                          <p:spTgt spid="184"/>
                                        </p:tgtEl>
                                        <p:attrNameLst>
                                          <p:attrName>ppt_x</p:attrName>
                                        </p:attrNameLst>
                                      </p:cBhvr>
                                      <p:tavLst>
                                        <p:tav tm="0">
                                          <p:val>
                                            <p:strVal val="1+#ppt_w/2"/>
                                          </p:val>
                                        </p:tav>
                                        <p:tav tm="100000">
                                          <p:val>
                                            <p:strVal val="#ppt_x"/>
                                          </p:val>
                                        </p:tav>
                                      </p:tavLst>
                                    </p:anim>
                                    <p:anim calcmode="lin" valueType="num">
                                      <p:cBhvr additive="base">
                                        <p:cTn id="308" dur="3400" fill="hold"/>
                                        <p:tgtEl>
                                          <p:spTgt spid="184"/>
                                        </p:tgtEl>
                                        <p:attrNameLst>
                                          <p:attrName>ppt_y</p:attrName>
                                        </p:attrNameLst>
                                      </p:cBhvr>
                                      <p:tavLst>
                                        <p:tav tm="0">
                                          <p:val>
                                            <p:strVal val="0-#ppt_h/2"/>
                                          </p:val>
                                        </p:tav>
                                        <p:tav tm="100000">
                                          <p:val>
                                            <p:strVal val="#ppt_y"/>
                                          </p:val>
                                        </p:tav>
                                      </p:tavLst>
                                    </p:anim>
                                  </p:childTnLst>
                                </p:cTn>
                              </p:par>
                              <p:par>
                                <p:cTn id="309" presetID="8" presetClass="emph" presetSubtype="0" repeatCount="indefinite" fill="hold" grpId="1" nodeType="withEffect">
                                  <p:stCondLst>
                                    <p:cond delay="0"/>
                                  </p:stCondLst>
                                  <p:childTnLst>
                                    <p:animRot by="-21600000">
                                      <p:cBhvr>
                                        <p:cTn id="310" dur="3400" fill="hold"/>
                                        <p:tgtEl>
                                          <p:spTgt spid="184"/>
                                        </p:tgtEl>
                                        <p:attrNameLst>
                                          <p:attrName>r</p:attrName>
                                        </p:attrNameLst>
                                      </p:cBhvr>
                                    </p:animRot>
                                  </p:childTnLst>
                                </p:cTn>
                              </p:par>
                              <p:par>
                                <p:cTn id="311" presetID="2" presetClass="exit" presetSubtype="8" fill="hold" grpId="2" nodeType="withEffect">
                                  <p:stCondLst>
                                    <p:cond delay="0"/>
                                  </p:stCondLst>
                                  <p:childTnLst>
                                    <p:anim calcmode="lin" valueType="num">
                                      <p:cBhvr additive="base">
                                        <p:cTn id="312" dur="3400"/>
                                        <p:tgtEl>
                                          <p:spTgt spid="184"/>
                                        </p:tgtEl>
                                        <p:attrNameLst>
                                          <p:attrName>ppt_x</p:attrName>
                                        </p:attrNameLst>
                                      </p:cBhvr>
                                      <p:tavLst>
                                        <p:tav tm="0">
                                          <p:val>
                                            <p:strVal val="ppt_x"/>
                                          </p:val>
                                        </p:tav>
                                        <p:tav tm="100000">
                                          <p:val>
                                            <p:strVal val="0-ppt_w/2"/>
                                          </p:val>
                                        </p:tav>
                                      </p:tavLst>
                                    </p:anim>
                                    <p:anim calcmode="lin" valueType="num">
                                      <p:cBhvr additive="base">
                                        <p:cTn id="313" dur="3400"/>
                                        <p:tgtEl>
                                          <p:spTgt spid="184"/>
                                        </p:tgtEl>
                                        <p:attrNameLst>
                                          <p:attrName>ppt_y</p:attrName>
                                        </p:attrNameLst>
                                      </p:cBhvr>
                                      <p:tavLst>
                                        <p:tav tm="0">
                                          <p:val>
                                            <p:strVal val="ppt_y"/>
                                          </p:val>
                                        </p:tav>
                                        <p:tav tm="100000">
                                          <p:val>
                                            <p:strVal val="ppt_y"/>
                                          </p:val>
                                        </p:tav>
                                      </p:tavLst>
                                    </p:anim>
                                    <p:set>
                                      <p:cBhvr>
                                        <p:cTn id="314" dur="1" fill="hold">
                                          <p:stCondLst>
                                            <p:cond delay="3399"/>
                                          </p:stCondLst>
                                        </p:cTn>
                                        <p:tgtEl>
                                          <p:spTgt spid="184"/>
                                        </p:tgtEl>
                                        <p:attrNameLst>
                                          <p:attrName>style.visibility</p:attrName>
                                        </p:attrNameLst>
                                      </p:cBhvr>
                                      <p:to>
                                        <p:strVal val="hidden"/>
                                      </p:to>
                                    </p:set>
                                  </p:childTnLst>
                                </p:cTn>
                              </p:par>
                              <p:par>
                                <p:cTn id="315" presetID="2" presetClass="entr" presetSubtype="3" fill="hold" grpId="0" nodeType="withEffect">
                                  <p:stCondLst>
                                    <p:cond delay="0"/>
                                  </p:stCondLst>
                                  <p:childTnLst>
                                    <p:set>
                                      <p:cBhvr>
                                        <p:cTn id="316" dur="1" fill="hold">
                                          <p:stCondLst>
                                            <p:cond delay="0"/>
                                          </p:stCondLst>
                                        </p:cTn>
                                        <p:tgtEl>
                                          <p:spTgt spid="189"/>
                                        </p:tgtEl>
                                        <p:attrNameLst>
                                          <p:attrName>style.visibility</p:attrName>
                                        </p:attrNameLst>
                                      </p:cBhvr>
                                      <p:to>
                                        <p:strVal val="visible"/>
                                      </p:to>
                                    </p:set>
                                    <p:anim calcmode="lin" valueType="num">
                                      <p:cBhvr additive="base">
                                        <p:cTn id="317" dur="3450" fill="hold"/>
                                        <p:tgtEl>
                                          <p:spTgt spid="189"/>
                                        </p:tgtEl>
                                        <p:attrNameLst>
                                          <p:attrName>ppt_x</p:attrName>
                                        </p:attrNameLst>
                                      </p:cBhvr>
                                      <p:tavLst>
                                        <p:tav tm="0">
                                          <p:val>
                                            <p:strVal val="1+#ppt_w/2"/>
                                          </p:val>
                                        </p:tav>
                                        <p:tav tm="100000">
                                          <p:val>
                                            <p:strVal val="#ppt_x"/>
                                          </p:val>
                                        </p:tav>
                                      </p:tavLst>
                                    </p:anim>
                                    <p:anim calcmode="lin" valueType="num">
                                      <p:cBhvr additive="base">
                                        <p:cTn id="318" dur="3450" fill="hold"/>
                                        <p:tgtEl>
                                          <p:spTgt spid="189"/>
                                        </p:tgtEl>
                                        <p:attrNameLst>
                                          <p:attrName>ppt_y</p:attrName>
                                        </p:attrNameLst>
                                      </p:cBhvr>
                                      <p:tavLst>
                                        <p:tav tm="0">
                                          <p:val>
                                            <p:strVal val="0-#ppt_h/2"/>
                                          </p:val>
                                        </p:tav>
                                        <p:tav tm="100000">
                                          <p:val>
                                            <p:strVal val="#ppt_y"/>
                                          </p:val>
                                        </p:tav>
                                      </p:tavLst>
                                    </p:anim>
                                  </p:childTnLst>
                                </p:cTn>
                              </p:par>
                              <p:par>
                                <p:cTn id="319" presetID="8" presetClass="emph" presetSubtype="0" repeatCount="indefinite" fill="hold" grpId="1" nodeType="withEffect">
                                  <p:stCondLst>
                                    <p:cond delay="0"/>
                                  </p:stCondLst>
                                  <p:childTnLst>
                                    <p:animRot by="-21600000">
                                      <p:cBhvr>
                                        <p:cTn id="320" dur="3450" fill="hold"/>
                                        <p:tgtEl>
                                          <p:spTgt spid="189"/>
                                        </p:tgtEl>
                                        <p:attrNameLst>
                                          <p:attrName>r</p:attrName>
                                        </p:attrNameLst>
                                      </p:cBhvr>
                                    </p:animRot>
                                  </p:childTnLst>
                                </p:cTn>
                              </p:par>
                              <p:par>
                                <p:cTn id="321" presetID="2" presetClass="exit" presetSubtype="8" fill="hold" grpId="2" nodeType="withEffect">
                                  <p:stCondLst>
                                    <p:cond delay="0"/>
                                  </p:stCondLst>
                                  <p:childTnLst>
                                    <p:anim calcmode="lin" valueType="num">
                                      <p:cBhvr additive="base">
                                        <p:cTn id="322" dur="3450"/>
                                        <p:tgtEl>
                                          <p:spTgt spid="189"/>
                                        </p:tgtEl>
                                        <p:attrNameLst>
                                          <p:attrName>ppt_x</p:attrName>
                                        </p:attrNameLst>
                                      </p:cBhvr>
                                      <p:tavLst>
                                        <p:tav tm="0">
                                          <p:val>
                                            <p:strVal val="ppt_x"/>
                                          </p:val>
                                        </p:tav>
                                        <p:tav tm="100000">
                                          <p:val>
                                            <p:strVal val="0-ppt_w/2"/>
                                          </p:val>
                                        </p:tav>
                                      </p:tavLst>
                                    </p:anim>
                                    <p:anim calcmode="lin" valueType="num">
                                      <p:cBhvr additive="base">
                                        <p:cTn id="323" dur="3450"/>
                                        <p:tgtEl>
                                          <p:spTgt spid="189"/>
                                        </p:tgtEl>
                                        <p:attrNameLst>
                                          <p:attrName>ppt_y</p:attrName>
                                        </p:attrNameLst>
                                      </p:cBhvr>
                                      <p:tavLst>
                                        <p:tav tm="0">
                                          <p:val>
                                            <p:strVal val="ppt_y"/>
                                          </p:val>
                                        </p:tav>
                                        <p:tav tm="100000">
                                          <p:val>
                                            <p:strVal val="ppt_y"/>
                                          </p:val>
                                        </p:tav>
                                      </p:tavLst>
                                    </p:anim>
                                    <p:set>
                                      <p:cBhvr>
                                        <p:cTn id="324" dur="1" fill="hold">
                                          <p:stCondLst>
                                            <p:cond delay="3449"/>
                                          </p:stCondLst>
                                        </p:cTn>
                                        <p:tgtEl>
                                          <p:spTgt spid="189"/>
                                        </p:tgtEl>
                                        <p:attrNameLst>
                                          <p:attrName>style.visibility</p:attrName>
                                        </p:attrNameLst>
                                      </p:cBhvr>
                                      <p:to>
                                        <p:strVal val="hidden"/>
                                      </p:to>
                                    </p:set>
                                  </p:childTnLst>
                                </p:cTn>
                              </p:par>
                              <p:par>
                                <p:cTn id="325" presetID="2" presetClass="entr" presetSubtype="3" fill="hold" grpId="0" nodeType="withEffect">
                                  <p:stCondLst>
                                    <p:cond delay="0"/>
                                  </p:stCondLst>
                                  <p:childTnLst>
                                    <p:set>
                                      <p:cBhvr>
                                        <p:cTn id="326" dur="1" fill="hold">
                                          <p:stCondLst>
                                            <p:cond delay="0"/>
                                          </p:stCondLst>
                                        </p:cTn>
                                        <p:tgtEl>
                                          <p:spTgt spid="187"/>
                                        </p:tgtEl>
                                        <p:attrNameLst>
                                          <p:attrName>style.visibility</p:attrName>
                                        </p:attrNameLst>
                                      </p:cBhvr>
                                      <p:to>
                                        <p:strVal val="visible"/>
                                      </p:to>
                                    </p:set>
                                    <p:anim calcmode="lin" valueType="num">
                                      <p:cBhvr additive="base">
                                        <p:cTn id="327" dur="3450" fill="hold"/>
                                        <p:tgtEl>
                                          <p:spTgt spid="187"/>
                                        </p:tgtEl>
                                        <p:attrNameLst>
                                          <p:attrName>ppt_x</p:attrName>
                                        </p:attrNameLst>
                                      </p:cBhvr>
                                      <p:tavLst>
                                        <p:tav tm="0">
                                          <p:val>
                                            <p:strVal val="1+#ppt_w/2"/>
                                          </p:val>
                                        </p:tav>
                                        <p:tav tm="100000">
                                          <p:val>
                                            <p:strVal val="#ppt_x"/>
                                          </p:val>
                                        </p:tav>
                                      </p:tavLst>
                                    </p:anim>
                                    <p:anim calcmode="lin" valueType="num">
                                      <p:cBhvr additive="base">
                                        <p:cTn id="328" dur="3450" fill="hold"/>
                                        <p:tgtEl>
                                          <p:spTgt spid="187"/>
                                        </p:tgtEl>
                                        <p:attrNameLst>
                                          <p:attrName>ppt_y</p:attrName>
                                        </p:attrNameLst>
                                      </p:cBhvr>
                                      <p:tavLst>
                                        <p:tav tm="0">
                                          <p:val>
                                            <p:strVal val="0-#ppt_h/2"/>
                                          </p:val>
                                        </p:tav>
                                        <p:tav tm="100000">
                                          <p:val>
                                            <p:strVal val="#ppt_y"/>
                                          </p:val>
                                        </p:tav>
                                      </p:tavLst>
                                    </p:anim>
                                  </p:childTnLst>
                                </p:cTn>
                              </p:par>
                              <p:par>
                                <p:cTn id="329" presetID="8" presetClass="emph" presetSubtype="0" repeatCount="indefinite" fill="hold" grpId="1" nodeType="withEffect">
                                  <p:stCondLst>
                                    <p:cond delay="0"/>
                                  </p:stCondLst>
                                  <p:childTnLst>
                                    <p:animRot by="-21600000">
                                      <p:cBhvr>
                                        <p:cTn id="330" dur="3450" fill="hold"/>
                                        <p:tgtEl>
                                          <p:spTgt spid="187"/>
                                        </p:tgtEl>
                                        <p:attrNameLst>
                                          <p:attrName>r</p:attrName>
                                        </p:attrNameLst>
                                      </p:cBhvr>
                                    </p:animRot>
                                  </p:childTnLst>
                                </p:cTn>
                              </p:par>
                              <p:par>
                                <p:cTn id="331" presetID="2" presetClass="exit" presetSubtype="8" fill="hold" grpId="2" nodeType="withEffect">
                                  <p:stCondLst>
                                    <p:cond delay="0"/>
                                  </p:stCondLst>
                                  <p:childTnLst>
                                    <p:anim calcmode="lin" valueType="num">
                                      <p:cBhvr additive="base">
                                        <p:cTn id="332" dur="3450"/>
                                        <p:tgtEl>
                                          <p:spTgt spid="187"/>
                                        </p:tgtEl>
                                        <p:attrNameLst>
                                          <p:attrName>ppt_x</p:attrName>
                                        </p:attrNameLst>
                                      </p:cBhvr>
                                      <p:tavLst>
                                        <p:tav tm="0">
                                          <p:val>
                                            <p:strVal val="ppt_x"/>
                                          </p:val>
                                        </p:tav>
                                        <p:tav tm="100000">
                                          <p:val>
                                            <p:strVal val="0-ppt_w/2"/>
                                          </p:val>
                                        </p:tav>
                                      </p:tavLst>
                                    </p:anim>
                                    <p:anim calcmode="lin" valueType="num">
                                      <p:cBhvr additive="base">
                                        <p:cTn id="333" dur="3450"/>
                                        <p:tgtEl>
                                          <p:spTgt spid="187"/>
                                        </p:tgtEl>
                                        <p:attrNameLst>
                                          <p:attrName>ppt_y</p:attrName>
                                        </p:attrNameLst>
                                      </p:cBhvr>
                                      <p:tavLst>
                                        <p:tav tm="0">
                                          <p:val>
                                            <p:strVal val="ppt_y"/>
                                          </p:val>
                                        </p:tav>
                                        <p:tav tm="100000">
                                          <p:val>
                                            <p:strVal val="ppt_y"/>
                                          </p:val>
                                        </p:tav>
                                      </p:tavLst>
                                    </p:anim>
                                    <p:set>
                                      <p:cBhvr>
                                        <p:cTn id="334" dur="1" fill="hold">
                                          <p:stCondLst>
                                            <p:cond delay="3449"/>
                                          </p:stCondLst>
                                        </p:cTn>
                                        <p:tgtEl>
                                          <p:spTgt spid="187"/>
                                        </p:tgtEl>
                                        <p:attrNameLst>
                                          <p:attrName>style.visibility</p:attrName>
                                        </p:attrNameLst>
                                      </p:cBhvr>
                                      <p:to>
                                        <p:strVal val="hidden"/>
                                      </p:to>
                                    </p:set>
                                  </p:childTnLst>
                                </p:cTn>
                              </p:par>
                              <p:par>
                                <p:cTn id="335" presetID="2" presetClass="entr" presetSubtype="3" fill="hold" grpId="0" nodeType="withEffect">
                                  <p:stCondLst>
                                    <p:cond delay="0"/>
                                  </p:stCondLst>
                                  <p:childTnLst>
                                    <p:set>
                                      <p:cBhvr>
                                        <p:cTn id="336" dur="1" fill="hold">
                                          <p:stCondLst>
                                            <p:cond delay="0"/>
                                          </p:stCondLst>
                                        </p:cTn>
                                        <p:tgtEl>
                                          <p:spTgt spid="186"/>
                                        </p:tgtEl>
                                        <p:attrNameLst>
                                          <p:attrName>style.visibility</p:attrName>
                                        </p:attrNameLst>
                                      </p:cBhvr>
                                      <p:to>
                                        <p:strVal val="visible"/>
                                      </p:to>
                                    </p:set>
                                    <p:anim calcmode="lin" valueType="num">
                                      <p:cBhvr additive="base">
                                        <p:cTn id="337" dur="3450" fill="hold"/>
                                        <p:tgtEl>
                                          <p:spTgt spid="186"/>
                                        </p:tgtEl>
                                        <p:attrNameLst>
                                          <p:attrName>ppt_x</p:attrName>
                                        </p:attrNameLst>
                                      </p:cBhvr>
                                      <p:tavLst>
                                        <p:tav tm="0">
                                          <p:val>
                                            <p:strVal val="1+#ppt_w/2"/>
                                          </p:val>
                                        </p:tav>
                                        <p:tav tm="100000">
                                          <p:val>
                                            <p:strVal val="#ppt_x"/>
                                          </p:val>
                                        </p:tav>
                                      </p:tavLst>
                                    </p:anim>
                                    <p:anim calcmode="lin" valueType="num">
                                      <p:cBhvr additive="base">
                                        <p:cTn id="338" dur="3450" fill="hold"/>
                                        <p:tgtEl>
                                          <p:spTgt spid="186"/>
                                        </p:tgtEl>
                                        <p:attrNameLst>
                                          <p:attrName>ppt_y</p:attrName>
                                        </p:attrNameLst>
                                      </p:cBhvr>
                                      <p:tavLst>
                                        <p:tav tm="0">
                                          <p:val>
                                            <p:strVal val="0-#ppt_h/2"/>
                                          </p:val>
                                        </p:tav>
                                        <p:tav tm="100000">
                                          <p:val>
                                            <p:strVal val="#ppt_y"/>
                                          </p:val>
                                        </p:tav>
                                      </p:tavLst>
                                    </p:anim>
                                  </p:childTnLst>
                                </p:cTn>
                              </p:par>
                              <p:par>
                                <p:cTn id="339" presetID="8" presetClass="emph" presetSubtype="0" repeatCount="indefinite" fill="hold" grpId="1" nodeType="withEffect">
                                  <p:stCondLst>
                                    <p:cond delay="0"/>
                                  </p:stCondLst>
                                  <p:childTnLst>
                                    <p:animRot by="-21600000">
                                      <p:cBhvr>
                                        <p:cTn id="340" dur="3450" fill="hold"/>
                                        <p:tgtEl>
                                          <p:spTgt spid="186"/>
                                        </p:tgtEl>
                                        <p:attrNameLst>
                                          <p:attrName>r</p:attrName>
                                        </p:attrNameLst>
                                      </p:cBhvr>
                                    </p:animRot>
                                  </p:childTnLst>
                                </p:cTn>
                              </p:par>
                              <p:par>
                                <p:cTn id="341" presetID="2" presetClass="exit" presetSubtype="8" fill="hold" grpId="2" nodeType="withEffect">
                                  <p:stCondLst>
                                    <p:cond delay="0"/>
                                  </p:stCondLst>
                                  <p:childTnLst>
                                    <p:anim calcmode="lin" valueType="num">
                                      <p:cBhvr additive="base">
                                        <p:cTn id="342" dur="3450"/>
                                        <p:tgtEl>
                                          <p:spTgt spid="186"/>
                                        </p:tgtEl>
                                        <p:attrNameLst>
                                          <p:attrName>ppt_x</p:attrName>
                                        </p:attrNameLst>
                                      </p:cBhvr>
                                      <p:tavLst>
                                        <p:tav tm="0">
                                          <p:val>
                                            <p:strVal val="ppt_x"/>
                                          </p:val>
                                        </p:tav>
                                        <p:tav tm="100000">
                                          <p:val>
                                            <p:strVal val="0-ppt_w/2"/>
                                          </p:val>
                                        </p:tav>
                                      </p:tavLst>
                                    </p:anim>
                                    <p:anim calcmode="lin" valueType="num">
                                      <p:cBhvr additive="base">
                                        <p:cTn id="343" dur="3450"/>
                                        <p:tgtEl>
                                          <p:spTgt spid="186"/>
                                        </p:tgtEl>
                                        <p:attrNameLst>
                                          <p:attrName>ppt_y</p:attrName>
                                        </p:attrNameLst>
                                      </p:cBhvr>
                                      <p:tavLst>
                                        <p:tav tm="0">
                                          <p:val>
                                            <p:strVal val="ppt_y"/>
                                          </p:val>
                                        </p:tav>
                                        <p:tav tm="100000">
                                          <p:val>
                                            <p:strVal val="ppt_y"/>
                                          </p:val>
                                        </p:tav>
                                      </p:tavLst>
                                    </p:anim>
                                    <p:set>
                                      <p:cBhvr>
                                        <p:cTn id="344" dur="1" fill="hold">
                                          <p:stCondLst>
                                            <p:cond delay="3449"/>
                                          </p:stCondLst>
                                        </p:cTn>
                                        <p:tgtEl>
                                          <p:spTgt spid="186"/>
                                        </p:tgtEl>
                                        <p:attrNameLst>
                                          <p:attrName>style.visibility</p:attrName>
                                        </p:attrNameLst>
                                      </p:cBhvr>
                                      <p:to>
                                        <p:strVal val="hidden"/>
                                      </p:to>
                                    </p:set>
                                  </p:childTnLst>
                                </p:cTn>
                              </p:par>
                              <p:par>
                                <p:cTn id="345" presetID="2" presetClass="entr" presetSubtype="3" fill="hold" grpId="0" nodeType="withEffect">
                                  <p:stCondLst>
                                    <p:cond delay="0"/>
                                  </p:stCondLst>
                                  <p:childTnLst>
                                    <p:set>
                                      <p:cBhvr>
                                        <p:cTn id="346" dur="1" fill="hold">
                                          <p:stCondLst>
                                            <p:cond delay="0"/>
                                          </p:stCondLst>
                                        </p:cTn>
                                        <p:tgtEl>
                                          <p:spTgt spid="188"/>
                                        </p:tgtEl>
                                        <p:attrNameLst>
                                          <p:attrName>style.visibility</p:attrName>
                                        </p:attrNameLst>
                                      </p:cBhvr>
                                      <p:to>
                                        <p:strVal val="visible"/>
                                      </p:to>
                                    </p:set>
                                    <p:anim calcmode="lin" valueType="num">
                                      <p:cBhvr additive="base">
                                        <p:cTn id="347" dur="3450" fill="hold"/>
                                        <p:tgtEl>
                                          <p:spTgt spid="188"/>
                                        </p:tgtEl>
                                        <p:attrNameLst>
                                          <p:attrName>ppt_x</p:attrName>
                                        </p:attrNameLst>
                                      </p:cBhvr>
                                      <p:tavLst>
                                        <p:tav tm="0">
                                          <p:val>
                                            <p:strVal val="1+#ppt_w/2"/>
                                          </p:val>
                                        </p:tav>
                                        <p:tav tm="100000">
                                          <p:val>
                                            <p:strVal val="#ppt_x"/>
                                          </p:val>
                                        </p:tav>
                                      </p:tavLst>
                                    </p:anim>
                                    <p:anim calcmode="lin" valueType="num">
                                      <p:cBhvr additive="base">
                                        <p:cTn id="348" dur="3450" fill="hold"/>
                                        <p:tgtEl>
                                          <p:spTgt spid="188"/>
                                        </p:tgtEl>
                                        <p:attrNameLst>
                                          <p:attrName>ppt_y</p:attrName>
                                        </p:attrNameLst>
                                      </p:cBhvr>
                                      <p:tavLst>
                                        <p:tav tm="0">
                                          <p:val>
                                            <p:strVal val="0-#ppt_h/2"/>
                                          </p:val>
                                        </p:tav>
                                        <p:tav tm="100000">
                                          <p:val>
                                            <p:strVal val="#ppt_y"/>
                                          </p:val>
                                        </p:tav>
                                      </p:tavLst>
                                    </p:anim>
                                  </p:childTnLst>
                                </p:cTn>
                              </p:par>
                              <p:par>
                                <p:cTn id="349" presetID="8" presetClass="emph" presetSubtype="0" repeatCount="indefinite" fill="hold" grpId="1" nodeType="withEffect">
                                  <p:stCondLst>
                                    <p:cond delay="0"/>
                                  </p:stCondLst>
                                  <p:childTnLst>
                                    <p:animRot by="-21600000">
                                      <p:cBhvr>
                                        <p:cTn id="350" dur="3450" fill="hold"/>
                                        <p:tgtEl>
                                          <p:spTgt spid="188"/>
                                        </p:tgtEl>
                                        <p:attrNameLst>
                                          <p:attrName>r</p:attrName>
                                        </p:attrNameLst>
                                      </p:cBhvr>
                                    </p:animRot>
                                  </p:childTnLst>
                                </p:cTn>
                              </p:par>
                              <p:par>
                                <p:cTn id="351" presetID="2" presetClass="exit" presetSubtype="8" fill="hold" grpId="2" nodeType="withEffect">
                                  <p:stCondLst>
                                    <p:cond delay="0"/>
                                  </p:stCondLst>
                                  <p:childTnLst>
                                    <p:anim calcmode="lin" valueType="num">
                                      <p:cBhvr additive="base">
                                        <p:cTn id="352" dur="3450"/>
                                        <p:tgtEl>
                                          <p:spTgt spid="188"/>
                                        </p:tgtEl>
                                        <p:attrNameLst>
                                          <p:attrName>ppt_x</p:attrName>
                                        </p:attrNameLst>
                                      </p:cBhvr>
                                      <p:tavLst>
                                        <p:tav tm="0">
                                          <p:val>
                                            <p:strVal val="ppt_x"/>
                                          </p:val>
                                        </p:tav>
                                        <p:tav tm="100000">
                                          <p:val>
                                            <p:strVal val="0-ppt_w/2"/>
                                          </p:val>
                                        </p:tav>
                                      </p:tavLst>
                                    </p:anim>
                                    <p:anim calcmode="lin" valueType="num">
                                      <p:cBhvr additive="base">
                                        <p:cTn id="353" dur="3450"/>
                                        <p:tgtEl>
                                          <p:spTgt spid="188"/>
                                        </p:tgtEl>
                                        <p:attrNameLst>
                                          <p:attrName>ppt_y</p:attrName>
                                        </p:attrNameLst>
                                      </p:cBhvr>
                                      <p:tavLst>
                                        <p:tav tm="0">
                                          <p:val>
                                            <p:strVal val="ppt_y"/>
                                          </p:val>
                                        </p:tav>
                                        <p:tav tm="100000">
                                          <p:val>
                                            <p:strVal val="ppt_y"/>
                                          </p:val>
                                        </p:tav>
                                      </p:tavLst>
                                    </p:anim>
                                    <p:set>
                                      <p:cBhvr>
                                        <p:cTn id="354" dur="1" fill="hold">
                                          <p:stCondLst>
                                            <p:cond delay="3449"/>
                                          </p:stCondLst>
                                        </p:cTn>
                                        <p:tgtEl>
                                          <p:spTgt spid="188"/>
                                        </p:tgtEl>
                                        <p:attrNameLst>
                                          <p:attrName>style.visibility</p:attrName>
                                        </p:attrNameLst>
                                      </p:cBhvr>
                                      <p:to>
                                        <p:strVal val="hidden"/>
                                      </p:to>
                                    </p:set>
                                  </p:childTnLst>
                                </p:cTn>
                              </p:par>
                              <p:par>
                                <p:cTn id="355" presetID="2" presetClass="entr" presetSubtype="3" fill="hold" grpId="0" nodeType="withEffect">
                                  <p:stCondLst>
                                    <p:cond delay="0"/>
                                  </p:stCondLst>
                                  <p:childTnLst>
                                    <p:set>
                                      <p:cBhvr>
                                        <p:cTn id="356" dur="1" fill="hold">
                                          <p:stCondLst>
                                            <p:cond delay="0"/>
                                          </p:stCondLst>
                                        </p:cTn>
                                        <p:tgtEl>
                                          <p:spTgt spid="190"/>
                                        </p:tgtEl>
                                        <p:attrNameLst>
                                          <p:attrName>style.visibility</p:attrName>
                                        </p:attrNameLst>
                                      </p:cBhvr>
                                      <p:to>
                                        <p:strVal val="visible"/>
                                      </p:to>
                                    </p:set>
                                    <p:anim calcmode="lin" valueType="num">
                                      <p:cBhvr additive="base">
                                        <p:cTn id="357" dur="3450" fill="hold"/>
                                        <p:tgtEl>
                                          <p:spTgt spid="190"/>
                                        </p:tgtEl>
                                        <p:attrNameLst>
                                          <p:attrName>ppt_x</p:attrName>
                                        </p:attrNameLst>
                                      </p:cBhvr>
                                      <p:tavLst>
                                        <p:tav tm="0">
                                          <p:val>
                                            <p:strVal val="1+#ppt_w/2"/>
                                          </p:val>
                                        </p:tav>
                                        <p:tav tm="100000">
                                          <p:val>
                                            <p:strVal val="#ppt_x"/>
                                          </p:val>
                                        </p:tav>
                                      </p:tavLst>
                                    </p:anim>
                                    <p:anim calcmode="lin" valueType="num">
                                      <p:cBhvr additive="base">
                                        <p:cTn id="358" dur="3450" fill="hold"/>
                                        <p:tgtEl>
                                          <p:spTgt spid="190"/>
                                        </p:tgtEl>
                                        <p:attrNameLst>
                                          <p:attrName>ppt_y</p:attrName>
                                        </p:attrNameLst>
                                      </p:cBhvr>
                                      <p:tavLst>
                                        <p:tav tm="0">
                                          <p:val>
                                            <p:strVal val="0-#ppt_h/2"/>
                                          </p:val>
                                        </p:tav>
                                        <p:tav tm="100000">
                                          <p:val>
                                            <p:strVal val="#ppt_y"/>
                                          </p:val>
                                        </p:tav>
                                      </p:tavLst>
                                    </p:anim>
                                  </p:childTnLst>
                                </p:cTn>
                              </p:par>
                              <p:par>
                                <p:cTn id="359" presetID="8" presetClass="emph" presetSubtype="0" repeatCount="indefinite" fill="hold" grpId="1" nodeType="withEffect">
                                  <p:stCondLst>
                                    <p:cond delay="0"/>
                                  </p:stCondLst>
                                  <p:childTnLst>
                                    <p:animRot by="-21600000">
                                      <p:cBhvr>
                                        <p:cTn id="360" dur="3450" fill="hold"/>
                                        <p:tgtEl>
                                          <p:spTgt spid="190"/>
                                        </p:tgtEl>
                                        <p:attrNameLst>
                                          <p:attrName>r</p:attrName>
                                        </p:attrNameLst>
                                      </p:cBhvr>
                                    </p:animRot>
                                  </p:childTnLst>
                                </p:cTn>
                              </p:par>
                              <p:par>
                                <p:cTn id="361" presetID="2" presetClass="exit" presetSubtype="8" fill="hold" grpId="2" nodeType="withEffect">
                                  <p:stCondLst>
                                    <p:cond delay="0"/>
                                  </p:stCondLst>
                                  <p:childTnLst>
                                    <p:anim calcmode="lin" valueType="num">
                                      <p:cBhvr additive="base">
                                        <p:cTn id="362" dur="3450"/>
                                        <p:tgtEl>
                                          <p:spTgt spid="190"/>
                                        </p:tgtEl>
                                        <p:attrNameLst>
                                          <p:attrName>ppt_x</p:attrName>
                                        </p:attrNameLst>
                                      </p:cBhvr>
                                      <p:tavLst>
                                        <p:tav tm="0">
                                          <p:val>
                                            <p:strVal val="ppt_x"/>
                                          </p:val>
                                        </p:tav>
                                        <p:tav tm="100000">
                                          <p:val>
                                            <p:strVal val="0-ppt_w/2"/>
                                          </p:val>
                                        </p:tav>
                                      </p:tavLst>
                                    </p:anim>
                                    <p:anim calcmode="lin" valueType="num">
                                      <p:cBhvr additive="base">
                                        <p:cTn id="363" dur="3450"/>
                                        <p:tgtEl>
                                          <p:spTgt spid="190"/>
                                        </p:tgtEl>
                                        <p:attrNameLst>
                                          <p:attrName>ppt_y</p:attrName>
                                        </p:attrNameLst>
                                      </p:cBhvr>
                                      <p:tavLst>
                                        <p:tav tm="0">
                                          <p:val>
                                            <p:strVal val="ppt_y"/>
                                          </p:val>
                                        </p:tav>
                                        <p:tav tm="100000">
                                          <p:val>
                                            <p:strVal val="ppt_y"/>
                                          </p:val>
                                        </p:tav>
                                      </p:tavLst>
                                    </p:anim>
                                    <p:set>
                                      <p:cBhvr>
                                        <p:cTn id="364" dur="1" fill="hold">
                                          <p:stCondLst>
                                            <p:cond delay="3449"/>
                                          </p:stCondLst>
                                        </p:cTn>
                                        <p:tgtEl>
                                          <p:spTgt spid="190"/>
                                        </p:tgtEl>
                                        <p:attrNameLst>
                                          <p:attrName>style.visibility</p:attrName>
                                        </p:attrNameLst>
                                      </p:cBhvr>
                                      <p:to>
                                        <p:strVal val="hidden"/>
                                      </p:to>
                                    </p:set>
                                  </p:childTnLst>
                                </p:cTn>
                              </p:par>
                              <p:par>
                                <p:cTn id="365" presetID="2" presetClass="entr" presetSubtype="3" fill="hold" grpId="0" nodeType="withEffect">
                                  <p:stCondLst>
                                    <p:cond delay="0"/>
                                  </p:stCondLst>
                                  <p:childTnLst>
                                    <p:set>
                                      <p:cBhvr>
                                        <p:cTn id="366" dur="1" fill="hold">
                                          <p:stCondLst>
                                            <p:cond delay="0"/>
                                          </p:stCondLst>
                                        </p:cTn>
                                        <p:tgtEl>
                                          <p:spTgt spid="194"/>
                                        </p:tgtEl>
                                        <p:attrNameLst>
                                          <p:attrName>style.visibility</p:attrName>
                                        </p:attrNameLst>
                                      </p:cBhvr>
                                      <p:to>
                                        <p:strVal val="visible"/>
                                      </p:to>
                                    </p:set>
                                    <p:anim calcmode="lin" valueType="num">
                                      <p:cBhvr additive="base">
                                        <p:cTn id="367" dur="3500" fill="hold"/>
                                        <p:tgtEl>
                                          <p:spTgt spid="194"/>
                                        </p:tgtEl>
                                        <p:attrNameLst>
                                          <p:attrName>ppt_x</p:attrName>
                                        </p:attrNameLst>
                                      </p:cBhvr>
                                      <p:tavLst>
                                        <p:tav tm="0">
                                          <p:val>
                                            <p:strVal val="1+#ppt_w/2"/>
                                          </p:val>
                                        </p:tav>
                                        <p:tav tm="100000">
                                          <p:val>
                                            <p:strVal val="#ppt_x"/>
                                          </p:val>
                                        </p:tav>
                                      </p:tavLst>
                                    </p:anim>
                                    <p:anim calcmode="lin" valueType="num">
                                      <p:cBhvr additive="base">
                                        <p:cTn id="368" dur="3500" fill="hold"/>
                                        <p:tgtEl>
                                          <p:spTgt spid="194"/>
                                        </p:tgtEl>
                                        <p:attrNameLst>
                                          <p:attrName>ppt_y</p:attrName>
                                        </p:attrNameLst>
                                      </p:cBhvr>
                                      <p:tavLst>
                                        <p:tav tm="0">
                                          <p:val>
                                            <p:strVal val="0-#ppt_h/2"/>
                                          </p:val>
                                        </p:tav>
                                        <p:tav tm="100000">
                                          <p:val>
                                            <p:strVal val="#ppt_y"/>
                                          </p:val>
                                        </p:tav>
                                      </p:tavLst>
                                    </p:anim>
                                  </p:childTnLst>
                                </p:cTn>
                              </p:par>
                              <p:par>
                                <p:cTn id="369" presetID="8" presetClass="emph" presetSubtype="0" repeatCount="indefinite" fill="hold" grpId="1" nodeType="withEffect">
                                  <p:stCondLst>
                                    <p:cond delay="0"/>
                                  </p:stCondLst>
                                  <p:childTnLst>
                                    <p:animRot by="-21600000">
                                      <p:cBhvr>
                                        <p:cTn id="370" dur="3500" fill="hold"/>
                                        <p:tgtEl>
                                          <p:spTgt spid="194"/>
                                        </p:tgtEl>
                                        <p:attrNameLst>
                                          <p:attrName>r</p:attrName>
                                        </p:attrNameLst>
                                      </p:cBhvr>
                                    </p:animRot>
                                  </p:childTnLst>
                                </p:cTn>
                              </p:par>
                              <p:par>
                                <p:cTn id="371" presetID="2" presetClass="exit" presetSubtype="8" fill="hold" grpId="2" nodeType="withEffect">
                                  <p:stCondLst>
                                    <p:cond delay="0"/>
                                  </p:stCondLst>
                                  <p:childTnLst>
                                    <p:anim calcmode="lin" valueType="num">
                                      <p:cBhvr additive="base">
                                        <p:cTn id="372" dur="3500"/>
                                        <p:tgtEl>
                                          <p:spTgt spid="194"/>
                                        </p:tgtEl>
                                        <p:attrNameLst>
                                          <p:attrName>ppt_x</p:attrName>
                                        </p:attrNameLst>
                                      </p:cBhvr>
                                      <p:tavLst>
                                        <p:tav tm="0">
                                          <p:val>
                                            <p:strVal val="ppt_x"/>
                                          </p:val>
                                        </p:tav>
                                        <p:tav tm="100000">
                                          <p:val>
                                            <p:strVal val="0-ppt_w/2"/>
                                          </p:val>
                                        </p:tav>
                                      </p:tavLst>
                                    </p:anim>
                                    <p:anim calcmode="lin" valueType="num">
                                      <p:cBhvr additive="base">
                                        <p:cTn id="373" dur="3500"/>
                                        <p:tgtEl>
                                          <p:spTgt spid="194"/>
                                        </p:tgtEl>
                                        <p:attrNameLst>
                                          <p:attrName>ppt_y</p:attrName>
                                        </p:attrNameLst>
                                      </p:cBhvr>
                                      <p:tavLst>
                                        <p:tav tm="0">
                                          <p:val>
                                            <p:strVal val="ppt_y"/>
                                          </p:val>
                                        </p:tav>
                                        <p:tav tm="100000">
                                          <p:val>
                                            <p:strVal val="ppt_y"/>
                                          </p:val>
                                        </p:tav>
                                      </p:tavLst>
                                    </p:anim>
                                    <p:set>
                                      <p:cBhvr>
                                        <p:cTn id="374" dur="1" fill="hold">
                                          <p:stCondLst>
                                            <p:cond delay="3499"/>
                                          </p:stCondLst>
                                        </p:cTn>
                                        <p:tgtEl>
                                          <p:spTgt spid="194"/>
                                        </p:tgtEl>
                                        <p:attrNameLst>
                                          <p:attrName>style.visibility</p:attrName>
                                        </p:attrNameLst>
                                      </p:cBhvr>
                                      <p:to>
                                        <p:strVal val="hidden"/>
                                      </p:to>
                                    </p:set>
                                  </p:childTnLst>
                                </p:cTn>
                              </p:par>
                              <p:par>
                                <p:cTn id="375" presetID="2" presetClass="entr" presetSubtype="3" fill="hold" grpId="0" nodeType="withEffect">
                                  <p:stCondLst>
                                    <p:cond delay="0"/>
                                  </p:stCondLst>
                                  <p:childTnLst>
                                    <p:set>
                                      <p:cBhvr>
                                        <p:cTn id="376" dur="1" fill="hold">
                                          <p:stCondLst>
                                            <p:cond delay="0"/>
                                          </p:stCondLst>
                                        </p:cTn>
                                        <p:tgtEl>
                                          <p:spTgt spid="192"/>
                                        </p:tgtEl>
                                        <p:attrNameLst>
                                          <p:attrName>style.visibility</p:attrName>
                                        </p:attrNameLst>
                                      </p:cBhvr>
                                      <p:to>
                                        <p:strVal val="visible"/>
                                      </p:to>
                                    </p:set>
                                    <p:anim calcmode="lin" valueType="num">
                                      <p:cBhvr additive="base">
                                        <p:cTn id="377" dur="3500" fill="hold"/>
                                        <p:tgtEl>
                                          <p:spTgt spid="192"/>
                                        </p:tgtEl>
                                        <p:attrNameLst>
                                          <p:attrName>ppt_x</p:attrName>
                                        </p:attrNameLst>
                                      </p:cBhvr>
                                      <p:tavLst>
                                        <p:tav tm="0">
                                          <p:val>
                                            <p:strVal val="1+#ppt_w/2"/>
                                          </p:val>
                                        </p:tav>
                                        <p:tav tm="100000">
                                          <p:val>
                                            <p:strVal val="#ppt_x"/>
                                          </p:val>
                                        </p:tav>
                                      </p:tavLst>
                                    </p:anim>
                                    <p:anim calcmode="lin" valueType="num">
                                      <p:cBhvr additive="base">
                                        <p:cTn id="378" dur="3500" fill="hold"/>
                                        <p:tgtEl>
                                          <p:spTgt spid="192"/>
                                        </p:tgtEl>
                                        <p:attrNameLst>
                                          <p:attrName>ppt_y</p:attrName>
                                        </p:attrNameLst>
                                      </p:cBhvr>
                                      <p:tavLst>
                                        <p:tav tm="0">
                                          <p:val>
                                            <p:strVal val="0-#ppt_h/2"/>
                                          </p:val>
                                        </p:tav>
                                        <p:tav tm="100000">
                                          <p:val>
                                            <p:strVal val="#ppt_y"/>
                                          </p:val>
                                        </p:tav>
                                      </p:tavLst>
                                    </p:anim>
                                  </p:childTnLst>
                                </p:cTn>
                              </p:par>
                              <p:par>
                                <p:cTn id="379" presetID="8" presetClass="emph" presetSubtype="0" repeatCount="indefinite" fill="hold" grpId="1" nodeType="withEffect">
                                  <p:stCondLst>
                                    <p:cond delay="0"/>
                                  </p:stCondLst>
                                  <p:childTnLst>
                                    <p:animRot by="-21600000">
                                      <p:cBhvr>
                                        <p:cTn id="380" dur="3500" fill="hold"/>
                                        <p:tgtEl>
                                          <p:spTgt spid="192"/>
                                        </p:tgtEl>
                                        <p:attrNameLst>
                                          <p:attrName>r</p:attrName>
                                        </p:attrNameLst>
                                      </p:cBhvr>
                                    </p:animRot>
                                  </p:childTnLst>
                                </p:cTn>
                              </p:par>
                              <p:par>
                                <p:cTn id="381" presetID="2" presetClass="exit" presetSubtype="8" fill="hold" grpId="2" nodeType="withEffect">
                                  <p:stCondLst>
                                    <p:cond delay="0"/>
                                  </p:stCondLst>
                                  <p:childTnLst>
                                    <p:anim calcmode="lin" valueType="num">
                                      <p:cBhvr additive="base">
                                        <p:cTn id="382" dur="3500"/>
                                        <p:tgtEl>
                                          <p:spTgt spid="192"/>
                                        </p:tgtEl>
                                        <p:attrNameLst>
                                          <p:attrName>ppt_x</p:attrName>
                                        </p:attrNameLst>
                                      </p:cBhvr>
                                      <p:tavLst>
                                        <p:tav tm="0">
                                          <p:val>
                                            <p:strVal val="ppt_x"/>
                                          </p:val>
                                        </p:tav>
                                        <p:tav tm="100000">
                                          <p:val>
                                            <p:strVal val="0-ppt_w/2"/>
                                          </p:val>
                                        </p:tav>
                                      </p:tavLst>
                                    </p:anim>
                                    <p:anim calcmode="lin" valueType="num">
                                      <p:cBhvr additive="base">
                                        <p:cTn id="383" dur="3500"/>
                                        <p:tgtEl>
                                          <p:spTgt spid="192"/>
                                        </p:tgtEl>
                                        <p:attrNameLst>
                                          <p:attrName>ppt_y</p:attrName>
                                        </p:attrNameLst>
                                      </p:cBhvr>
                                      <p:tavLst>
                                        <p:tav tm="0">
                                          <p:val>
                                            <p:strVal val="ppt_y"/>
                                          </p:val>
                                        </p:tav>
                                        <p:tav tm="100000">
                                          <p:val>
                                            <p:strVal val="ppt_y"/>
                                          </p:val>
                                        </p:tav>
                                      </p:tavLst>
                                    </p:anim>
                                    <p:set>
                                      <p:cBhvr>
                                        <p:cTn id="384" dur="1" fill="hold">
                                          <p:stCondLst>
                                            <p:cond delay="3499"/>
                                          </p:stCondLst>
                                        </p:cTn>
                                        <p:tgtEl>
                                          <p:spTgt spid="192"/>
                                        </p:tgtEl>
                                        <p:attrNameLst>
                                          <p:attrName>style.visibility</p:attrName>
                                        </p:attrNameLst>
                                      </p:cBhvr>
                                      <p:to>
                                        <p:strVal val="hidden"/>
                                      </p:to>
                                    </p:set>
                                  </p:childTnLst>
                                </p:cTn>
                              </p:par>
                              <p:par>
                                <p:cTn id="385" presetID="2" presetClass="entr" presetSubtype="3" fill="hold" grpId="0" nodeType="withEffect">
                                  <p:stCondLst>
                                    <p:cond delay="0"/>
                                  </p:stCondLst>
                                  <p:childTnLst>
                                    <p:set>
                                      <p:cBhvr>
                                        <p:cTn id="386" dur="1" fill="hold">
                                          <p:stCondLst>
                                            <p:cond delay="0"/>
                                          </p:stCondLst>
                                        </p:cTn>
                                        <p:tgtEl>
                                          <p:spTgt spid="191"/>
                                        </p:tgtEl>
                                        <p:attrNameLst>
                                          <p:attrName>style.visibility</p:attrName>
                                        </p:attrNameLst>
                                      </p:cBhvr>
                                      <p:to>
                                        <p:strVal val="visible"/>
                                      </p:to>
                                    </p:set>
                                    <p:anim calcmode="lin" valueType="num">
                                      <p:cBhvr additive="base">
                                        <p:cTn id="387" dur="3500" fill="hold"/>
                                        <p:tgtEl>
                                          <p:spTgt spid="191"/>
                                        </p:tgtEl>
                                        <p:attrNameLst>
                                          <p:attrName>ppt_x</p:attrName>
                                        </p:attrNameLst>
                                      </p:cBhvr>
                                      <p:tavLst>
                                        <p:tav tm="0">
                                          <p:val>
                                            <p:strVal val="1+#ppt_w/2"/>
                                          </p:val>
                                        </p:tav>
                                        <p:tav tm="100000">
                                          <p:val>
                                            <p:strVal val="#ppt_x"/>
                                          </p:val>
                                        </p:tav>
                                      </p:tavLst>
                                    </p:anim>
                                    <p:anim calcmode="lin" valueType="num">
                                      <p:cBhvr additive="base">
                                        <p:cTn id="388" dur="3500" fill="hold"/>
                                        <p:tgtEl>
                                          <p:spTgt spid="191"/>
                                        </p:tgtEl>
                                        <p:attrNameLst>
                                          <p:attrName>ppt_y</p:attrName>
                                        </p:attrNameLst>
                                      </p:cBhvr>
                                      <p:tavLst>
                                        <p:tav tm="0">
                                          <p:val>
                                            <p:strVal val="0-#ppt_h/2"/>
                                          </p:val>
                                        </p:tav>
                                        <p:tav tm="100000">
                                          <p:val>
                                            <p:strVal val="#ppt_y"/>
                                          </p:val>
                                        </p:tav>
                                      </p:tavLst>
                                    </p:anim>
                                  </p:childTnLst>
                                </p:cTn>
                              </p:par>
                              <p:par>
                                <p:cTn id="389" presetID="8" presetClass="emph" presetSubtype="0" repeatCount="indefinite" fill="hold" grpId="1" nodeType="withEffect">
                                  <p:stCondLst>
                                    <p:cond delay="0"/>
                                  </p:stCondLst>
                                  <p:childTnLst>
                                    <p:animRot by="-21600000">
                                      <p:cBhvr>
                                        <p:cTn id="390" dur="3500" fill="hold"/>
                                        <p:tgtEl>
                                          <p:spTgt spid="191"/>
                                        </p:tgtEl>
                                        <p:attrNameLst>
                                          <p:attrName>r</p:attrName>
                                        </p:attrNameLst>
                                      </p:cBhvr>
                                    </p:animRot>
                                  </p:childTnLst>
                                </p:cTn>
                              </p:par>
                              <p:par>
                                <p:cTn id="391" presetID="2" presetClass="exit" presetSubtype="8" fill="hold" grpId="2" nodeType="withEffect">
                                  <p:stCondLst>
                                    <p:cond delay="0"/>
                                  </p:stCondLst>
                                  <p:childTnLst>
                                    <p:anim calcmode="lin" valueType="num">
                                      <p:cBhvr additive="base">
                                        <p:cTn id="392" dur="3500"/>
                                        <p:tgtEl>
                                          <p:spTgt spid="191"/>
                                        </p:tgtEl>
                                        <p:attrNameLst>
                                          <p:attrName>ppt_x</p:attrName>
                                        </p:attrNameLst>
                                      </p:cBhvr>
                                      <p:tavLst>
                                        <p:tav tm="0">
                                          <p:val>
                                            <p:strVal val="ppt_x"/>
                                          </p:val>
                                        </p:tav>
                                        <p:tav tm="100000">
                                          <p:val>
                                            <p:strVal val="0-ppt_w/2"/>
                                          </p:val>
                                        </p:tav>
                                      </p:tavLst>
                                    </p:anim>
                                    <p:anim calcmode="lin" valueType="num">
                                      <p:cBhvr additive="base">
                                        <p:cTn id="393" dur="3500"/>
                                        <p:tgtEl>
                                          <p:spTgt spid="191"/>
                                        </p:tgtEl>
                                        <p:attrNameLst>
                                          <p:attrName>ppt_y</p:attrName>
                                        </p:attrNameLst>
                                      </p:cBhvr>
                                      <p:tavLst>
                                        <p:tav tm="0">
                                          <p:val>
                                            <p:strVal val="ppt_y"/>
                                          </p:val>
                                        </p:tav>
                                        <p:tav tm="100000">
                                          <p:val>
                                            <p:strVal val="ppt_y"/>
                                          </p:val>
                                        </p:tav>
                                      </p:tavLst>
                                    </p:anim>
                                    <p:set>
                                      <p:cBhvr>
                                        <p:cTn id="394" dur="1" fill="hold">
                                          <p:stCondLst>
                                            <p:cond delay="3499"/>
                                          </p:stCondLst>
                                        </p:cTn>
                                        <p:tgtEl>
                                          <p:spTgt spid="191"/>
                                        </p:tgtEl>
                                        <p:attrNameLst>
                                          <p:attrName>style.visibility</p:attrName>
                                        </p:attrNameLst>
                                      </p:cBhvr>
                                      <p:to>
                                        <p:strVal val="hidden"/>
                                      </p:to>
                                    </p:set>
                                  </p:childTnLst>
                                </p:cTn>
                              </p:par>
                              <p:par>
                                <p:cTn id="395" presetID="2" presetClass="entr" presetSubtype="3" fill="hold" grpId="0" nodeType="withEffect">
                                  <p:stCondLst>
                                    <p:cond delay="0"/>
                                  </p:stCondLst>
                                  <p:childTnLst>
                                    <p:set>
                                      <p:cBhvr>
                                        <p:cTn id="396" dur="1" fill="hold">
                                          <p:stCondLst>
                                            <p:cond delay="0"/>
                                          </p:stCondLst>
                                        </p:cTn>
                                        <p:tgtEl>
                                          <p:spTgt spid="193"/>
                                        </p:tgtEl>
                                        <p:attrNameLst>
                                          <p:attrName>style.visibility</p:attrName>
                                        </p:attrNameLst>
                                      </p:cBhvr>
                                      <p:to>
                                        <p:strVal val="visible"/>
                                      </p:to>
                                    </p:set>
                                    <p:anim calcmode="lin" valueType="num">
                                      <p:cBhvr additive="base">
                                        <p:cTn id="397" dur="3500" fill="hold"/>
                                        <p:tgtEl>
                                          <p:spTgt spid="193"/>
                                        </p:tgtEl>
                                        <p:attrNameLst>
                                          <p:attrName>ppt_x</p:attrName>
                                        </p:attrNameLst>
                                      </p:cBhvr>
                                      <p:tavLst>
                                        <p:tav tm="0">
                                          <p:val>
                                            <p:strVal val="1+#ppt_w/2"/>
                                          </p:val>
                                        </p:tav>
                                        <p:tav tm="100000">
                                          <p:val>
                                            <p:strVal val="#ppt_x"/>
                                          </p:val>
                                        </p:tav>
                                      </p:tavLst>
                                    </p:anim>
                                    <p:anim calcmode="lin" valueType="num">
                                      <p:cBhvr additive="base">
                                        <p:cTn id="398" dur="3500" fill="hold"/>
                                        <p:tgtEl>
                                          <p:spTgt spid="193"/>
                                        </p:tgtEl>
                                        <p:attrNameLst>
                                          <p:attrName>ppt_y</p:attrName>
                                        </p:attrNameLst>
                                      </p:cBhvr>
                                      <p:tavLst>
                                        <p:tav tm="0">
                                          <p:val>
                                            <p:strVal val="0-#ppt_h/2"/>
                                          </p:val>
                                        </p:tav>
                                        <p:tav tm="100000">
                                          <p:val>
                                            <p:strVal val="#ppt_y"/>
                                          </p:val>
                                        </p:tav>
                                      </p:tavLst>
                                    </p:anim>
                                  </p:childTnLst>
                                </p:cTn>
                              </p:par>
                              <p:par>
                                <p:cTn id="399" presetID="8" presetClass="emph" presetSubtype="0" repeatCount="indefinite" fill="hold" grpId="1" nodeType="withEffect">
                                  <p:stCondLst>
                                    <p:cond delay="0"/>
                                  </p:stCondLst>
                                  <p:childTnLst>
                                    <p:animRot by="-21600000">
                                      <p:cBhvr>
                                        <p:cTn id="400" dur="3500" fill="hold"/>
                                        <p:tgtEl>
                                          <p:spTgt spid="193"/>
                                        </p:tgtEl>
                                        <p:attrNameLst>
                                          <p:attrName>r</p:attrName>
                                        </p:attrNameLst>
                                      </p:cBhvr>
                                    </p:animRot>
                                  </p:childTnLst>
                                </p:cTn>
                              </p:par>
                              <p:par>
                                <p:cTn id="401" presetID="2" presetClass="exit" presetSubtype="8" fill="hold" grpId="2" nodeType="withEffect">
                                  <p:stCondLst>
                                    <p:cond delay="0"/>
                                  </p:stCondLst>
                                  <p:childTnLst>
                                    <p:anim calcmode="lin" valueType="num">
                                      <p:cBhvr additive="base">
                                        <p:cTn id="402" dur="3500"/>
                                        <p:tgtEl>
                                          <p:spTgt spid="193"/>
                                        </p:tgtEl>
                                        <p:attrNameLst>
                                          <p:attrName>ppt_x</p:attrName>
                                        </p:attrNameLst>
                                      </p:cBhvr>
                                      <p:tavLst>
                                        <p:tav tm="0">
                                          <p:val>
                                            <p:strVal val="ppt_x"/>
                                          </p:val>
                                        </p:tav>
                                        <p:tav tm="100000">
                                          <p:val>
                                            <p:strVal val="0-ppt_w/2"/>
                                          </p:val>
                                        </p:tav>
                                      </p:tavLst>
                                    </p:anim>
                                    <p:anim calcmode="lin" valueType="num">
                                      <p:cBhvr additive="base">
                                        <p:cTn id="403" dur="3500"/>
                                        <p:tgtEl>
                                          <p:spTgt spid="193"/>
                                        </p:tgtEl>
                                        <p:attrNameLst>
                                          <p:attrName>ppt_y</p:attrName>
                                        </p:attrNameLst>
                                      </p:cBhvr>
                                      <p:tavLst>
                                        <p:tav tm="0">
                                          <p:val>
                                            <p:strVal val="ppt_y"/>
                                          </p:val>
                                        </p:tav>
                                        <p:tav tm="100000">
                                          <p:val>
                                            <p:strVal val="ppt_y"/>
                                          </p:val>
                                        </p:tav>
                                      </p:tavLst>
                                    </p:anim>
                                    <p:set>
                                      <p:cBhvr>
                                        <p:cTn id="404" dur="1" fill="hold">
                                          <p:stCondLst>
                                            <p:cond delay="3499"/>
                                          </p:stCondLst>
                                        </p:cTn>
                                        <p:tgtEl>
                                          <p:spTgt spid="193"/>
                                        </p:tgtEl>
                                        <p:attrNameLst>
                                          <p:attrName>style.visibility</p:attrName>
                                        </p:attrNameLst>
                                      </p:cBhvr>
                                      <p:to>
                                        <p:strVal val="hidden"/>
                                      </p:to>
                                    </p:set>
                                  </p:childTnLst>
                                </p:cTn>
                              </p:par>
                              <p:par>
                                <p:cTn id="405" presetID="2" presetClass="entr" presetSubtype="3" fill="hold" grpId="0" nodeType="withEffect">
                                  <p:stCondLst>
                                    <p:cond delay="0"/>
                                  </p:stCondLst>
                                  <p:childTnLst>
                                    <p:set>
                                      <p:cBhvr>
                                        <p:cTn id="406" dur="1" fill="hold">
                                          <p:stCondLst>
                                            <p:cond delay="0"/>
                                          </p:stCondLst>
                                        </p:cTn>
                                        <p:tgtEl>
                                          <p:spTgt spid="195"/>
                                        </p:tgtEl>
                                        <p:attrNameLst>
                                          <p:attrName>style.visibility</p:attrName>
                                        </p:attrNameLst>
                                      </p:cBhvr>
                                      <p:to>
                                        <p:strVal val="visible"/>
                                      </p:to>
                                    </p:set>
                                    <p:anim calcmode="lin" valueType="num">
                                      <p:cBhvr additive="base">
                                        <p:cTn id="407" dur="3500" fill="hold"/>
                                        <p:tgtEl>
                                          <p:spTgt spid="195"/>
                                        </p:tgtEl>
                                        <p:attrNameLst>
                                          <p:attrName>ppt_x</p:attrName>
                                        </p:attrNameLst>
                                      </p:cBhvr>
                                      <p:tavLst>
                                        <p:tav tm="0">
                                          <p:val>
                                            <p:strVal val="1+#ppt_w/2"/>
                                          </p:val>
                                        </p:tav>
                                        <p:tav tm="100000">
                                          <p:val>
                                            <p:strVal val="#ppt_x"/>
                                          </p:val>
                                        </p:tav>
                                      </p:tavLst>
                                    </p:anim>
                                    <p:anim calcmode="lin" valueType="num">
                                      <p:cBhvr additive="base">
                                        <p:cTn id="408" dur="3500" fill="hold"/>
                                        <p:tgtEl>
                                          <p:spTgt spid="195"/>
                                        </p:tgtEl>
                                        <p:attrNameLst>
                                          <p:attrName>ppt_y</p:attrName>
                                        </p:attrNameLst>
                                      </p:cBhvr>
                                      <p:tavLst>
                                        <p:tav tm="0">
                                          <p:val>
                                            <p:strVal val="0-#ppt_h/2"/>
                                          </p:val>
                                        </p:tav>
                                        <p:tav tm="100000">
                                          <p:val>
                                            <p:strVal val="#ppt_y"/>
                                          </p:val>
                                        </p:tav>
                                      </p:tavLst>
                                    </p:anim>
                                  </p:childTnLst>
                                </p:cTn>
                              </p:par>
                              <p:par>
                                <p:cTn id="409" presetID="8" presetClass="emph" presetSubtype="0" repeatCount="indefinite" fill="hold" grpId="1" nodeType="withEffect">
                                  <p:stCondLst>
                                    <p:cond delay="0"/>
                                  </p:stCondLst>
                                  <p:childTnLst>
                                    <p:animRot by="-21600000">
                                      <p:cBhvr>
                                        <p:cTn id="410" dur="3500" fill="hold"/>
                                        <p:tgtEl>
                                          <p:spTgt spid="195"/>
                                        </p:tgtEl>
                                        <p:attrNameLst>
                                          <p:attrName>r</p:attrName>
                                        </p:attrNameLst>
                                      </p:cBhvr>
                                    </p:animRot>
                                  </p:childTnLst>
                                </p:cTn>
                              </p:par>
                              <p:par>
                                <p:cTn id="411" presetID="2" presetClass="exit" presetSubtype="8" fill="hold" grpId="2" nodeType="withEffect">
                                  <p:stCondLst>
                                    <p:cond delay="0"/>
                                  </p:stCondLst>
                                  <p:childTnLst>
                                    <p:anim calcmode="lin" valueType="num">
                                      <p:cBhvr additive="base">
                                        <p:cTn id="412" dur="3500"/>
                                        <p:tgtEl>
                                          <p:spTgt spid="195"/>
                                        </p:tgtEl>
                                        <p:attrNameLst>
                                          <p:attrName>ppt_x</p:attrName>
                                        </p:attrNameLst>
                                      </p:cBhvr>
                                      <p:tavLst>
                                        <p:tav tm="0">
                                          <p:val>
                                            <p:strVal val="ppt_x"/>
                                          </p:val>
                                        </p:tav>
                                        <p:tav tm="100000">
                                          <p:val>
                                            <p:strVal val="0-ppt_w/2"/>
                                          </p:val>
                                        </p:tav>
                                      </p:tavLst>
                                    </p:anim>
                                    <p:anim calcmode="lin" valueType="num">
                                      <p:cBhvr additive="base">
                                        <p:cTn id="413" dur="3500"/>
                                        <p:tgtEl>
                                          <p:spTgt spid="195"/>
                                        </p:tgtEl>
                                        <p:attrNameLst>
                                          <p:attrName>ppt_y</p:attrName>
                                        </p:attrNameLst>
                                      </p:cBhvr>
                                      <p:tavLst>
                                        <p:tav tm="0">
                                          <p:val>
                                            <p:strVal val="ppt_y"/>
                                          </p:val>
                                        </p:tav>
                                        <p:tav tm="100000">
                                          <p:val>
                                            <p:strVal val="ppt_y"/>
                                          </p:val>
                                        </p:tav>
                                      </p:tavLst>
                                    </p:anim>
                                    <p:set>
                                      <p:cBhvr>
                                        <p:cTn id="414" dur="1" fill="hold">
                                          <p:stCondLst>
                                            <p:cond delay="3499"/>
                                          </p:stCondLst>
                                        </p:cTn>
                                        <p:tgtEl>
                                          <p:spTgt spid="195"/>
                                        </p:tgtEl>
                                        <p:attrNameLst>
                                          <p:attrName>style.visibility</p:attrName>
                                        </p:attrNameLst>
                                      </p:cBhvr>
                                      <p:to>
                                        <p:strVal val="hidden"/>
                                      </p:to>
                                    </p:set>
                                  </p:childTnLst>
                                </p:cTn>
                              </p:par>
                              <p:par>
                                <p:cTn id="415" presetID="2" presetClass="entr" presetSubtype="3" fill="hold" grpId="0" nodeType="withEffect">
                                  <p:stCondLst>
                                    <p:cond delay="0"/>
                                  </p:stCondLst>
                                  <p:childTnLst>
                                    <p:set>
                                      <p:cBhvr>
                                        <p:cTn id="416" dur="1" fill="hold">
                                          <p:stCondLst>
                                            <p:cond delay="0"/>
                                          </p:stCondLst>
                                        </p:cTn>
                                        <p:tgtEl>
                                          <p:spTgt spid="174"/>
                                        </p:tgtEl>
                                        <p:attrNameLst>
                                          <p:attrName>style.visibility</p:attrName>
                                        </p:attrNameLst>
                                      </p:cBhvr>
                                      <p:to>
                                        <p:strVal val="visible"/>
                                      </p:to>
                                    </p:set>
                                    <p:anim calcmode="lin" valueType="num">
                                      <p:cBhvr additive="base">
                                        <p:cTn id="417" dur="3500" fill="hold"/>
                                        <p:tgtEl>
                                          <p:spTgt spid="174"/>
                                        </p:tgtEl>
                                        <p:attrNameLst>
                                          <p:attrName>ppt_x</p:attrName>
                                        </p:attrNameLst>
                                      </p:cBhvr>
                                      <p:tavLst>
                                        <p:tav tm="0">
                                          <p:val>
                                            <p:strVal val="1+#ppt_w/2"/>
                                          </p:val>
                                        </p:tav>
                                        <p:tav tm="100000">
                                          <p:val>
                                            <p:strVal val="#ppt_x"/>
                                          </p:val>
                                        </p:tav>
                                      </p:tavLst>
                                    </p:anim>
                                    <p:anim calcmode="lin" valueType="num">
                                      <p:cBhvr additive="base">
                                        <p:cTn id="418" dur="3500" fill="hold"/>
                                        <p:tgtEl>
                                          <p:spTgt spid="174"/>
                                        </p:tgtEl>
                                        <p:attrNameLst>
                                          <p:attrName>ppt_y</p:attrName>
                                        </p:attrNameLst>
                                      </p:cBhvr>
                                      <p:tavLst>
                                        <p:tav tm="0">
                                          <p:val>
                                            <p:strVal val="0-#ppt_h/2"/>
                                          </p:val>
                                        </p:tav>
                                        <p:tav tm="100000">
                                          <p:val>
                                            <p:strVal val="#ppt_y"/>
                                          </p:val>
                                        </p:tav>
                                      </p:tavLst>
                                    </p:anim>
                                  </p:childTnLst>
                                </p:cTn>
                              </p:par>
                              <p:par>
                                <p:cTn id="419" presetID="8" presetClass="emph" presetSubtype="0" repeatCount="indefinite" fill="hold" grpId="1" nodeType="withEffect">
                                  <p:stCondLst>
                                    <p:cond delay="0"/>
                                  </p:stCondLst>
                                  <p:childTnLst>
                                    <p:animRot by="-21600000">
                                      <p:cBhvr>
                                        <p:cTn id="420" dur="3500" fill="hold"/>
                                        <p:tgtEl>
                                          <p:spTgt spid="174"/>
                                        </p:tgtEl>
                                        <p:attrNameLst>
                                          <p:attrName>r</p:attrName>
                                        </p:attrNameLst>
                                      </p:cBhvr>
                                    </p:animRot>
                                  </p:childTnLst>
                                </p:cTn>
                              </p:par>
                              <p:par>
                                <p:cTn id="421" presetID="2" presetClass="exit" presetSubtype="8" fill="hold" grpId="2" nodeType="withEffect">
                                  <p:stCondLst>
                                    <p:cond delay="0"/>
                                  </p:stCondLst>
                                  <p:childTnLst>
                                    <p:anim calcmode="lin" valueType="num">
                                      <p:cBhvr additive="base">
                                        <p:cTn id="422" dur="3500"/>
                                        <p:tgtEl>
                                          <p:spTgt spid="174"/>
                                        </p:tgtEl>
                                        <p:attrNameLst>
                                          <p:attrName>ppt_x</p:attrName>
                                        </p:attrNameLst>
                                      </p:cBhvr>
                                      <p:tavLst>
                                        <p:tav tm="0">
                                          <p:val>
                                            <p:strVal val="ppt_x"/>
                                          </p:val>
                                        </p:tav>
                                        <p:tav tm="100000">
                                          <p:val>
                                            <p:strVal val="0-ppt_w/2"/>
                                          </p:val>
                                        </p:tav>
                                      </p:tavLst>
                                    </p:anim>
                                    <p:anim calcmode="lin" valueType="num">
                                      <p:cBhvr additive="base">
                                        <p:cTn id="423" dur="3500"/>
                                        <p:tgtEl>
                                          <p:spTgt spid="174"/>
                                        </p:tgtEl>
                                        <p:attrNameLst>
                                          <p:attrName>ppt_y</p:attrName>
                                        </p:attrNameLst>
                                      </p:cBhvr>
                                      <p:tavLst>
                                        <p:tav tm="0">
                                          <p:val>
                                            <p:strVal val="ppt_y"/>
                                          </p:val>
                                        </p:tav>
                                        <p:tav tm="100000">
                                          <p:val>
                                            <p:strVal val="ppt_y"/>
                                          </p:val>
                                        </p:tav>
                                      </p:tavLst>
                                    </p:anim>
                                    <p:set>
                                      <p:cBhvr>
                                        <p:cTn id="424" dur="1" fill="hold">
                                          <p:stCondLst>
                                            <p:cond delay="3499"/>
                                          </p:stCondLst>
                                        </p:cTn>
                                        <p:tgtEl>
                                          <p:spTgt spid="174"/>
                                        </p:tgtEl>
                                        <p:attrNameLst>
                                          <p:attrName>style.visibility</p:attrName>
                                        </p:attrNameLst>
                                      </p:cBhvr>
                                      <p:to>
                                        <p:strVal val="hidden"/>
                                      </p:to>
                                    </p:set>
                                  </p:childTnLst>
                                </p:cTn>
                              </p:par>
                              <p:par>
                                <p:cTn id="425" presetID="16" presetClass="entr" presetSubtype="37" fill="hold" nodeType="withEffect">
                                  <p:stCondLst>
                                    <p:cond delay="500"/>
                                  </p:stCondLst>
                                  <p:childTnLst>
                                    <p:set>
                                      <p:cBhvr>
                                        <p:cTn id="426" dur="1" fill="hold">
                                          <p:stCondLst>
                                            <p:cond delay="0"/>
                                          </p:stCondLst>
                                        </p:cTn>
                                        <p:tgtEl>
                                          <p:spTgt spid="47"/>
                                        </p:tgtEl>
                                        <p:attrNameLst>
                                          <p:attrName>style.visibility</p:attrName>
                                        </p:attrNameLst>
                                      </p:cBhvr>
                                      <p:to>
                                        <p:strVal val="visible"/>
                                      </p:to>
                                    </p:set>
                                    <p:animEffect transition="in" filter="barn(outVertical)">
                                      <p:cBhvr>
                                        <p:cTn id="427" dur="3250"/>
                                        <p:tgtEl>
                                          <p:spTgt spid="47"/>
                                        </p:tgtEl>
                                      </p:cBhvr>
                                    </p:animEffect>
                                  </p:childTnLst>
                                </p:cTn>
                              </p:par>
                              <p:par>
                                <p:cTn id="428" presetID="23" presetClass="entr" presetSubtype="272" fill="hold" nodeType="withEffect">
                                  <p:stCondLst>
                                    <p:cond delay="500"/>
                                  </p:stCondLst>
                                  <p:childTnLst>
                                    <p:set>
                                      <p:cBhvr>
                                        <p:cTn id="429" dur="1" fill="hold">
                                          <p:stCondLst>
                                            <p:cond delay="0"/>
                                          </p:stCondLst>
                                        </p:cTn>
                                        <p:tgtEl>
                                          <p:spTgt spid="47"/>
                                        </p:tgtEl>
                                        <p:attrNameLst>
                                          <p:attrName>style.visibility</p:attrName>
                                        </p:attrNameLst>
                                      </p:cBhvr>
                                      <p:to>
                                        <p:strVal val="visible"/>
                                      </p:to>
                                    </p:set>
                                    <p:anim calcmode="lin" valueType="num">
                                      <p:cBhvr>
                                        <p:cTn id="430" dur="3250" fill="hold"/>
                                        <p:tgtEl>
                                          <p:spTgt spid="47"/>
                                        </p:tgtEl>
                                        <p:attrNameLst>
                                          <p:attrName>ppt_w</p:attrName>
                                        </p:attrNameLst>
                                      </p:cBhvr>
                                      <p:tavLst>
                                        <p:tav tm="0">
                                          <p:val>
                                            <p:strVal val="2/3*#ppt_w"/>
                                          </p:val>
                                        </p:tav>
                                        <p:tav tm="100000">
                                          <p:val>
                                            <p:strVal val="#ppt_w"/>
                                          </p:val>
                                        </p:tav>
                                      </p:tavLst>
                                    </p:anim>
                                    <p:anim calcmode="lin" valueType="num">
                                      <p:cBhvr>
                                        <p:cTn id="431" dur="3250" fill="hold"/>
                                        <p:tgtEl>
                                          <p:spTgt spid="47"/>
                                        </p:tgtEl>
                                        <p:attrNameLst>
                                          <p:attrName>ppt_h</p:attrName>
                                        </p:attrNameLst>
                                      </p:cBhvr>
                                      <p:tavLst>
                                        <p:tav tm="0">
                                          <p:val>
                                            <p:strVal val="2/3*#ppt_h"/>
                                          </p:val>
                                        </p:tav>
                                        <p:tav tm="100000">
                                          <p:val>
                                            <p:strVal val="#ppt_h"/>
                                          </p:val>
                                        </p:tav>
                                      </p:tavLst>
                                    </p:anim>
                                  </p:childTnLst>
                                </p:cTn>
                              </p:par>
                              <p:par>
                                <p:cTn id="432" presetID="9" presetClass="emph" presetSubtype="0" grpId="0" nodeType="withEffect">
                                  <p:stCondLst>
                                    <p:cond delay="0"/>
                                  </p:stCondLst>
                                  <p:childTnLst>
                                    <p:set>
                                      <p:cBhvr rctx="PPT">
                                        <p:cTn id="433" dur="indefinite"/>
                                        <p:tgtEl>
                                          <p:spTgt spid="48"/>
                                        </p:tgtEl>
                                        <p:attrNameLst>
                                          <p:attrName>style.opacity</p:attrName>
                                        </p:attrNameLst>
                                      </p:cBhvr>
                                      <p:to>
                                        <p:strVal val="0"/>
                                      </p:to>
                                    </p:set>
                                    <p:animEffect filter="image" prLst="opacity: 0">
                                      <p:cBhvr rctx="IE">
                                        <p:cTn id="434" dur="indefinite"/>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74" grpId="0" animBg="1"/>
      <p:bldP spid="174" grpId="1" animBg="1"/>
      <p:bldP spid="174" grpId="2" animBg="1"/>
      <p:bldP spid="177" grpId="0" animBg="1"/>
      <p:bldP spid="177" grpId="1" animBg="1"/>
      <p:bldP spid="177" grpId="2" animBg="1"/>
      <p:bldP spid="178" grpId="0" animBg="1"/>
      <p:bldP spid="178" grpId="1" animBg="1"/>
      <p:bldP spid="178" grpId="2" animBg="1"/>
      <p:bldP spid="176" grpId="0" animBg="1"/>
      <p:bldP spid="176" grpId="1" animBg="1"/>
      <p:bldP spid="176" grpId="2" animBg="1"/>
      <p:bldP spid="218" grpId="0" animBg="1"/>
      <p:bldP spid="218" grpId="1" animBg="1"/>
      <p:bldP spid="218" grpId="2" animBg="1"/>
      <p:bldP spid="219" grpId="0" animBg="1"/>
      <p:bldP spid="219" grpId="1" animBg="1"/>
      <p:bldP spid="219" grpId="2" animBg="1"/>
      <p:bldP spid="220" grpId="0" animBg="1"/>
      <p:bldP spid="220" grpId="1" animBg="1"/>
      <p:bldP spid="220" grpId="2" animBg="1"/>
      <p:bldP spid="221" grpId="0" animBg="1"/>
      <p:bldP spid="221" grpId="1" animBg="1"/>
      <p:bldP spid="221" grpId="2" animBg="1"/>
      <p:bldP spid="222" grpId="0" animBg="1"/>
      <p:bldP spid="222" grpId="1" animBg="1"/>
      <p:bldP spid="222" grpId="2" animBg="1"/>
      <p:bldP spid="213" grpId="0" animBg="1"/>
      <p:bldP spid="213" grpId="1" animBg="1"/>
      <p:bldP spid="213" grpId="2" animBg="1"/>
      <p:bldP spid="214" grpId="0" animBg="1"/>
      <p:bldP spid="214" grpId="1" animBg="1"/>
      <p:bldP spid="214" grpId="2" animBg="1"/>
      <p:bldP spid="215" grpId="0" animBg="1"/>
      <p:bldP spid="215" grpId="1" animBg="1"/>
      <p:bldP spid="215" grpId="2" animBg="1"/>
      <p:bldP spid="216" grpId="0" animBg="1"/>
      <p:bldP spid="216" grpId="1" animBg="1"/>
      <p:bldP spid="216" grpId="2" animBg="1"/>
      <p:bldP spid="217" grpId="0" animBg="1"/>
      <p:bldP spid="217" grpId="1" animBg="1"/>
      <p:bldP spid="217" grpId="2" animBg="1"/>
      <p:bldP spid="209" grpId="0" animBg="1"/>
      <p:bldP spid="209" grpId="1" animBg="1"/>
      <p:bldP spid="209" grpId="2" animBg="1"/>
      <p:bldP spid="210" grpId="0" animBg="1"/>
      <p:bldP spid="210" grpId="1" animBg="1"/>
      <p:bldP spid="210" grpId="2" animBg="1"/>
      <p:bldP spid="211" grpId="0" animBg="1"/>
      <p:bldP spid="211" grpId="1" animBg="1"/>
      <p:bldP spid="211" grpId="2" animBg="1"/>
      <p:bldP spid="212" grpId="0" animBg="1"/>
      <p:bldP spid="212" grpId="1" animBg="1"/>
      <p:bldP spid="212"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1" grpId="0" animBg="1"/>
      <p:bldP spid="201" grpId="1" animBg="1"/>
      <p:bldP spid="201" grpId="2" animBg="1"/>
      <p:bldP spid="204" grpId="0" animBg="1"/>
      <p:bldP spid="204" grpId="1" animBg="1"/>
      <p:bldP spid="204" grpId="2" animBg="1"/>
      <p:bldP spid="205" grpId="0" animBg="1"/>
      <p:bldP spid="205" grpId="1" animBg="1"/>
      <p:bldP spid="205" grpId="2" animBg="1"/>
      <p:bldP spid="203" grpId="0" animBg="1"/>
      <p:bldP spid="203" grpId="1" animBg="1"/>
      <p:bldP spid="203" grpId="2" animBg="1"/>
      <p:bldP spid="48"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 name="156 Rectángulo"/>
          <p:cNvSpPr/>
          <p:nvPr/>
        </p:nvSpPr>
        <p:spPr>
          <a:xfrm>
            <a:off x="19744" y="-4886"/>
            <a:ext cx="9144000" cy="5148386"/>
          </a:xfrm>
          <a:prstGeom prst="rect">
            <a:avLst/>
          </a:prstGeom>
          <a:gradFill>
            <a:gsLst>
              <a:gs pos="14000">
                <a:srgbClr val="66008F">
                  <a:lumMod val="15000"/>
                </a:srgbClr>
              </a:gs>
              <a:gs pos="86000">
                <a:srgbClr val="66008F">
                  <a:lumMod val="15000"/>
                </a:srgbClr>
              </a:gs>
              <a:gs pos="96000">
                <a:srgbClr val="FC580E"/>
              </a:gs>
              <a:gs pos="1000">
                <a:srgbClr val="FC580E"/>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6" name="155 Imagen" descr="Diapositiva41"/>
          <p:cNvPicPr>
            <a:picLocks noGrp="1" noChangeAspect="1"/>
          </p:cNvPicPr>
          <p:nvPr isPhoto="1"/>
        </p:nvPicPr>
        <p:blipFill>
          <a:blip r:embed="rId2">
            <a:extLst>
              <a:ext uri="{28A0092B-C50C-407E-A947-70E740481C1C}">
                <a14:useLocalDpi xmlns:a14="http://schemas.microsoft.com/office/drawing/2010/main" val="0"/>
              </a:ext>
            </a:extLst>
          </a:blip>
          <a:stretch>
            <a:fillRect/>
          </a:stretch>
        </p:blipFill>
        <p:spPr>
          <a:xfrm>
            <a:off x="0" y="-31897"/>
            <a:ext cx="9180000" cy="5175397"/>
          </a:xfrm>
          <a:prstGeom prst="rect">
            <a:avLst/>
          </a:prstGeom>
          <a:noFill/>
          <a:ln>
            <a:noFill/>
          </a:ln>
        </p:spPr>
      </p:pic>
      <p:grpSp>
        <p:nvGrpSpPr>
          <p:cNvPr id="307" name="306 Grupo"/>
          <p:cNvGrpSpPr/>
          <p:nvPr/>
        </p:nvGrpSpPr>
        <p:grpSpPr>
          <a:xfrm rot="10800000">
            <a:off x="467544" y="555526"/>
            <a:ext cx="4315648" cy="3987999"/>
            <a:chOff x="-1296000" y="144000"/>
            <a:chExt cx="3704088" cy="2290800"/>
          </a:xfrm>
          <a:effectLst/>
        </p:grpSpPr>
        <p:grpSp>
          <p:nvGrpSpPr>
            <p:cNvPr id="308" name="307 Grupo"/>
            <p:cNvGrpSpPr/>
            <p:nvPr/>
          </p:nvGrpSpPr>
          <p:grpSpPr>
            <a:xfrm>
              <a:off x="-26864" y="1368000"/>
              <a:ext cx="2434952" cy="1066800"/>
              <a:chOff x="2123728" y="1419622"/>
              <a:chExt cx="2434952" cy="1066800"/>
            </a:xfrm>
          </p:grpSpPr>
          <p:cxnSp>
            <p:nvCxnSpPr>
              <p:cNvPr id="318" name="317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9" name="318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0" name="319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309" name="308 Grupo"/>
            <p:cNvGrpSpPr/>
            <p:nvPr/>
          </p:nvGrpSpPr>
          <p:grpSpPr>
            <a:xfrm>
              <a:off x="-1296000" y="144000"/>
              <a:ext cx="2434952" cy="1066800"/>
              <a:chOff x="2123728" y="1419622"/>
              <a:chExt cx="2434952" cy="1066800"/>
            </a:xfrm>
          </p:grpSpPr>
          <p:cxnSp>
            <p:nvCxnSpPr>
              <p:cNvPr id="310" name="309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7" name="316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88" name="287 Grupo"/>
          <p:cNvGrpSpPr/>
          <p:nvPr/>
        </p:nvGrpSpPr>
        <p:grpSpPr>
          <a:xfrm rot="10800000" flipH="1">
            <a:off x="-1728000" y="555526"/>
            <a:ext cx="4315648" cy="3987999"/>
            <a:chOff x="-1296000" y="144000"/>
            <a:chExt cx="3704088" cy="2290800"/>
          </a:xfrm>
          <a:effectLst/>
        </p:grpSpPr>
        <p:grpSp>
          <p:nvGrpSpPr>
            <p:cNvPr id="289" name="288 Grupo"/>
            <p:cNvGrpSpPr/>
            <p:nvPr/>
          </p:nvGrpSpPr>
          <p:grpSpPr>
            <a:xfrm>
              <a:off x="-26864" y="1368000"/>
              <a:ext cx="2434952" cy="1066800"/>
              <a:chOff x="2123728" y="1419622"/>
              <a:chExt cx="2434952" cy="1066800"/>
            </a:xfrm>
          </p:grpSpPr>
          <p:cxnSp>
            <p:nvCxnSpPr>
              <p:cNvPr id="299" name="298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0" name="299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1" name="300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90" name="289 Grupo"/>
            <p:cNvGrpSpPr/>
            <p:nvPr/>
          </p:nvGrpSpPr>
          <p:grpSpPr>
            <a:xfrm>
              <a:off x="-1296000" y="144000"/>
              <a:ext cx="2434952" cy="1066800"/>
              <a:chOff x="2123728" y="1419622"/>
              <a:chExt cx="2434952" cy="1066800"/>
            </a:xfrm>
          </p:grpSpPr>
          <p:cxnSp>
            <p:nvCxnSpPr>
              <p:cNvPr id="291" name="290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8" name="297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326" name="325 Grupo"/>
          <p:cNvGrpSpPr/>
          <p:nvPr/>
        </p:nvGrpSpPr>
        <p:grpSpPr>
          <a:xfrm rot="10800000">
            <a:off x="-1620008" y="596603"/>
            <a:ext cx="4315648" cy="3987999"/>
            <a:chOff x="-1296000" y="144000"/>
            <a:chExt cx="3704088" cy="2290800"/>
          </a:xfrm>
          <a:effectLst/>
        </p:grpSpPr>
        <p:grpSp>
          <p:nvGrpSpPr>
            <p:cNvPr id="327" name="326 Grupo"/>
            <p:cNvGrpSpPr/>
            <p:nvPr/>
          </p:nvGrpSpPr>
          <p:grpSpPr>
            <a:xfrm>
              <a:off x="-26864" y="1368000"/>
              <a:ext cx="2434952" cy="1066800"/>
              <a:chOff x="2123728" y="1419622"/>
              <a:chExt cx="2434952" cy="1066800"/>
            </a:xfrm>
          </p:grpSpPr>
          <p:cxnSp>
            <p:nvCxnSpPr>
              <p:cNvPr id="337" name="336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8" name="337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9" name="338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328" name="327 Grupo"/>
            <p:cNvGrpSpPr/>
            <p:nvPr/>
          </p:nvGrpSpPr>
          <p:grpSpPr>
            <a:xfrm>
              <a:off x="-1296000" y="144000"/>
              <a:ext cx="2434952" cy="1066800"/>
              <a:chOff x="2123728" y="1419622"/>
              <a:chExt cx="2434952" cy="1066800"/>
            </a:xfrm>
          </p:grpSpPr>
          <p:cxnSp>
            <p:nvCxnSpPr>
              <p:cNvPr id="329" name="328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6" name="335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 name="1 Grupo"/>
          <p:cNvGrpSpPr/>
          <p:nvPr/>
        </p:nvGrpSpPr>
        <p:grpSpPr>
          <a:xfrm rot="10800000" flipH="1">
            <a:off x="4427984" y="565844"/>
            <a:ext cx="4176464" cy="3987999"/>
            <a:chOff x="-1296000" y="144000"/>
            <a:chExt cx="3704088" cy="2290800"/>
          </a:xfrm>
          <a:effectLst/>
        </p:grpSpPr>
        <p:grpSp>
          <p:nvGrpSpPr>
            <p:cNvPr id="3" name="2 Grupo"/>
            <p:cNvGrpSpPr/>
            <p:nvPr/>
          </p:nvGrpSpPr>
          <p:grpSpPr>
            <a:xfrm>
              <a:off x="-26864" y="1368000"/>
              <a:ext cx="2434952" cy="1066800"/>
              <a:chOff x="2123728" y="1419622"/>
              <a:chExt cx="2434952" cy="1066800"/>
            </a:xfrm>
          </p:grpSpPr>
          <p:cxnSp>
            <p:nvCxnSpPr>
              <p:cNvPr id="13" name="12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 name="3 Grupo"/>
            <p:cNvGrpSpPr/>
            <p:nvPr/>
          </p:nvGrpSpPr>
          <p:grpSpPr>
            <a:xfrm>
              <a:off x="-1296000" y="144000"/>
              <a:ext cx="2434952" cy="1066800"/>
              <a:chOff x="2123728" y="1419622"/>
              <a:chExt cx="2434952" cy="1066800"/>
            </a:xfrm>
          </p:grpSpPr>
          <p:cxnSp>
            <p:nvCxnSpPr>
              <p:cNvPr id="5" name="4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 name="20 Grupo"/>
          <p:cNvGrpSpPr/>
          <p:nvPr/>
        </p:nvGrpSpPr>
        <p:grpSpPr>
          <a:xfrm rot="10800000" flipH="1">
            <a:off x="6588224" y="555524"/>
            <a:ext cx="4176464" cy="3987999"/>
            <a:chOff x="-1296000" y="144000"/>
            <a:chExt cx="3704088" cy="2290800"/>
          </a:xfrm>
          <a:effectLst/>
        </p:grpSpPr>
        <p:grpSp>
          <p:nvGrpSpPr>
            <p:cNvPr id="22" name="21 Grupo"/>
            <p:cNvGrpSpPr/>
            <p:nvPr/>
          </p:nvGrpSpPr>
          <p:grpSpPr>
            <a:xfrm>
              <a:off x="-26864" y="1368000"/>
              <a:ext cx="2434952" cy="1066800"/>
              <a:chOff x="2123728" y="1419622"/>
              <a:chExt cx="2434952" cy="1066800"/>
            </a:xfrm>
          </p:grpSpPr>
          <p:cxnSp>
            <p:nvCxnSpPr>
              <p:cNvPr id="32" name="31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3" name="22 Grupo"/>
            <p:cNvGrpSpPr/>
            <p:nvPr/>
          </p:nvGrpSpPr>
          <p:grpSpPr>
            <a:xfrm>
              <a:off x="-1296000" y="144000"/>
              <a:ext cx="2434952" cy="1066800"/>
              <a:chOff x="2123728" y="1419622"/>
              <a:chExt cx="2434952" cy="1066800"/>
            </a:xfrm>
          </p:grpSpPr>
          <p:cxnSp>
            <p:nvCxnSpPr>
              <p:cNvPr id="24" name="23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78" name="77 Grupo"/>
          <p:cNvGrpSpPr/>
          <p:nvPr/>
        </p:nvGrpSpPr>
        <p:grpSpPr>
          <a:xfrm rot="10800000">
            <a:off x="4355976" y="555526"/>
            <a:ext cx="4176464" cy="3987999"/>
            <a:chOff x="-1296000" y="144000"/>
            <a:chExt cx="3704088" cy="2290800"/>
          </a:xfrm>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0800000">
            <a:off x="6408000" y="555526"/>
            <a:ext cx="4464496" cy="4032448"/>
            <a:chOff x="-1296000" y="144000"/>
            <a:chExt cx="3704088" cy="2290800"/>
          </a:xfrm>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69" name="268 Grupo"/>
          <p:cNvGrpSpPr/>
          <p:nvPr/>
        </p:nvGrpSpPr>
        <p:grpSpPr>
          <a:xfrm rot="10800000" flipH="1">
            <a:off x="395536" y="555526"/>
            <a:ext cx="4315648" cy="3987999"/>
            <a:chOff x="-1296000" y="144000"/>
            <a:chExt cx="3704088" cy="2290800"/>
          </a:xfrm>
          <a:effectLst/>
        </p:grpSpPr>
        <p:grpSp>
          <p:nvGrpSpPr>
            <p:cNvPr id="270" name="269 Grupo"/>
            <p:cNvGrpSpPr/>
            <p:nvPr/>
          </p:nvGrpSpPr>
          <p:grpSpPr>
            <a:xfrm>
              <a:off x="-26864" y="1368000"/>
              <a:ext cx="2434952" cy="1066800"/>
              <a:chOff x="2123728" y="1419622"/>
              <a:chExt cx="2434952" cy="1066800"/>
            </a:xfrm>
          </p:grpSpPr>
          <p:cxnSp>
            <p:nvCxnSpPr>
              <p:cNvPr id="280" name="279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1" name="280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2" name="281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71" name="270 Grupo"/>
            <p:cNvGrpSpPr/>
            <p:nvPr/>
          </p:nvGrpSpPr>
          <p:grpSpPr>
            <a:xfrm>
              <a:off x="-1296000" y="144000"/>
              <a:ext cx="2434952" cy="1066800"/>
              <a:chOff x="2123728" y="1419622"/>
              <a:chExt cx="2434952" cy="1066800"/>
            </a:xfrm>
          </p:grpSpPr>
          <p:cxnSp>
            <p:nvCxnSpPr>
              <p:cNvPr id="272" name="271 Conector recto"/>
              <p:cNvCxnSpPr/>
              <p:nvPr/>
            </p:nvCxnSpPr>
            <p:spPr>
              <a:xfrm>
                <a:off x="2123728" y="1419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276128" y="1572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428528" y="1724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580928" y="18768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733328" y="20292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2885728" y="21816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038128" y="23340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9" name="278 Conector recto"/>
              <p:cNvCxnSpPr/>
              <p:nvPr/>
            </p:nvCxnSpPr>
            <p:spPr>
              <a:xfrm>
                <a:off x="3190528" y="2486422"/>
                <a:ext cx="1368152" cy="0"/>
              </a:xfrm>
              <a:prstGeom prst="line">
                <a:avLst/>
              </a:prstGeom>
              <a:ln w="53975" cap="rnd" cmpd="dbl">
                <a:gradFill flip="none" rotWithShape="1">
                  <a:gsLst>
                    <a:gs pos="68000">
                      <a:srgbClr val="33CC33"/>
                    </a:gs>
                    <a:gs pos="30000">
                      <a:srgbClr val="33CC33"/>
                    </a:gs>
                    <a:gs pos="48000">
                      <a:srgbClr val="99FF33"/>
                    </a:gs>
                    <a:gs pos="86000">
                      <a:srgbClr val="FF6600"/>
                    </a:gs>
                    <a:gs pos="15000">
                      <a:srgbClr val="F1450F"/>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58" name="157 Rectángulo"/>
          <p:cNvSpPr/>
          <p:nvPr/>
        </p:nvSpPr>
        <p:spPr>
          <a:xfrm rot="10800000">
            <a:off x="-1692696" y="0"/>
            <a:ext cx="12529392"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01623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0-#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250" fill="hold"/>
                                        <p:tgtEl>
                                          <p:spTgt spid="21"/>
                                        </p:tgtEl>
                                        <p:attrNameLst>
                                          <p:attrName>ppt_x</p:attrName>
                                        </p:attrNameLst>
                                      </p:cBhvr>
                                      <p:tavLst>
                                        <p:tav tm="0">
                                          <p:val>
                                            <p:strVal val="0-#ppt_w/2"/>
                                          </p:val>
                                        </p:tav>
                                        <p:tav tm="100000">
                                          <p:val>
                                            <p:strVal val="#ppt_x"/>
                                          </p:val>
                                        </p:tav>
                                      </p:tavLst>
                                    </p:anim>
                                    <p:anim calcmode="lin" valueType="num">
                                      <p:cBhvr additive="base">
                                        <p:cTn id="12" dur="225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2250" fill="hold"/>
                                        <p:tgtEl>
                                          <p:spTgt spid="78"/>
                                        </p:tgtEl>
                                        <p:attrNameLst>
                                          <p:attrName>ppt_x</p:attrName>
                                        </p:attrNameLst>
                                      </p:cBhvr>
                                      <p:tavLst>
                                        <p:tav tm="0">
                                          <p:val>
                                            <p:strVal val="0-#ppt_w/2"/>
                                          </p:val>
                                        </p:tav>
                                        <p:tav tm="100000">
                                          <p:val>
                                            <p:strVal val="#ppt_x"/>
                                          </p:val>
                                        </p:tav>
                                      </p:tavLst>
                                    </p:anim>
                                    <p:anim calcmode="lin" valueType="num">
                                      <p:cBhvr additive="base">
                                        <p:cTn id="16" dur="2250" fill="hold"/>
                                        <p:tgtEl>
                                          <p:spTgt spid="78"/>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07"/>
                                        </p:tgtEl>
                                        <p:attrNameLst>
                                          <p:attrName>style.visibility</p:attrName>
                                        </p:attrNameLst>
                                      </p:cBhvr>
                                      <p:to>
                                        <p:strVal val="visible"/>
                                      </p:to>
                                    </p:set>
                                    <p:anim calcmode="lin" valueType="num">
                                      <p:cBhvr additive="base">
                                        <p:cTn id="19" dur="2250" fill="hold"/>
                                        <p:tgtEl>
                                          <p:spTgt spid="307"/>
                                        </p:tgtEl>
                                        <p:attrNameLst>
                                          <p:attrName>ppt_x</p:attrName>
                                        </p:attrNameLst>
                                      </p:cBhvr>
                                      <p:tavLst>
                                        <p:tav tm="0">
                                          <p:val>
                                            <p:strVal val="1+#ppt_w/2"/>
                                          </p:val>
                                        </p:tav>
                                        <p:tav tm="100000">
                                          <p:val>
                                            <p:strVal val="#ppt_x"/>
                                          </p:val>
                                        </p:tav>
                                      </p:tavLst>
                                    </p:anim>
                                    <p:anim calcmode="lin" valueType="num">
                                      <p:cBhvr additive="base">
                                        <p:cTn id="20" dur="2250" fill="hold"/>
                                        <p:tgtEl>
                                          <p:spTgt spid="307"/>
                                        </p:tgtEl>
                                        <p:attrNameLst>
                                          <p:attrName>ppt_y</p:attrName>
                                        </p:attrNameLst>
                                      </p:cBhvr>
                                      <p:tavLst>
                                        <p:tav tm="0">
                                          <p:val>
                                            <p:strVal val="1+#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97"/>
                                        </p:tgtEl>
                                        <p:attrNameLst>
                                          <p:attrName>style.visibility</p:attrName>
                                        </p:attrNameLst>
                                      </p:cBhvr>
                                      <p:to>
                                        <p:strVal val="visible"/>
                                      </p:to>
                                    </p:set>
                                    <p:anim calcmode="lin" valueType="num">
                                      <p:cBhvr additive="base">
                                        <p:cTn id="23" dur="2250" fill="hold"/>
                                        <p:tgtEl>
                                          <p:spTgt spid="97"/>
                                        </p:tgtEl>
                                        <p:attrNameLst>
                                          <p:attrName>ppt_x</p:attrName>
                                        </p:attrNameLst>
                                      </p:cBhvr>
                                      <p:tavLst>
                                        <p:tav tm="0">
                                          <p:val>
                                            <p:strVal val="0-#ppt_w/2"/>
                                          </p:val>
                                        </p:tav>
                                        <p:tav tm="100000">
                                          <p:val>
                                            <p:strVal val="#ppt_x"/>
                                          </p:val>
                                        </p:tav>
                                      </p:tavLst>
                                    </p:anim>
                                    <p:anim calcmode="lin" valueType="num">
                                      <p:cBhvr additive="base">
                                        <p:cTn id="24" dur="2250" fill="hold"/>
                                        <p:tgtEl>
                                          <p:spTgt spid="97"/>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269"/>
                                        </p:tgtEl>
                                        <p:attrNameLst>
                                          <p:attrName>style.visibility</p:attrName>
                                        </p:attrNameLst>
                                      </p:cBhvr>
                                      <p:to>
                                        <p:strVal val="visible"/>
                                      </p:to>
                                    </p:set>
                                    <p:anim calcmode="lin" valueType="num">
                                      <p:cBhvr additive="base">
                                        <p:cTn id="27" dur="2250" fill="hold"/>
                                        <p:tgtEl>
                                          <p:spTgt spid="269"/>
                                        </p:tgtEl>
                                        <p:attrNameLst>
                                          <p:attrName>ppt_x</p:attrName>
                                        </p:attrNameLst>
                                      </p:cBhvr>
                                      <p:tavLst>
                                        <p:tav tm="0">
                                          <p:val>
                                            <p:strVal val="1+#ppt_w/2"/>
                                          </p:val>
                                        </p:tav>
                                        <p:tav tm="100000">
                                          <p:val>
                                            <p:strVal val="#ppt_x"/>
                                          </p:val>
                                        </p:tav>
                                      </p:tavLst>
                                    </p:anim>
                                    <p:anim calcmode="lin" valueType="num">
                                      <p:cBhvr additive="base">
                                        <p:cTn id="28" dur="2250" fill="hold"/>
                                        <p:tgtEl>
                                          <p:spTgt spid="269"/>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26"/>
                                        </p:tgtEl>
                                        <p:attrNameLst>
                                          <p:attrName>style.visibility</p:attrName>
                                        </p:attrNameLst>
                                      </p:cBhvr>
                                      <p:to>
                                        <p:strVal val="visible"/>
                                      </p:to>
                                    </p:set>
                                    <p:anim calcmode="lin" valueType="num">
                                      <p:cBhvr additive="base">
                                        <p:cTn id="31" dur="2250" fill="hold"/>
                                        <p:tgtEl>
                                          <p:spTgt spid="326"/>
                                        </p:tgtEl>
                                        <p:attrNameLst>
                                          <p:attrName>ppt_x</p:attrName>
                                        </p:attrNameLst>
                                      </p:cBhvr>
                                      <p:tavLst>
                                        <p:tav tm="0">
                                          <p:val>
                                            <p:strVal val="1+#ppt_w/2"/>
                                          </p:val>
                                        </p:tav>
                                        <p:tav tm="100000">
                                          <p:val>
                                            <p:strVal val="#ppt_x"/>
                                          </p:val>
                                        </p:tav>
                                      </p:tavLst>
                                    </p:anim>
                                    <p:anim calcmode="lin" valueType="num">
                                      <p:cBhvr additive="base">
                                        <p:cTn id="32" dur="2250" fill="hold"/>
                                        <p:tgtEl>
                                          <p:spTgt spid="326"/>
                                        </p:tgtEl>
                                        <p:attrNameLst>
                                          <p:attrName>ppt_y</p:attrName>
                                        </p:attrNameLst>
                                      </p:cBhvr>
                                      <p:tavLst>
                                        <p:tav tm="0">
                                          <p:val>
                                            <p:strVal val="1+#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288"/>
                                        </p:tgtEl>
                                        <p:attrNameLst>
                                          <p:attrName>style.visibility</p:attrName>
                                        </p:attrNameLst>
                                      </p:cBhvr>
                                      <p:to>
                                        <p:strVal val="visible"/>
                                      </p:to>
                                    </p:set>
                                    <p:anim calcmode="lin" valueType="num">
                                      <p:cBhvr additive="base">
                                        <p:cTn id="35" dur="2250" fill="hold"/>
                                        <p:tgtEl>
                                          <p:spTgt spid="288"/>
                                        </p:tgtEl>
                                        <p:attrNameLst>
                                          <p:attrName>ppt_x</p:attrName>
                                        </p:attrNameLst>
                                      </p:cBhvr>
                                      <p:tavLst>
                                        <p:tav tm="0">
                                          <p:val>
                                            <p:strVal val="1+#ppt_w/2"/>
                                          </p:val>
                                        </p:tav>
                                        <p:tav tm="100000">
                                          <p:val>
                                            <p:strVal val="#ppt_x"/>
                                          </p:val>
                                        </p:tav>
                                      </p:tavLst>
                                    </p:anim>
                                    <p:anim calcmode="lin" valueType="num">
                                      <p:cBhvr additive="base">
                                        <p:cTn id="36" dur="2250" fill="hold"/>
                                        <p:tgtEl>
                                          <p:spTgt spid="288"/>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8"/>
                                        </p:tgtEl>
                                        <p:attrNameLst>
                                          <p:attrName>style.opacity</p:attrName>
                                        </p:attrNameLst>
                                      </p:cBhvr>
                                      <p:to>
                                        <p:strVal val="0"/>
                                      </p:to>
                                    </p:set>
                                    <p:animEffect filter="image" prLst="opacity: 0">
                                      <p:cBhvr rctx="IE">
                                        <p:cTn id="39" dur="indefinite"/>
                                        <p:tgtEl>
                                          <p:spTgt spid="158"/>
                                        </p:tgtEl>
                                      </p:cBhvr>
                                    </p:animEffect>
                                  </p:childTnLst>
                                </p:cTn>
                              </p:par>
                            </p:childTnLst>
                          </p:cTn>
                        </p:par>
                        <p:par>
                          <p:cTn id="40" fill="hold">
                            <p:stCondLst>
                              <p:cond delay="2250"/>
                            </p:stCondLst>
                            <p:childTnLst>
                              <p:par>
                                <p:cTn id="41" presetID="2" presetClass="exit" presetSubtype="9" fill="hold" nodeType="afterEffect">
                                  <p:stCondLst>
                                    <p:cond delay="0"/>
                                  </p:stCondLst>
                                  <p:childTnLst>
                                    <p:anim calcmode="lin" valueType="num">
                                      <p:cBhvr additive="base">
                                        <p:cTn id="42" dur="4000"/>
                                        <p:tgtEl>
                                          <p:spTgt spid="2"/>
                                        </p:tgtEl>
                                        <p:attrNameLst>
                                          <p:attrName>ppt_x</p:attrName>
                                        </p:attrNameLst>
                                      </p:cBhvr>
                                      <p:tavLst>
                                        <p:tav tm="0">
                                          <p:val>
                                            <p:strVal val="ppt_x"/>
                                          </p:val>
                                        </p:tav>
                                        <p:tav tm="100000">
                                          <p:val>
                                            <p:strVal val="0-ppt_w/2"/>
                                          </p:val>
                                        </p:tav>
                                      </p:tavLst>
                                    </p:anim>
                                    <p:anim calcmode="lin" valueType="num">
                                      <p:cBhvr additive="base">
                                        <p:cTn id="43" dur="4000"/>
                                        <p:tgtEl>
                                          <p:spTgt spid="2"/>
                                        </p:tgtEl>
                                        <p:attrNameLst>
                                          <p:attrName>ppt_y</p:attrName>
                                        </p:attrNameLst>
                                      </p:cBhvr>
                                      <p:tavLst>
                                        <p:tav tm="0">
                                          <p:val>
                                            <p:strVal val="ppt_y"/>
                                          </p:val>
                                        </p:tav>
                                        <p:tav tm="100000">
                                          <p:val>
                                            <p:strVal val="0-ppt_h/2"/>
                                          </p:val>
                                        </p:tav>
                                      </p:tavLst>
                                    </p:anim>
                                    <p:set>
                                      <p:cBhvr>
                                        <p:cTn id="44" dur="1" fill="hold">
                                          <p:stCondLst>
                                            <p:cond delay="3999"/>
                                          </p:stCondLst>
                                        </p:cTn>
                                        <p:tgtEl>
                                          <p:spTgt spid="2"/>
                                        </p:tgtEl>
                                        <p:attrNameLst>
                                          <p:attrName>style.visibility</p:attrName>
                                        </p:attrNameLst>
                                      </p:cBhvr>
                                      <p:to>
                                        <p:strVal val="hidden"/>
                                      </p:to>
                                    </p:set>
                                  </p:childTnLst>
                                </p:cTn>
                              </p:par>
                              <p:par>
                                <p:cTn id="45" presetID="2" presetClass="exit" presetSubtype="9" fill="hold" nodeType="withEffect">
                                  <p:stCondLst>
                                    <p:cond delay="0"/>
                                  </p:stCondLst>
                                  <p:childTnLst>
                                    <p:anim calcmode="lin" valueType="num">
                                      <p:cBhvr additive="base">
                                        <p:cTn id="46" dur="4000"/>
                                        <p:tgtEl>
                                          <p:spTgt spid="21"/>
                                        </p:tgtEl>
                                        <p:attrNameLst>
                                          <p:attrName>ppt_x</p:attrName>
                                        </p:attrNameLst>
                                      </p:cBhvr>
                                      <p:tavLst>
                                        <p:tav tm="0">
                                          <p:val>
                                            <p:strVal val="ppt_x"/>
                                          </p:val>
                                        </p:tav>
                                        <p:tav tm="100000">
                                          <p:val>
                                            <p:strVal val="0-ppt_w/2"/>
                                          </p:val>
                                        </p:tav>
                                      </p:tavLst>
                                    </p:anim>
                                    <p:anim calcmode="lin" valueType="num">
                                      <p:cBhvr additive="base">
                                        <p:cTn id="47" dur="4000"/>
                                        <p:tgtEl>
                                          <p:spTgt spid="21"/>
                                        </p:tgtEl>
                                        <p:attrNameLst>
                                          <p:attrName>ppt_y</p:attrName>
                                        </p:attrNameLst>
                                      </p:cBhvr>
                                      <p:tavLst>
                                        <p:tav tm="0">
                                          <p:val>
                                            <p:strVal val="ppt_y"/>
                                          </p:val>
                                        </p:tav>
                                        <p:tav tm="100000">
                                          <p:val>
                                            <p:strVal val="0-ppt_h/2"/>
                                          </p:val>
                                        </p:tav>
                                      </p:tavLst>
                                    </p:anim>
                                    <p:set>
                                      <p:cBhvr>
                                        <p:cTn id="48" dur="1" fill="hold">
                                          <p:stCondLst>
                                            <p:cond delay="3999"/>
                                          </p:stCondLst>
                                        </p:cTn>
                                        <p:tgtEl>
                                          <p:spTgt spid="21"/>
                                        </p:tgtEl>
                                        <p:attrNameLst>
                                          <p:attrName>style.visibility</p:attrName>
                                        </p:attrNameLst>
                                      </p:cBhvr>
                                      <p:to>
                                        <p:strVal val="hidden"/>
                                      </p:to>
                                    </p:set>
                                  </p:childTnLst>
                                </p:cTn>
                              </p:par>
                              <p:par>
                                <p:cTn id="49" presetID="2" presetClass="exit" presetSubtype="12" fill="hold" nodeType="withEffect">
                                  <p:stCondLst>
                                    <p:cond delay="0"/>
                                  </p:stCondLst>
                                  <p:childTnLst>
                                    <p:anim calcmode="lin" valueType="num">
                                      <p:cBhvr additive="base">
                                        <p:cTn id="50" dur="4000"/>
                                        <p:tgtEl>
                                          <p:spTgt spid="78"/>
                                        </p:tgtEl>
                                        <p:attrNameLst>
                                          <p:attrName>ppt_x</p:attrName>
                                        </p:attrNameLst>
                                      </p:cBhvr>
                                      <p:tavLst>
                                        <p:tav tm="0">
                                          <p:val>
                                            <p:strVal val="ppt_x"/>
                                          </p:val>
                                        </p:tav>
                                        <p:tav tm="100000">
                                          <p:val>
                                            <p:strVal val="0-ppt_w/2"/>
                                          </p:val>
                                        </p:tav>
                                      </p:tavLst>
                                    </p:anim>
                                    <p:anim calcmode="lin" valueType="num">
                                      <p:cBhvr additive="base">
                                        <p:cTn id="51" dur="4000"/>
                                        <p:tgtEl>
                                          <p:spTgt spid="78"/>
                                        </p:tgtEl>
                                        <p:attrNameLst>
                                          <p:attrName>ppt_y</p:attrName>
                                        </p:attrNameLst>
                                      </p:cBhvr>
                                      <p:tavLst>
                                        <p:tav tm="0">
                                          <p:val>
                                            <p:strVal val="ppt_y"/>
                                          </p:val>
                                        </p:tav>
                                        <p:tav tm="100000">
                                          <p:val>
                                            <p:strVal val="1+ppt_h/2"/>
                                          </p:val>
                                        </p:tav>
                                      </p:tavLst>
                                    </p:anim>
                                    <p:set>
                                      <p:cBhvr>
                                        <p:cTn id="52" dur="1" fill="hold">
                                          <p:stCondLst>
                                            <p:cond delay="3999"/>
                                          </p:stCondLst>
                                        </p:cTn>
                                        <p:tgtEl>
                                          <p:spTgt spid="78"/>
                                        </p:tgtEl>
                                        <p:attrNameLst>
                                          <p:attrName>style.visibility</p:attrName>
                                        </p:attrNameLst>
                                      </p:cBhvr>
                                      <p:to>
                                        <p:strVal val="hidden"/>
                                      </p:to>
                                    </p:set>
                                  </p:childTnLst>
                                </p:cTn>
                              </p:par>
                              <p:par>
                                <p:cTn id="53" presetID="2" presetClass="exit" presetSubtype="12" fill="hold" nodeType="withEffect">
                                  <p:stCondLst>
                                    <p:cond delay="0"/>
                                  </p:stCondLst>
                                  <p:childTnLst>
                                    <p:anim calcmode="lin" valueType="num">
                                      <p:cBhvr additive="base">
                                        <p:cTn id="54" dur="4000"/>
                                        <p:tgtEl>
                                          <p:spTgt spid="97"/>
                                        </p:tgtEl>
                                        <p:attrNameLst>
                                          <p:attrName>ppt_x</p:attrName>
                                        </p:attrNameLst>
                                      </p:cBhvr>
                                      <p:tavLst>
                                        <p:tav tm="0">
                                          <p:val>
                                            <p:strVal val="ppt_x"/>
                                          </p:val>
                                        </p:tav>
                                        <p:tav tm="100000">
                                          <p:val>
                                            <p:strVal val="0-ppt_w/2"/>
                                          </p:val>
                                        </p:tav>
                                      </p:tavLst>
                                    </p:anim>
                                    <p:anim calcmode="lin" valueType="num">
                                      <p:cBhvr additive="base">
                                        <p:cTn id="55" dur="4000"/>
                                        <p:tgtEl>
                                          <p:spTgt spid="97"/>
                                        </p:tgtEl>
                                        <p:attrNameLst>
                                          <p:attrName>ppt_y</p:attrName>
                                        </p:attrNameLst>
                                      </p:cBhvr>
                                      <p:tavLst>
                                        <p:tav tm="0">
                                          <p:val>
                                            <p:strVal val="ppt_y"/>
                                          </p:val>
                                        </p:tav>
                                        <p:tav tm="100000">
                                          <p:val>
                                            <p:strVal val="1+ppt_h/2"/>
                                          </p:val>
                                        </p:tav>
                                      </p:tavLst>
                                    </p:anim>
                                    <p:set>
                                      <p:cBhvr>
                                        <p:cTn id="56" dur="1" fill="hold">
                                          <p:stCondLst>
                                            <p:cond delay="3999"/>
                                          </p:stCondLst>
                                        </p:cTn>
                                        <p:tgtEl>
                                          <p:spTgt spid="97"/>
                                        </p:tgtEl>
                                        <p:attrNameLst>
                                          <p:attrName>style.visibility</p:attrName>
                                        </p:attrNameLst>
                                      </p:cBhvr>
                                      <p:to>
                                        <p:strVal val="hidden"/>
                                      </p:to>
                                    </p:set>
                                  </p:childTnLst>
                                </p:cTn>
                              </p:par>
                              <p:par>
                                <p:cTn id="57" presetID="2" presetClass="exit" presetSubtype="3" fill="hold" nodeType="withEffect">
                                  <p:stCondLst>
                                    <p:cond delay="0"/>
                                  </p:stCondLst>
                                  <p:childTnLst>
                                    <p:anim calcmode="lin" valueType="num">
                                      <p:cBhvr additive="base">
                                        <p:cTn id="58" dur="4000"/>
                                        <p:tgtEl>
                                          <p:spTgt spid="307"/>
                                        </p:tgtEl>
                                        <p:attrNameLst>
                                          <p:attrName>ppt_x</p:attrName>
                                        </p:attrNameLst>
                                      </p:cBhvr>
                                      <p:tavLst>
                                        <p:tav tm="0">
                                          <p:val>
                                            <p:strVal val="ppt_x"/>
                                          </p:val>
                                        </p:tav>
                                        <p:tav tm="100000">
                                          <p:val>
                                            <p:strVal val="1+ppt_w/2"/>
                                          </p:val>
                                        </p:tav>
                                      </p:tavLst>
                                    </p:anim>
                                    <p:anim calcmode="lin" valueType="num">
                                      <p:cBhvr additive="base">
                                        <p:cTn id="59" dur="4000"/>
                                        <p:tgtEl>
                                          <p:spTgt spid="307"/>
                                        </p:tgtEl>
                                        <p:attrNameLst>
                                          <p:attrName>ppt_y</p:attrName>
                                        </p:attrNameLst>
                                      </p:cBhvr>
                                      <p:tavLst>
                                        <p:tav tm="0">
                                          <p:val>
                                            <p:strVal val="ppt_y"/>
                                          </p:val>
                                        </p:tav>
                                        <p:tav tm="100000">
                                          <p:val>
                                            <p:strVal val="0-ppt_h/2"/>
                                          </p:val>
                                        </p:tav>
                                      </p:tavLst>
                                    </p:anim>
                                    <p:set>
                                      <p:cBhvr>
                                        <p:cTn id="60" dur="1" fill="hold">
                                          <p:stCondLst>
                                            <p:cond delay="3999"/>
                                          </p:stCondLst>
                                        </p:cTn>
                                        <p:tgtEl>
                                          <p:spTgt spid="307"/>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4000"/>
                                        <p:tgtEl>
                                          <p:spTgt spid="269"/>
                                        </p:tgtEl>
                                        <p:attrNameLst>
                                          <p:attrName>ppt_x</p:attrName>
                                        </p:attrNameLst>
                                      </p:cBhvr>
                                      <p:tavLst>
                                        <p:tav tm="0">
                                          <p:val>
                                            <p:strVal val="ppt_x"/>
                                          </p:val>
                                        </p:tav>
                                        <p:tav tm="100000">
                                          <p:val>
                                            <p:strVal val="1+ppt_w/2"/>
                                          </p:val>
                                        </p:tav>
                                      </p:tavLst>
                                    </p:anim>
                                    <p:anim calcmode="lin" valueType="num">
                                      <p:cBhvr additive="base">
                                        <p:cTn id="63" dur="4000"/>
                                        <p:tgtEl>
                                          <p:spTgt spid="269"/>
                                        </p:tgtEl>
                                        <p:attrNameLst>
                                          <p:attrName>ppt_y</p:attrName>
                                        </p:attrNameLst>
                                      </p:cBhvr>
                                      <p:tavLst>
                                        <p:tav tm="0">
                                          <p:val>
                                            <p:strVal val="ppt_y"/>
                                          </p:val>
                                        </p:tav>
                                        <p:tav tm="100000">
                                          <p:val>
                                            <p:strVal val="1+ppt_h/2"/>
                                          </p:val>
                                        </p:tav>
                                      </p:tavLst>
                                    </p:anim>
                                    <p:set>
                                      <p:cBhvr>
                                        <p:cTn id="64" dur="1" fill="hold">
                                          <p:stCondLst>
                                            <p:cond delay="3999"/>
                                          </p:stCondLst>
                                        </p:cTn>
                                        <p:tgtEl>
                                          <p:spTgt spid="269"/>
                                        </p:tgtEl>
                                        <p:attrNameLst>
                                          <p:attrName>style.visibility</p:attrName>
                                        </p:attrNameLst>
                                      </p:cBhvr>
                                      <p:to>
                                        <p:strVal val="hidden"/>
                                      </p:to>
                                    </p:set>
                                  </p:childTnLst>
                                </p:cTn>
                              </p:par>
                              <p:par>
                                <p:cTn id="65" presetID="2" presetClass="exit" presetSubtype="3" fill="hold" nodeType="withEffect">
                                  <p:stCondLst>
                                    <p:cond delay="0"/>
                                  </p:stCondLst>
                                  <p:childTnLst>
                                    <p:anim calcmode="lin" valueType="num">
                                      <p:cBhvr additive="base">
                                        <p:cTn id="66" dur="4000"/>
                                        <p:tgtEl>
                                          <p:spTgt spid="326"/>
                                        </p:tgtEl>
                                        <p:attrNameLst>
                                          <p:attrName>ppt_x</p:attrName>
                                        </p:attrNameLst>
                                      </p:cBhvr>
                                      <p:tavLst>
                                        <p:tav tm="0">
                                          <p:val>
                                            <p:strVal val="ppt_x"/>
                                          </p:val>
                                        </p:tav>
                                        <p:tav tm="100000">
                                          <p:val>
                                            <p:strVal val="1+ppt_w/2"/>
                                          </p:val>
                                        </p:tav>
                                      </p:tavLst>
                                    </p:anim>
                                    <p:anim calcmode="lin" valueType="num">
                                      <p:cBhvr additive="base">
                                        <p:cTn id="67" dur="4000"/>
                                        <p:tgtEl>
                                          <p:spTgt spid="326"/>
                                        </p:tgtEl>
                                        <p:attrNameLst>
                                          <p:attrName>ppt_y</p:attrName>
                                        </p:attrNameLst>
                                      </p:cBhvr>
                                      <p:tavLst>
                                        <p:tav tm="0">
                                          <p:val>
                                            <p:strVal val="ppt_y"/>
                                          </p:val>
                                        </p:tav>
                                        <p:tav tm="100000">
                                          <p:val>
                                            <p:strVal val="0-ppt_h/2"/>
                                          </p:val>
                                        </p:tav>
                                      </p:tavLst>
                                    </p:anim>
                                    <p:set>
                                      <p:cBhvr>
                                        <p:cTn id="68" dur="1" fill="hold">
                                          <p:stCondLst>
                                            <p:cond delay="3999"/>
                                          </p:stCondLst>
                                        </p:cTn>
                                        <p:tgtEl>
                                          <p:spTgt spid="326"/>
                                        </p:tgtEl>
                                        <p:attrNameLst>
                                          <p:attrName>style.visibility</p:attrName>
                                        </p:attrNameLst>
                                      </p:cBhvr>
                                      <p:to>
                                        <p:strVal val="hidden"/>
                                      </p:to>
                                    </p:set>
                                  </p:childTnLst>
                                </p:cTn>
                              </p:par>
                              <p:par>
                                <p:cTn id="69" presetID="2" presetClass="exit" presetSubtype="6" fill="hold" nodeType="withEffect">
                                  <p:stCondLst>
                                    <p:cond delay="0"/>
                                  </p:stCondLst>
                                  <p:childTnLst>
                                    <p:anim calcmode="lin" valueType="num">
                                      <p:cBhvr additive="base">
                                        <p:cTn id="70" dur="4000"/>
                                        <p:tgtEl>
                                          <p:spTgt spid="288"/>
                                        </p:tgtEl>
                                        <p:attrNameLst>
                                          <p:attrName>ppt_x</p:attrName>
                                        </p:attrNameLst>
                                      </p:cBhvr>
                                      <p:tavLst>
                                        <p:tav tm="0">
                                          <p:val>
                                            <p:strVal val="ppt_x"/>
                                          </p:val>
                                        </p:tav>
                                        <p:tav tm="100000">
                                          <p:val>
                                            <p:strVal val="1+ppt_w/2"/>
                                          </p:val>
                                        </p:tav>
                                      </p:tavLst>
                                    </p:anim>
                                    <p:anim calcmode="lin" valueType="num">
                                      <p:cBhvr additive="base">
                                        <p:cTn id="71" dur="4000"/>
                                        <p:tgtEl>
                                          <p:spTgt spid="288"/>
                                        </p:tgtEl>
                                        <p:attrNameLst>
                                          <p:attrName>ppt_y</p:attrName>
                                        </p:attrNameLst>
                                      </p:cBhvr>
                                      <p:tavLst>
                                        <p:tav tm="0">
                                          <p:val>
                                            <p:strVal val="ppt_y"/>
                                          </p:val>
                                        </p:tav>
                                        <p:tav tm="100000">
                                          <p:val>
                                            <p:strVal val="1+ppt_h/2"/>
                                          </p:val>
                                        </p:tav>
                                      </p:tavLst>
                                    </p:anim>
                                    <p:set>
                                      <p:cBhvr>
                                        <p:cTn id="72" dur="1" fill="hold">
                                          <p:stCondLst>
                                            <p:cond delay="3999"/>
                                          </p:stCondLst>
                                        </p:cTn>
                                        <p:tgtEl>
                                          <p:spTgt spid="288"/>
                                        </p:tgtEl>
                                        <p:attrNameLst>
                                          <p:attrName>style.visibility</p:attrName>
                                        </p:attrNameLst>
                                      </p:cBhvr>
                                      <p:to>
                                        <p:strVal val="hidden"/>
                                      </p:to>
                                    </p:set>
                                  </p:childTnLst>
                                </p:cTn>
                              </p:par>
                              <p:par>
                                <p:cTn id="73" presetID="23" presetClass="entr" presetSubtype="272" fill="hold" nodeType="withEffect">
                                  <p:stCondLst>
                                    <p:cond delay="250"/>
                                  </p:stCondLst>
                                  <p:childTnLst>
                                    <p:set>
                                      <p:cBhvr>
                                        <p:cTn id="74" dur="1" fill="hold">
                                          <p:stCondLst>
                                            <p:cond delay="0"/>
                                          </p:stCondLst>
                                        </p:cTn>
                                        <p:tgtEl>
                                          <p:spTgt spid="156"/>
                                        </p:tgtEl>
                                        <p:attrNameLst>
                                          <p:attrName>style.visibility</p:attrName>
                                        </p:attrNameLst>
                                      </p:cBhvr>
                                      <p:to>
                                        <p:strVal val="visible"/>
                                      </p:to>
                                    </p:set>
                                    <p:anim calcmode="lin" valueType="num">
                                      <p:cBhvr>
                                        <p:cTn id="75" dur="3250" fill="hold"/>
                                        <p:tgtEl>
                                          <p:spTgt spid="156"/>
                                        </p:tgtEl>
                                        <p:attrNameLst>
                                          <p:attrName>ppt_w</p:attrName>
                                        </p:attrNameLst>
                                      </p:cBhvr>
                                      <p:tavLst>
                                        <p:tav tm="0">
                                          <p:val>
                                            <p:strVal val="2/3*#ppt_w"/>
                                          </p:val>
                                        </p:tav>
                                        <p:tav tm="100000">
                                          <p:val>
                                            <p:strVal val="#ppt_w"/>
                                          </p:val>
                                        </p:tav>
                                      </p:tavLst>
                                    </p:anim>
                                    <p:anim calcmode="lin" valueType="num">
                                      <p:cBhvr>
                                        <p:cTn id="76" dur="3250" fill="hold"/>
                                        <p:tgtEl>
                                          <p:spTgt spid="156"/>
                                        </p:tgtEl>
                                        <p:attrNameLst>
                                          <p:attrName>ppt_h</p:attrName>
                                        </p:attrNameLst>
                                      </p:cBhvr>
                                      <p:tavLst>
                                        <p:tav tm="0">
                                          <p:val>
                                            <p:strVal val="2/3*#ppt_h"/>
                                          </p:val>
                                        </p:tav>
                                        <p:tav tm="100000">
                                          <p:val>
                                            <p:strVal val="#ppt_h"/>
                                          </p:val>
                                        </p:tav>
                                      </p:tavLst>
                                    </p:anim>
                                  </p:childTnLst>
                                </p:cTn>
                              </p:par>
                              <p:par>
                                <p:cTn id="77" presetID="8" presetClass="entr" presetSubtype="32" fill="hold" nodeType="withEffect">
                                  <p:stCondLst>
                                    <p:cond delay="250"/>
                                  </p:stCondLst>
                                  <p:childTnLst>
                                    <p:set>
                                      <p:cBhvr>
                                        <p:cTn id="78" dur="1" fill="hold">
                                          <p:stCondLst>
                                            <p:cond delay="0"/>
                                          </p:stCondLst>
                                        </p:cTn>
                                        <p:tgtEl>
                                          <p:spTgt spid="156"/>
                                        </p:tgtEl>
                                        <p:attrNameLst>
                                          <p:attrName>style.visibility</p:attrName>
                                        </p:attrNameLst>
                                      </p:cBhvr>
                                      <p:to>
                                        <p:strVal val="visible"/>
                                      </p:to>
                                    </p:set>
                                    <p:animEffect transition="in" filter="diamond(out)">
                                      <p:cBhvr>
                                        <p:cTn id="79" dur="325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1430"/>
            <a:ext cx="9144000" cy="5132070"/>
          </a:xfrm>
          <a:prstGeom prst="rect">
            <a:avLst/>
          </a:prstGeom>
          <a:noFill/>
          <a:ln>
            <a:noFill/>
          </a:ln>
        </p:spPr>
      </p:pic>
      <p:sp>
        <p:nvSpPr>
          <p:cNvPr id="3" name="2 Rectángulo"/>
          <p:cNvSpPr/>
          <p:nvPr/>
        </p:nvSpPr>
        <p:spPr>
          <a:xfrm>
            <a:off x="1115616" y="195487"/>
            <a:ext cx="7704856" cy="5139869"/>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600" b="1" i="1" dirty="0" smtClean="0">
                <a:solidFill>
                  <a:srgbClr val="6D1607"/>
                </a:solidFill>
                <a:latin typeface="Hobo Std" pitchFamily="34" charset="0"/>
              </a:rPr>
              <a:t>MINERALES</a:t>
            </a:r>
          </a:p>
          <a:p>
            <a:pPr algn="ctr">
              <a:defRPr/>
            </a:pPr>
            <a:r>
              <a:rPr lang="es-ES" sz="1600" b="1" i="1" dirty="0" smtClean="0">
                <a:solidFill>
                  <a:srgbClr val="6D1607"/>
                </a:solidFill>
                <a:latin typeface="Hobo Std" pitchFamily="34" charset="0"/>
              </a:rPr>
              <a:t>Si </a:t>
            </a:r>
            <a:r>
              <a:rPr lang="es-ES" sz="1600" b="1" i="1" dirty="0">
                <a:solidFill>
                  <a:srgbClr val="6D1607"/>
                </a:solidFill>
                <a:latin typeface="Hobo Std" pitchFamily="34" charset="0"/>
              </a:rPr>
              <a:t>hablamos de los minerales, el hierro es el más potente que podemos encontrar a la hora de ingerir este tipo de comida con un total de 11.88 miligramos por cada 100 gramos. También podemos descubrir otro tipo de minerales como el calcio, magnesio o incluso selenio, pero en menores cantidades.</a:t>
            </a:r>
          </a:p>
          <a:p>
            <a:pPr algn="ctr">
              <a:defRPr/>
            </a:pPr>
            <a:r>
              <a:rPr lang="es-ES" sz="1600" b="1" i="1" dirty="0" smtClean="0">
                <a:solidFill>
                  <a:srgbClr val="6D1607"/>
                </a:solidFill>
                <a:latin typeface="Hobo Std" pitchFamily="34" charset="0"/>
              </a:rPr>
              <a:t>ÁCIDOS GRASOS OMEGA -3</a:t>
            </a:r>
          </a:p>
          <a:p>
            <a:pPr algn="ctr">
              <a:defRPr/>
            </a:pPr>
            <a:r>
              <a:rPr lang="es-ES" sz="1600" b="1" i="1" dirty="0" smtClean="0">
                <a:solidFill>
                  <a:srgbClr val="6D1607"/>
                </a:solidFill>
                <a:latin typeface="Hobo Std" pitchFamily="34" charset="0"/>
              </a:rPr>
              <a:t>El </a:t>
            </a:r>
            <a:r>
              <a:rPr lang="es-ES" sz="1600" b="1" i="1" dirty="0">
                <a:solidFill>
                  <a:srgbClr val="6D1607"/>
                </a:solidFill>
                <a:latin typeface="Hobo Std" pitchFamily="34" charset="0"/>
              </a:rPr>
              <a:t>caviar se trata de uno de los pescados que más omega-3 contienen dentro de la cadena alimenticia, con un total de 1,8 y 2,5 miligramos por cada 100 gramos. Tan solo encontramos por encima de </a:t>
            </a:r>
            <a:r>
              <a:rPr lang="es-ES" sz="1600" b="1" i="1" dirty="0" smtClean="0">
                <a:solidFill>
                  <a:srgbClr val="6D1607"/>
                </a:solidFill>
                <a:latin typeface="Hobo Std" pitchFamily="34" charset="0"/>
              </a:rPr>
              <a:t>éste </a:t>
            </a:r>
            <a:r>
              <a:rPr lang="es-ES" sz="1600" b="1" i="1" dirty="0">
                <a:solidFill>
                  <a:srgbClr val="6D1607"/>
                </a:solidFill>
                <a:latin typeface="Hobo Std" pitchFamily="34" charset="0"/>
              </a:rPr>
              <a:t>al salmón, arenque y caballa.</a:t>
            </a:r>
          </a:p>
          <a:p>
            <a:pPr algn="ctr">
              <a:defRPr/>
            </a:pPr>
            <a:r>
              <a:rPr lang="es-ES" sz="1600" b="1" i="1" dirty="0">
                <a:solidFill>
                  <a:srgbClr val="6D1607"/>
                </a:solidFill>
                <a:latin typeface="Hobo Std" pitchFamily="34" charset="0"/>
              </a:rPr>
              <a:t>Otro tipo de propiedades a las que podemos hacer referencia por cada 100 gramos son:</a:t>
            </a:r>
          </a:p>
          <a:p>
            <a:pPr algn="ctr">
              <a:defRPr/>
            </a:pPr>
            <a:r>
              <a:rPr lang="es-ES" sz="1600" b="1" i="1" dirty="0">
                <a:solidFill>
                  <a:srgbClr val="6D1607"/>
                </a:solidFill>
                <a:latin typeface="Hobo Std" pitchFamily="34" charset="0"/>
              </a:rPr>
              <a:t>– Grasas: 15,50 gramos</a:t>
            </a:r>
          </a:p>
          <a:p>
            <a:pPr algn="ctr">
              <a:defRPr/>
            </a:pPr>
            <a:r>
              <a:rPr lang="es-ES" sz="1600" b="1" i="1" dirty="0">
                <a:solidFill>
                  <a:srgbClr val="6D1607"/>
                </a:solidFill>
                <a:latin typeface="Hobo Std" pitchFamily="34" charset="0"/>
              </a:rPr>
              <a:t>– Azúcar: 1,90 gramos</a:t>
            </a:r>
          </a:p>
          <a:p>
            <a:pPr algn="ctr">
              <a:defRPr/>
            </a:pPr>
            <a:r>
              <a:rPr lang="es-ES" sz="1600" b="1" i="1" dirty="0">
                <a:solidFill>
                  <a:srgbClr val="6D1607"/>
                </a:solidFill>
                <a:latin typeface="Hobo Std" pitchFamily="34" charset="0"/>
              </a:rPr>
              <a:t>– Purinas: 144 miligramos</a:t>
            </a:r>
          </a:p>
          <a:p>
            <a:pPr algn="ctr">
              <a:defRPr/>
            </a:pPr>
            <a:r>
              <a:rPr lang="es-ES" sz="1600" b="1" i="1" dirty="0">
                <a:solidFill>
                  <a:srgbClr val="6D1607"/>
                </a:solidFill>
                <a:latin typeface="Hobo Std" pitchFamily="34" charset="0"/>
              </a:rPr>
              <a:t>– Colesterol: 300 miligramos</a:t>
            </a:r>
          </a:p>
          <a:p>
            <a:pPr algn="ctr">
              <a:defRPr/>
            </a:pPr>
            <a:endParaRPr lang="es-ES" sz="1600" b="1" i="1" dirty="0">
              <a:solidFill>
                <a:srgbClr val="6D1607"/>
              </a:solidFill>
              <a:latin typeface="Hobo Std" pitchFamily="34" charset="0"/>
            </a:endParaRPr>
          </a:p>
          <a:p>
            <a:pPr algn="ctr">
              <a:defRPr/>
            </a:pPr>
            <a:endParaRPr lang="es-ES" sz="1600" b="1" i="1" dirty="0">
              <a:solidFill>
                <a:srgbClr val="6D1607"/>
              </a:solidFill>
              <a:latin typeface="Monotype Corsiva" panose="03010101010201010101" pitchFamily="66" charset="0"/>
            </a:endParaRPr>
          </a:p>
        </p:txBody>
      </p:sp>
    </p:spTree>
    <p:extLst>
      <p:ext uri="{BB962C8B-B14F-4D97-AF65-F5344CB8AC3E}">
        <p14:creationId xmlns:p14="http://schemas.microsoft.com/office/powerpoint/2010/main" val="942082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flipH="1">
            <a:off x="-28196" y="0"/>
            <a:ext cx="9172196" cy="5143500"/>
          </a:xfrm>
          <a:prstGeom prst="rect">
            <a:avLst/>
          </a:prstGeom>
          <a:gradFill flip="none" rotWithShape="1">
            <a:gsLst>
              <a:gs pos="52000">
                <a:srgbClr val="4A452A">
                  <a:lumMod val="0"/>
                </a:srgbClr>
              </a:gs>
              <a:gs pos="8000">
                <a:schemeClr val="tx2">
                  <a:alpha val="65000"/>
                  <a:lumMod val="0"/>
                </a:schemeClr>
              </a:gs>
              <a:gs pos="92000">
                <a:schemeClr val="tx2">
                  <a:alpha val="70000"/>
                  <a:lumMod val="0"/>
                </a:schemeClr>
              </a:gs>
              <a:gs pos="100000">
                <a:srgbClr val="66FF33"/>
              </a:gs>
              <a:gs pos="0">
                <a:srgbClr val="66FF3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5" name="34 Imagen" descr="Diapositiva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grpSp>
        <p:nvGrpSpPr>
          <p:cNvPr id="3" name="2 Grupo"/>
          <p:cNvGrpSpPr/>
          <p:nvPr/>
        </p:nvGrpSpPr>
        <p:grpSpPr>
          <a:xfrm rot="7794205">
            <a:off x="145763" y="-1453525"/>
            <a:ext cx="2631526" cy="3582361"/>
            <a:chOff x="2643584" y="1310765"/>
            <a:chExt cx="2631526" cy="3582361"/>
          </a:xfrm>
          <a:solidFill>
            <a:schemeClr val="accent1"/>
          </a:solidFill>
        </p:grpSpPr>
        <p:sp>
          <p:nvSpPr>
            <p:cNvPr id="4"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3881694" flipH="1">
            <a:off x="6340997" y="-1321738"/>
            <a:ext cx="2631526" cy="3582361"/>
            <a:chOff x="2643584" y="1310765"/>
            <a:chExt cx="2631526" cy="3582361"/>
          </a:xfrm>
          <a:solidFill>
            <a:schemeClr val="accent1"/>
          </a:solidFill>
        </p:grpSpPr>
        <p:sp>
          <p:nvSpPr>
            <p:cNvPr id="12"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3927382" flipV="1">
            <a:off x="77307" y="2774856"/>
            <a:ext cx="2631526" cy="3582361"/>
            <a:chOff x="2643584" y="1310765"/>
            <a:chExt cx="2631526" cy="3582361"/>
          </a:xfrm>
          <a:noFill/>
        </p:grpSpPr>
        <p:sp>
          <p:nvSpPr>
            <p:cNvPr id="20"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rot="7677313" flipH="1" flipV="1">
            <a:off x="6341921" y="2775682"/>
            <a:ext cx="2631526" cy="3582361"/>
            <a:chOff x="2643584" y="1310765"/>
            <a:chExt cx="2631526" cy="3582361"/>
          </a:xfrm>
          <a:solidFill>
            <a:schemeClr val="accent1"/>
          </a:solidFill>
        </p:grpSpPr>
        <p:sp>
          <p:nvSpPr>
            <p:cNvPr id="28" name="3 Lágrima"/>
            <p:cNvSpPr/>
            <p:nvPr/>
          </p:nvSpPr>
          <p:spPr>
            <a:xfrm rot="18891386">
              <a:off x="3535386" y="2401957"/>
              <a:ext cx="866201" cy="83855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3 Lágrima"/>
            <p:cNvSpPr/>
            <p:nvPr/>
          </p:nvSpPr>
          <p:spPr>
            <a:xfrm rot="18891386">
              <a:off x="3538150" y="1328485"/>
              <a:ext cx="866201" cy="830761"/>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3 Lágrima"/>
            <p:cNvSpPr/>
            <p:nvPr/>
          </p:nvSpPr>
          <p:spPr>
            <a:xfrm rot="18891386">
              <a:off x="4123999" y="1838812"/>
              <a:ext cx="866201" cy="9078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 Lágrima"/>
            <p:cNvSpPr/>
            <p:nvPr/>
          </p:nvSpPr>
          <p:spPr>
            <a:xfrm rot="18891386">
              <a:off x="4155752" y="2947591"/>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 Lágrima"/>
            <p:cNvSpPr/>
            <p:nvPr/>
          </p:nvSpPr>
          <p:spPr>
            <a:xfrm rot="18891386">
              <a:off x="2950306" y="1876649"/>
              <a:ext cx="865946" cy="863589"/>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 Lágrima"/>
            <p:cNvSpPr/>
            <p:nvPr/>
          </p:nvSpPr>
          <p:spPr>
            <a:xfrm rot="18891386">
              <a:off x="2643584" y="2947590"/>
              <a:ext cx="1119358" cy="1119358"/>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 Lágrima"/>
            <p:cNvSpPr/>
            <p:nvPr/>
          </p:nvSpPr>
          <p:spPr>
            <a:xfrm rot="18891386">
              <a:off x="3308224" y="3607892"/>
              <a:ext cx="1298653" cy="1271816"/>
            </a:xfrm>
            <a:custGeom>
              <a:avLst/>
              <a:gdLst>
                <a:gd name="connsiteX0" fmla="*/ 0 w 914400"/>
                <a:gd name="connsiteY0" fmla="*/ 457200 h 914400"/>
                <a:gd name="connsiteX1" fmla="*/ 457200 w 914400"/>
                <a:gd name="connsiteY1" fmla="*/ 0 h 914400"/>
                <a:gd name="connsiteX2" fmla="*/ 1119358 w 914400"/>
                <a:gd name="connsiteY2" fmla="*/ -204958 h 914400"/>
                <a:gd name="connsiteX3" fmla="*/ 914400 w 914400"/>
                <a:gd name="connsiteY3" fmla="*/ 457200 h 914400"/>
                <a:gd name="connsiteX4" fmla="*/ 457200 w 914400"/>
                <a:gd name="connsiteY4" fmla="*/ 914400 h 914400"/>
                <a:gd name="connsiteX5" fmla="*/ 0 w 914400"/>
                <a:gd name="connsiteY5" fmla="*/ 457200 h 914400"/>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 name="connsiteX0" fmla="*/ 0 w 1119358"/>
                <a:gd name="connsiteY0" fmla="*/ 662158 h 1119358"/>
                <a:gd name="connsiteX1" fmla="*/ 457200 w 1119358"/>
                <a:gd name="connsiteY1" fmla="*/ 204958 h 1119358"/>
                <a:gd name="connsiteX2" fmla="*/ 1119358 w 1119358"/>
                <a:gd name="connsiteY2" fmla="*/ 0 h 1119358"/>
                <a:gd name="connsiteX3" fmla="*/ 914400 w 1119358"/>
                <a:gd name="connsiteY3" fmla="*/ 662158 h 1119358"/>
                <a:gd name="connsiteX4" fmla="*/ 457200 w 1119358"/>
                <a:gd name="connsiteY4" fmla="*/ 1119358 h 1119358"/>
                <a:gd name="connsiteX5" fmla="*/ 0 w 1119358"/>
                <a:gd name="connsiteY5" fmla="*/ 662158 h 11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58" h="1119358">
                  <a:moveTo>
                    <a:pt x="0" y="662158"/>
                  </a:moveTo>
                  <a:cubicBezTo>
                    <a:pt x="0" y="409653"/>
                    <a:pt x="205423" y="312643"/>
                    <a:pt x="457200" y="204958"/>
                  </a:cubicBezTo>
                  <a:cubicBezTo>
                    <a:pt x="708977" y="97273"/>
                    <a:pt x="898639" y="136639"/>
                    <a:pt x="1119358" y="0"/>
                  </a:cubicBezTo>
                  <a:cubicBezTo>
                    <a:pt x="982719" y="220719"/>
                    <a:pt x="999052" y="417562"/>
                    <a:pt x="914400" y="662158"/>
                  </a:cubicBezTo>
                  <a:cubicBezTo>
                    <a:pt x="829748" y="906754"/>
                    <a:pt x="709705" y="1119358"/>
                    <a:pt x="457200" y="1119358"/>
                  </a:cubicBezTo>
                  <a:cubicBezTo>
                    <a:pt x="204695" y="1119358"/>
                    <a:pt x="0" y="914663"/>
                    <a:pt x="0" y="662158"/>
                  </a:cubicBezTo>
                  <a:close/>
                </a:path>
              </a:pathLst>
            </a:custGeom>
            <a:gradFill>
              <a:gsLst>
                <a:gs pos="29000">
                  <a:srgbClr val="66FF33"/>
                </a:gs>
                <a:gs pos="37000">
                  <a:srgbClr val="40303E">
                    <a:alpha val="0"/>
                  </a:srgbClr>
                </a:gs>
                <a:gs pos="23000">
                  <a:srgbClr val="7030A0">
                    <a:lumMod val="40000"/>
                    <a:alpha val="0"/>
                  </a:srgbClr>
                </a:gs>
                <a:gs pos="16000">
                  <a:srgbClr val="00B0F0">
                    <a:alpha val="77000"/>
                    <a:lumMod val="14000"/>
                  </a:srgbClr>
                </a:gs>
                <a:gs pos="59000">
                  <a:srgbClr val="0066FF">
                    <a:lumMod val="0"/>
                    <a:lumOff val="100000"/>
                    <a:alpha val="0"/>
                  </a:srgbClr>
                </a:gs>
                <a:gs pos="51000">
                  <a:srgbClr val="C4DAC8">
                    <a:alpha val="0"/>
                  </a:srgbClr>
                </a:gs>
                <a:gs pos="44000">
                  <a:srgbClr val="CAF754">
                    <a:lumMod val="0"/>
                    <a:lumOff val="100000"/>
                  </a:srgbClr>
                </a:gs>
                <a:gs pos="76000">
                  <a:srgbClr val="00B0F0">
                    <a:alpha val="65000"/>
                    <a:lumMod val="0"/>
                    <a:lumOff val="100000"/>
                  </a:srgbClr>
                </a:gs>
              </a:gsLst>
              <a:path path="circle">
                <a:fillToRect t="100000" r="100000"/>
              </a:path>
            </a:gradFill>
            <a:ln w="31750">
              <a:gradFill>
                <a:gsLst>
                  <a:gs pos="0">
                    <a:srgbClr val="FFFFFF"/>
                  </a:gs>
                  <a:gs pos="7001">
                    <a:srgbClr val="E6E6E6"/>
                  </a:gs>
                  <a:gs pos="32001">
                    <a:srgbClr val="7D8496">
                      <a:lumMod val="52000"/>
                      <a:lumOff val="48000"/>
                    </a:srgbClr>
                  </a:gs>
                  <a:gs pos="47000">
                    <a:srgbClr val="E6E6E6"/>
                  </a:gs>
                  <a:gs pos="85001">
                    <a:srgbClr val="7D8496">
                      <a:lumMod val="33000"/>
                      <a:lumOff val="67000"/>
                    </a:srgbClr>
                  </a:gs>
                  <a:gs pos="100000">
                    <a:srgbClr val="E6E6E6"/>
                  </a:gs>
                </a:gsLst>
                <a:lin ang="5400000" scaled="0"/>
              </a:gradFill>
            </a:ln>
            <a:scene3d>
              <a:camera prst="orthographicFront"/>
              <a:lightRig rig="threePt" dir="t"/>
            </a:scene3d>
            <a:sp3d prstMaterial="flat">
              <a:bevelT w="3556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7" name="36 Rectángulo"/>
          <p:cNvSpPr/>
          <p:nvPr/>
        </p:nvSpPr>
        <p:spPr>
          <a:xfrm rot="10800000">
            <a:off x="-108520" y="-956642"/>
            <a:ext cx="9505056" cy="712879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73963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3000" fill="hold"/>
                                        <p:tgtEl>
                                          <p:spTgt spid="3"/>
                                        </p:tgtEl>
                                        <p:attrNameLst>
                                          <p:attrName>ppt_x</p:attrName>
                                        </p:attrNameLst>
                                      </p:cBhvr>
                                      <p:tavLst>
                                        <p:tav tm="0">
                                          <p:val>
                                            <p:strVal val="1+#ppt_w/2"/>
                                          </p:val>
                                        </p:tav>
                                        <p:tav tm="100000">
                                          <p:val>
                                            <p:strVal val="#ppt_x"/>
                                          </p:val>
                                        </p:tav>
                                      </p:tavLst>
                                    </p:anim>
                                    <p:anim calcmode="lin" valueType="num">
                                      <p:cBhvr additive="base">
                                        <p:cTn id="8" dur="3000" fill="hold"/>
                                        <p:tgtEl>
                                          <p:spTgt spid="3"/>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3"/>
                                        </p:tgtEl>
                                        <p:attrNameLst>
                                          <p:attrName>ppt_x</p:attrName>
                                        </p:attrNameLst>
                                      </p:cBhvr>
                                      <p:tavLst>
                                        <p:tav tm="0">
                                          <p:val>
                                            <p:strVal val="ppt_x"/>
                                          </p:val>
                                        </p:tav>
                                        <p:tav tm="100000">
                                          <p:val>
                                            <p:strVal val="1+ppt_w/2"/>
                                          </p:val>
                                        </p:tav>
                                      </p:tavLst>
                                    </p:anim>
                                    <p:anim calcmode="lin" valueType="num">
                                      <p:cBhvr additive="base">
                                        <p:cTn id="11" dur="3500"/>
                                        <p:tgtEl>
                                          <p:spTgt spid="3"/>
                                        </p:tgtEl>
                                        <p:attrNameLst>
                                          <p:attrName>ppt_y</p:attrName>
                                        </p:attrNameLst>
                                      </p:cBhvr>
                                      <p:tavLst>
                                        <p:tav tm="0">
                                          <p:val>
                                            <p:strVal val="ppt_y"/>
                                          </p:val>
                                        </p:tav>
                                        <p:tav tm="100000">
                                          <p:val>
                                            <p:strVal val="1+ppt_h/2"/>
                                          </p:val>
                                        </p:tav>
                                      </p:tavLst>
                                    </p:anim>
                                    <p:set>
                                      <p:cBhvr>
                                        <p:cTn id="12" dur="1" fill="hold">
                                          <p:stCondLst>
                                            <p:cond delay="3499"/>
                                          </p:stCondLst>
                                        </p:cTn>
                                        <p:tgtEl>
                                          <p:spTgt spid="3"/>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3000" fill="hold"/>
                                        <p:tgtEl>
                                          <p:spTgt spid="11"/>
                                        </p:tgtEl>
                                        <p:attrNameLst>
                                          <p:attrName>ppt_x</p:attrName>
                                        </p:attrNameLst>
                                      </p:cBhvr>
                                      <p:tavLst>
                                        <p:tav tm="0">
                                          <p:val>
                                            <p:strVal val="0-#ppt_w/2"/>
                                          </p:val>
                                        </p:tav>
                                        <p:tav tm="100000">
                                          <p:val>
                                            <p:strVal val="#ppt_x"/>
                                          </p:val>
                                        </p:tav>
                                      </p:tavLst>
                                    </p:anim>
                                    <p:anim calcmode="lin" valueType="num">
                                      <p:cBhvr additive="base">
                                        <p:cTn id="16" dur="3000" fill="hold"/>
                                        <p:tgtEl>
                                          <p:spTgt spid="11"/>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1"/>
                                        </p:tgtEl>
                                        <p:attrNameLst>
                                          <p:attrName>ppt_x</p:attrName>
                                        </p:attrNameLst>
                                      </p:cBhvr>
                                      <p:tavLst>
                                        <p:tav tm="0">
                                          <p:val>
                                            <p:strVal val="ppt_x"/>
                                          </p:val>
                                        </p:tav>
                                        <p:tav tm="100000">
                                          <p:val>
                                            <p:strVal val="0-ppt_w/2"/>
                                          </p:val>
                                        </p:tav>
                                      </p:tavLst>
                                    </p:anim>
                                    <p:anim calcmode="lin" valueType="num">
                                      <p:cBhvr additive="base">
                                        <p:cTn id="19" dur="3500"/>
                                        <p:tgtEl>
                                          <p:spTgt spid="11"/>
                                        </p:tgtEl>
                                        <p:attrNameLst>
                                          <p:attrName>ppt_y</p:attrName>
                                        </p:attrNameLst>
                                      </p:cBhvr>
                                      <p:tavLst>
                                        <p:tav tm="0">
                                          <p:val>
                                            <p:strVal val="ppt_y"/>
                                          </p:val>
                                        </p:tav>
                                        <p:tav tm="100000">
                                          <p:val>
                                            <p:strVal val="1+ppt_h/2"/>
                                          </p:val>
                                        </p:tav>
                                      </p:tavLst>
                                    </p:anim>
                                    <p:set>
                                      <p:cBhvr>
                                        <p:cTn id="20" dur="1" fill="hold">
                                          <p:stCondLst>
                                            <p:cond delay="3499"/>
                                          </p:stCondLst>
                                        </p:cTn>
                                        <p:tgtEl>
                                          <p:spTgt spid="11"/>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3000" fill="hold"/>
                                        <p:tgtEl>
                                          <p:spTgt spid="19"/>
                                        </p:tgtEl>
                                        <p:attrNameLst>
                                          <p:attrName>ppt_x</p:attrName>
                                        </p:attrNameLst>
                                      </p:cBhvr>
                                      <p:tavLst>
                                        <p:tav tm="0">
                                          <p:val>
                                            <p:strVal val="1+#ppt_w/2"/>
                                          </p:val>
                                        </p:tav>
                                        <p:tav tm="100000">
                                          <p:val>
                                            <p:strVal val="#ppt_x"/>
                                          </p:val>
                                        </p:tav>
                                      </p:tavLst>
                                    </p:anim>
                                    <p:anim calcmode="lin" valueType="num">
                                      <p:cBhvr additive="base">
                                        <p:cTn id="24" dur="3000" fill="hold"/>
                                        <p:tgtEl>
                                          <p:spTgt spid="19"/>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9"/>
                                        </p:tgtEl>
                                        <p:attrNameLst>
                                          <p:attrName>ppt_x</p:attrName>
                                        </p:attrNameLst>
                                      </p:cBhvr>
                                      <p:tavLst>
                                        <p:tav tm="0">
                                          <p:val>
                                            <p:strVal val="ppt_x"/>
                                          </p:val>
                                        </p:tav>
                                        <p:tav tm="100000">
                                          <p:val>
                                            <p:strVal val="1+ppt_w/2"/>
                                          </p:val>
                                        </p:tav>
                                      </p:tavLst>
                                    </p:anim>
                                    <p:anim calcmode="lin" valueType="num">
                                      <p:cBhvr additive="base">
                                        <p:cTn id="27" dur="3500"/>
                                        <p:tgtEl>
                                          <p:spTgt spid="19"/>
                                        </p:tgtEl>
                                        <p:attrNameLst>
                                          <p:attrName>ppt_y</p:attrName>
                                        </p:attrNameLst>
                                      </p:cBhvr>
                                      <p:tavLst>
                                        <p:tav tm="0">
                                          <p:val>
                                            <p:strVal val="ppt_y"/>
                                          </p:val>
                                        </p:tav>
                                        <p:tav tm="100000">
                                          <p:val>
                                            <p:strVal val="0-ppt_h/2"/>
                                          </p:val>
                                        </p:tav>
                                      </p:tavLst>
                                    </p:anim>
                                    <p:set>
                                      <p:cBhvr>
                                        <p:cTn id="28" dur="1" fill="hold">
                                          <p:stCondLst>
                                            <p:cond delay="3499"/>
                                          </p:stCondLst>
                                        </p:cTn>
                                        <p:tgtEl>
                                          <p:spTgt spid="19"/>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3000" fill="hold"/>
                                        <p:tgtEl>
                                          <p:spTgt spid="27"/>
                                        </p:tgtEl>
                                        <p:attrNameLst>
                                          <p:attrName>ppt_x</p:attrName>
                                        </p:attrNameLst>
                                      </p:cBhvr>
                                      <p:tavLst>
                                        <p:tav tm="0">
                                          <p:val>
                                            <p:strVal val="0-#ppt_w/2"/>
                                          </p:val>
                                        </p:tav>
                                        <p:tav tm="100000">
                                          <p:val>
                                            <p:strVal val="#ppt_x"/>
                                          </p:val>
                                        </p:tav>
                                      </p:tavLst>
                                    </p:anim>
                                    <p:anim calcmode="lin" valueType="num">
                                      <p:cBhvr additive="base">
                                        <p:cTn id="32" dur="3000" fill="hold"/>
                                        <p:tgtEl>
                                          <p:spTgt spid="27"/>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27"/>
                                        </p:tgtEl>
                                        <p:attrNameLst>
                                          <p:attrName>ppt_x</p:attrName>
                                        </p:attrNameLst>
                                      </p:cBhvr>
                                      <p:tavLst>
                                        <p:tav tm="0">
                                          <p:val>
                                            <p:strVal val="ppt_x"/>
                                          </p:val>
                                        </p:tav>
                                        <p:tav tm="100000">
                                          <p:val>
                                            <p:strVal val="0-ppt_w/2"/>
                                          </p:val>
                                        </p:tav>
                                      </p:tavLst>
                                    </p:anim>
                                    <p:anim calcmode="lin" valueType="num">
                                      <p:cBhvr additive="base">
                                        <p:cTn id="35" dur="3500"/>
                                        <p:tgtEl>
                                          <p:spTgt spid="27"/>
                                        </p:tgtEl>
                                        <p:attrNameLst>
                                          <p:attrName>ppt_y</p:attrName>
                                        </p:attrNameLst>
                                      </p:cBhvr>
                                      <p:tavLst>
                                        <p:tav tm="0">
                                          <p:val>
                                            <p:strVal val="ppt_y"/>
                                          </p:val>
                                        </p:tav>
                                        <p:tav tm="100000">
                                          <p:val>
                                            <p:strVal val="0-ppt_h/2"/>
                                          </p:val>
                                        </p:tav>
                                      </p:tavLst>
                                    </p:anim>
                                    <p:set>
                                      <p:cBhvr>
                                        <p:cTn id="36" dur="1" fill="hold">
                                          <p:stCondLst>
                                            <p:cond delay="3499"/>
                                          </p:stCondLst>
                                        </p:cTn>
                                        <p:tgtEl>
                                          <p:spTgt spid="27"/>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p:cTn id="39" dur="3250" fill="hold"/>
                                        <p:tgtEl>
                                          <p:spTgt spid="35"/>
                                        </p:tgtEl>
                                        <p:attrNameLst>
                                          <p:attrName>ppt_w</p:attrName>
                                        </p:attrNameLst>
                                      </p:cBhvr>
                                      <p:tavLst>
                                        <p:tav tm="0">
                                          <p:val>
                                            <p:fltVal val="0"/>
                                          </p:val>
                                        </p:tav>
                                        <p:tav tm="100000">
                                          <p:val>
                                            <p:strVal val="#ppt_w"/>
                                          </p:val>
                                        </p:tav>
                                      </p:tavLst>
                                    </p:anim>
                                    <p:anim calcmode="lin" valueType="num">
                                      <p:cBhvr>
                                        <p:cTn id="40" dur="3250" fill="hold"/>
                                        <p:tgtEl>
                                          <p:spTgt spid="35"/>
                                        </p:tgtEl>
                                        <p:attrNameLst>
                                          <p:attrName>ppt_h</p:attrName>
                                        </p:attrNameLst>
                                      </p:cBhvr>
                                      <p:tavLst>
                                        <p:tav tm="0">
                                          <p:val>
                                            <p:fltVal val="0"/>
                                          </p:val>
                                        </p:tav>
                                        <p:tav tm="100000">
                                          <p:val>
                                            <p:strVal val="#ppt_h"/>
                                          </p:val>
                                        </p:tav>
                                      </p:tavLst>
                                    </p:anim>
                                  </p:childTnLst>
                                </p:cTn>
                              </p:par>
                              <p:par>
                                <p:cTn id="41" presetID="8" presetClass="entr" presetSubtype="32" fill="hold"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diamond(out)">
                                      <p:cBhvr>
                                        <p:cTn id="43" dur="3250"/>
                                        <p:tgtEl>
                                          <p:spTgt spid="35"/>
                                        </p:tgtEl>
                                      </p:cBhvr>
                                    </p:animEffect>
                                  </p:childTnLst>
                                </p:cTn>
                              </p:par>
                              <p:par>
                                <p:cTn id="44" presetID="9" presetClass="emph" presetSubtype="0" grpId="0" nodeType="withEffect">
                                  <p:stCondLst>
                                    <p:cond delay="0"/>
                                  </p:stCondLst>
                                  <p:childTnLst>
                                    <p:set>
                                      <p:cBhvr rctx="PPT">
                                        <p:cTn id="45" dur="indefinite"/>
                                        <p:tgtEl>
                                          <p:spTgt spid="37"/>
                                        </p:tgtEl>
                                        <p:attrNameLst>
                                          <p:attrName>style.opacity</p:attrName>
                                        </p:attrNameLst>
                                      </p:cBhvr>
                                      <p:to>
                                        <p:strVal val="0"/>
                                      </p:to>
                                    </p:set>
                                    <p:animEffect filter="image" prLst="opacity: 0">
                                      <p:cBhvr rctx="IE">
                                        <p:cTn id="46" dur="indefinite"/>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2689"/>
            <a:ext cx="9144000" cy="5143500"/>
            <a:chOff x="0" y="0"/>
            <a:chExt cx="9144000" cy="5143500"/>
          </a:xfrm>
        </p:grpSpPr>
        <p:sp>
          <p:nvSpPr>
            <p:cNvPr id="31" name="30 Rectángulo"/>
            <p:cNvSpPr/>
            <p:nvPr/>
          </p:nvSpPr>
          <p:spPr>
            <a:xfrm flipH="1">
              <a:off x="4572000" y="0"/>
              <a:ext cx="4572000" cy="5143500"/>
            </a:xfrm>
            <a:prstGeom prst="rect">
              <a:avLst/>
            </a:prstGeom>
            <a:gradFill>
              <a:gsLst>
                <a:gs pos="26000">
                  <a:schemeClr val="tx1">
                    <a:alpha val="83000"/>
                  </a:schemeClr>
                </a:gs>
                <a:gs pos="100000">
                  <a:srgbClr val="FF4A00">
                    <a:alpha val="73000"/>
                  </a:srgbClr>
                </a:gs>
                <a:gs pos="64000">
                  <a:srgbClr val="FF6600">
                    <a:alpha val="69000"/>
                  </a:srgbClr>
                </a:gs>
                <a:gs pos="98000">
                  <a:srgbClr val="FF0000">
                    <a:alpha val="76000"/>
                  </a:srgbClr>
                </a:gs>
                <a:gs pos="0">
                  <a:schemeClr val="tx1">
                    <a:alpha val="75000"/>
                  </a:schemeClr>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0" y="0"/>
              <a:ext cx="4572000" cy="5143500"/>
            </a:xfrm>
            <a:prstGeom prst="rect">
              <a:avLst/>
            </a:prstGeom>
            <a:gradFill>
              <a:gsLst>
                <a:gs pos="26000">
                  <a:schemeClr val="tx1">
                    <a:alpha val="83000"/>
                  </a:schemeClr>
                </a:gs>
                <a:gs pos="100000">
                  <a:srgbClr val="FF4A00">
                    <a:alpha val="73000"/>
                  </a:srgbClr>
                </a:gs>
                <a:gs pos="64000">
                  <a:srgbClr val="FF6600">
                    <a:alpha val="69000"/>
                  </a:srgbClr>
                </a:gs>
                <a:gs pos="98000">
                  <a:srgbClr val="FF0000">
                    <a:alpha val="76000"/>
                  </a:srgbClr>
                </a:gs>
                <a:gs pos="0">
                  <a:schemeClr val="tx1">
                    <a:alpha val="75000"/>
                  </a:schemeClr>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3" name="32 Imagen" descr="Diapositiva4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8778"/>
            <a:ext cx="9144000" cy="5162278"/>
          </a:xfrm>
          <a:prstGeom prst="rect">
            <a:avLst/>
          </a:prstGeom>
          <a:noFill/>
          <a:ln>
            <a:noFill/>
          </a:ln>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3" y="-18996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6027" y="-195843"/>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8193" y="-17043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3" y="1322209"/>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6027" y="1316326"/>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8193" y="134173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8355" y="134173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1" y="290638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4017" y="290050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6187" y="292590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6347" y="292590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8820473" y="-236562"/>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16825" y="-24244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904657" y="-217039"/>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64497" y="-217039"/>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8820473" y="127560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16825" y="1269724"/>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904657" y="129513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64497" y="129513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8892481" y="2859783"/>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88833" y="2853900"/>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976665" y="287930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536505" y="2879305"/>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8355" y="-170437"/>
            <a:ext cx="1401763" cy="1152128"/>
          </a:xfrm>
          <a:prstGeom prst="rect">
            <a:avLst/>
          </a:prstGeom>
          <a:noFill/>
          <a:ln>
            <a:noFill/>
          </a:ln>
          <a:effectLst>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 name="33 Rectángulo"/>
          <p:cNvSpPr/>
          <p:nvPr/>
        </p:nvSpPr>
        <p:spPr>
          <a:xfrm rot="10800000">
            <a:off x="-1260648" y="-380578"/>
            <a:ext cx="11665296" cy="5524078"/>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65532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additive="base">
                                        <p:cTn id="7" dur="4000" fill="hold"/>
                                        <p:tgtEl>
                                          <p:spTgt spid="1027"/>
                                        </p:tgtEl>
                                        <p:attrNameLst>
                                          <p:attrName>ppt_x</p:attrName>
                                        </p:attrNameLst>
                                      </p:cBhvr>
                                      <p:tavLst>
                                        <p:tav tm="0">
                                          <p:val>
                                            <p:strVal val="1+#ppt_w/2"/>
                                          </p:val>
                                        </p:tav>
                                        <p:tav tm="100000">
                                          <p:val>
                                            <p:strVal val="#ppt_x"/>
                                          </p:val>
                                        </p:tav>
                                      </p:tavLst>
                                    </p:anim>
                                    <p:anim calcmode="lin" valueType="num">
                                      <p:cBhvr additive="base">
                                        <p:cTn id="8" dur="4000" fill="hold"/>
                                        <p:tgtEl>
                                          <p:spTgt spid="1027"/>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027"/>
                                        </p:tgtEl>
                                        <p:attrNameLst>
                                          <p:attrName>style.visibility</p:attrName>
                                        </p:attrNameLst>
                                      </p:cBhvr>
                                      <p:to>
                                        <p:strVal val="visible"/>
                                      </p:to>
                                    </p:set>
                                    <p:anim calcmode="lin" valueType="num">
                                      <p:cBhvr>
                                        <p:cTn id="11" dur="4000" fill="hold"/>
                                        <p:tgtEl>
                                          <p:spTgt spid="1027"/>
                                        </p:tgtEl>
                                        <p:attrNameLst>
                                          <p:attrName>ppt_w</p:attrName>
                                        </p:attrNameLst>
                                      </p:cBhvr>
                                      <p:tavLst>
                                        <p:tav tm="0">
                                          <p:val>
                                            <p:strVal val="#ppt_w"/>
                                          </p:val>
                                        </p:tav>
                                        <p:tav tm="100000">
                                          <p:val>
                                            <p:strVal val="#ppt_w"/>
                                          </p:val>
                                        </p:tav>
                                      </p:tavLst>
                                    </p:anim>
                                    <p:anim calcmode="lin" valueType="num">
                                      <p:cBhvr>
                                        <p:cTn id="12" dur="4000" fill="hold"/>
                                        <p:tgtEl>
                                          <p:spTgt spid="1027"/>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3500" fill="hold"/>
                                        <p:tgtEl>
                                          <p:spTgt spid="1027"/>
                                        </p:tgtEl>
                                        <p:attrNameLst>
                                          <p:attrName>r</p:attrName>
                                        </p:attrNameLst>
                                      </p:cBhvr>
                                    </p:animRot>
                                  </p:childTnLst>
                                </p:cTn>
                              </p:par>
                              <p:par>
                                <p:cTn id="15" presetID="2" presetClass="exit" presetSubtype="2" fill="hold" nodeType="withEffect">
                                  <p:stCondLst>
                                    <p:cond delay="0"/>
                                  </p:stCondLst>
                                  <p:childTnLst>
                                    <p:anim calcmode="lin" valueType="num">
                                      <p:cBhvr additive="base">
                                        <p:cTn id="16" dur="4000"/>
                                        <p:tgtEl>
                                          <p:spTgt spid="1027"/>
                                        </p:tgtEl>
                                        <p:attrNameLst>
                                          <p:attrName>ppt_x</p:attrName>
                                        </p:attrNameLst>
                                      </p:cBhvr>
                                      <p:tavLst>
                                        <p:tav tm="0">
                                          <p:val>
                                            <p:strVal val="ppt_x"/>
                                          </p:val>
                                        </p:tav>
                                        <p:tav tm="100000">
                                          <p:val>
                                            <p:strVal val="1+ppt_w/2"/>
                                          </p:val>
                                        </p:tav>
                                      </p:tavLst>
                                    </p:anim>
                                    <p:anim calcmode="lin" valueType="num">
                                      <p:cBhvr additive="base">
                                        <p:cTn id="17" dur="4000"/>
                                        <p:tgtEl>
                                          <p:spTgt spid="1027"/>
                                        </p:tgtEl>
                                        <p:attrNameLst>
                                          <p:attrName>ppt_y</p:attrName>
                                        </p:attrNameLst>
                                      </p:cBhvr>
                                      <p:tavLst>
                                        <p:tav tm="0">
                                          <p:val>
                                            <p:strVal val="ppt_y"/>
                                          </p:val>
                                        </p:tav>
                                        <p:tav tm="100000">
                                          <p:val>
                                            <p:strVal val="ppt_y"/>
                                          </p:val>
                                        </p:tav>
                                      </p:tavLst>
                                    </p:anim>
                                    <p:set>
                                      <p:cBhvr>
                                        <p:cTn id="18" dur="1" fill="hold">
                                          <p:stCondLst>
                                            <p:cond delay="3999"/>
                                          </p:stCondLst>
                                        </p:cTn>
                                        <p:tgtEl>
                                          <p:spTgt spid="1027"/>
                                        </p:tgtEl>
                                        <p:attrNameLst>
                                          <p:attrName>style.visibility</p:attrName>
                                        </p:attrNameLst>
                                      </p:cBhvr>
                                      <p:to>
                                        <p:strVal val="hidden"/>
                                      </p:to>
                                    </p:set>
                                  </p:childTnLst>
                                </p:cTn>
                              </p:par>
                              <p:par>
                                <p:cTn id="19" presetID="2" presetClass="entr" presetSubtype="2" fill="hold"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4000" fill="hold"/>
                                        <p:tgtEl>
                                          <p:spTgt spid="4"/>
                                        </p:tgtEl>
                                        <p:attrNameLst>
                                          <p:attrName>ppt_x</p:attrName>
                                        </p:attrNameLst>
                                      </p:cBhvr>
                                      <p:tavLst>
                                        <p:tav tm="0">
                                          <p:val>
                                            <p:strVal val="1+#ppt_w/2"/>
                                          </p:val>
                                        </p:tav>
                                        <p:tav tm="100000">
                                          <p:val>
                                            <p:strVal val="#ppt_x"/>
                                          </p:val>
                                        </p:tav>
                                      </p:tavLst>
                                    </p:anim>
                                    <p:anim calcmode="lin" valueType="num">
                                      <p:cBhvr additive="base">
                                        <p:cTn id="22" dur="4000" fill="hold"/>
                                        <p:tgtEl>
                                          <p:spTgt spid="4"/>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4000" fill="hold"/>
                                        <p:tgtEl>
                                          <p:spTgt spid="4"/>
                                        </p:tgtEl>
                                        <p:attrNameLst>
                                          <p:attrName>ppt_w</p:attrName>
                                        </p:attrNameLst>
                                      </p:cBhvr>
                                      <p:tavLst>
                                        <p:tav tm="0">
                                          <p:val>
                                            <p:strVal val="#ppt_w"/>
                                          </p:val>
                                        </p:tav>
                                        <p:tav tm="100000">
                                          <p:val>
                                            <p:strVal val="#ppt_w"/>
                                          </p:val>
                                        </p:tav>
                                      </p:tavLst>
                                    </p:anim>
                                    <p:anim calcmode="lin" valueType="num">
                                      <p:cBhvr>
                                        <p:cTn id="26" dur="4000" fill="hold"/>
                                        <p:tgtEl>
                                          <p:spTgt spid="4"/>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3500" fill="hold"/>
                                        <p:tgtEl>
                                          <p:spTgt spid="4"/>
                                        </p:tgtEl>
                                        <p:attrNameLst>
                                          <p:attrName>r</p:attrName>
                                        </p:attrNameLst>
                                      </p:cBhvr>
                                    </p:animRot>
                                  </p:childTnLst>
                                </p:cTn>
                              </p:par>
                              <p:par>
                                <p:cTn id="29" presetID="2" presetClass="exit" presetSubtype="2" fill="hold" nodeType="withEffect">
                                  <p:stCondLst>
                                    <p:cond delay="0"/>
                                  </p:stCondLst>
                                  <p:childTnLst>
                                    <p:anim calcmode="lin" valueType="num">
                                      <p:cBhvr additive="base">
                                        <p:cTn id="30" dur="4000"/>
                                        <p:tgtEl>
                                          <p:spTgt spid="4"/>
                                        </p:tgtEl>
                                        <p:attrNameLst>
                                          <p:attrName>ppt_x</p:attrName>
                                        </p:attrNameLst>
                                      </p:cBhvr>
                                      <p:tavLst>
                                        <p:tav tm="0">
                                          <p:val>
                                            <p:strVal val="ppt_x"/>
                                          </p:val>
                                        </p:tav>
                                        <p:tav tm="100000">
                                          <p:val>
                                            <p:strVal val="1+ppt_w/2"/>
                                          </p:val>
                                        </p:tav>
                                      </p:tavLst>
                                    </p:anim>
                                    <p:anim calcmode="lin" valueType="num">
                                      <p:cBhvr additive="base">
                                        <p:cTn id="31" dur="4000"/>
                                        <p:tgtEl>
                                          <p:spTgt spid="4"/>
                                        </p:tgtEl>
                                        <p:attrNameLst>
                                          <p:attrName>ppt_y</p:attrName>
                                        </p:attrNameLst>
                                      </p:cBhvr>
                                      <p:tavLst>
                                        <p:tav tm="0">
                                          <p:val>
                                            <p:strVal val="ppt_y"/>
                                          </p:val>
                                        </p:tav>
                                        <p:tav tm="100000">
                                          <p:val>
                                            <p:strVal val="ppt_y"/>
                                          </p:val>
                                        </p:tav>
                                      </p:tavLst>
                                    </p:anim>
                                    <p:set>
                                      <p:cBhvr>
                                        <p:cTn id="32" dur="1" fill="hold">
                                          <p:stCondLst>
                                            <p:cond delay="3999"/>
                                          </p:stCondLst>
                                        </p:cTn>
                                        <p:tgtEl>
                                          <p:spTgt spid="4"/>
                                        </p:tgtEl>
                                        <p:attrNameLst>
                                          <p:attrName>style.visibility</p:attrName>
                                        </p:attrNameLst>
                                      </p:cBhvr>
                                      <p:to>
                                        <p:strVal val="hidden"/>
                                      </p:to>
                                    </p:set>
                                  </p:childTnLst>
                                </p:cTn>
                              </p:par>
                              <p:par>
                                <p:cTn id="33" presetID="2" presetClass="entr" presetSubtype="2" fill="hold" nodeType="with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4000" fill="hold"/>
                                        <p:tgtEl>
                                          <p:spTgt spid="5"/>
                                        </p:tgtEl>
                                        <p:attrNameLst>
                                          <p:attrName>ppt_x</p:attrName>
                                        </p:attrNameLst>
                                      </p:cBhvr>
                                      <p:tavLst>
                                        <p:tav tm="0">
                                          <p:val>
                                            <p:strVal val="1+#ppt_w/2"/>
                                          </p:val>
                                        </p:tav>
                                        <p:tav tm="100000">
                                          <p:val>
                                            <p:strVal val="#ppt_x"/>
                                          </p:val>
                                        </p:tav>
                                      </p:tavLst>
                                    </p:anim>
                                    <p:anim calcmode="lin" valueType="num">
                                      <p:cBhvr additive="base">
                                        <p:cTn id="36" dur="4000" fill="hold"/>
                                        <p:tgtEl>
                                          <p:spTgt spid="5"/>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4000" fill="hold"/>
                                        <p:tgtEl>
                                          <p:spTgt spid="5"/>
                                        </p:tgtEl>
                                        <p:attrNameLst>
                                          <p:attrName>ppt_w</p:attrName>
                                        </p:attrNameLst>
                                      </p:cBhvr>
                                      <p:tavLst>
                                        <p:tav tm="0">
                                          <p:val>
                                            <p:strVal val="#ppt_w"/>
                                          </p:val>
                                        </p:tav>
                                        <p:tav tm="100000">
                                          <p:val>
                                            <p:strVal val="#ppt_w"/>
                                          </p:val>
                                        </p:tav>
                                      </p:tavLst>
                                    </p:anim>
                                    <p:anim calcmode="lin" valueType="num">
                                      <p:cBhvr>
                                        <p:cTn id="40" dur="4000" fill="hold"/>
                                        <p:tgtEl>
                                          <p:spTgt spid="5"/>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3500" fill="hold"/>
                                        <p:tgtEl>
                                          <p:spTgt spid="5"/>
                                        </p:tgtEl>
                                        <p:attrNameLst>
                                          <p:attrName>r</p:attrName>
                                        </p:attrNameLst>
                                      </p:cBhvr>
                                    </p:animRot>
                                  </p:childTnLst>
                                </p:cTn>
                              </p:par>
                              <p:par>
                                <p:cTn id="43" presetID="2" presetClass="exit" presetSubtype="2" fill="hold" nodeType="withEffect">
                                  <p:stCondLst>
                                    <p:cond delay="0"/>
                                  </p:stCondLst>
                                  <p:childTnLst>
                                    <p:anim calcmode="lin" valueType="num">
                                      <p:cBhvr additive="base">
                                        <p:cTn id="44" dur="4000"/>
                                        <p:tgtEl>
                                          <p:spTgt spid="5"/>
                                        </p:tgtEl>
                                        <p:attrNameLst>
                                          <p:attrName>ppt_x</p:attrName>
                                        </p:attrNameLst>
                                      </p:cBhvr>
                                      <p:tavLst>
                                        <p:tav tm="0">
                                          <p:val>
                                            <p:strVal val="ppt_x"/>
                                          </p:val>
                                        </p:tav>
                                        <p:tav tm="100000">
                                          <p:val>
                                            <p:strVal val="1+ppt_w/2"/>
                                          </p:val>
                                        </p:tav>
                                      </p:tavLst>
                                    </p:anim>
                                    <p:anim calcmode="lin" valueType="num">
                                      <p:cBhvr additive="base">
                                        <p:cTn id="45" dur="4000"/>
                                        <p:tgtEl>
                                          <p:spTgt spid="5"/>
                                        </p:tgtEl>
                                        <p:attrNameLst>
                                          <p:attrName>ppt_y</p:attrName>
                                        </p:attrNameLst>
                                      </p:cBhvr>
                                      <p:tavLst>
                                        <p:tav tm="0">
                                          <p:val>
                                            <p:strVal val="ppt_y"/>
                                          </p:val>
                                        </p:tav>
                                        <p:tav tm="100000">
                                          <p:val>
                                            <p:strVal val="ppt_y"/>
                                          </p:val>
                                        </p:tav>
                                      </p:tavLst>
                                    </p:anim>
                                    <p:set>
                                      <p:cBhvr>
                                        <p:cTn id="46" dur="1" fill="hold">
                                          <p:stCondLst>
                                            <p:cond delay="3999"/>
                                          </p:stCondLst>
                                        </p:cTn>
                                        <p:tgtEl>
                                          <p:spTgt spid="5"/>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4000" fill="hold"/>
                                        <p:tgtEl>
                                          <p:spTgt spid="6"/>
                                        </p:tgtEl>
                                        <p:attrNameLst>
                                          <p:attrName>ppt_x</p:attrName>
                                        </p:attrNameLst>
                                      </p:cBhvr>
                                      <p:tavLst>
                                        <p:tav tm="0">
                                          <p:val>
                                            <p:strVal val="1+#ppt_w/2"/>
                                          </p:val>
                                        </p:tav>
                                        <p:tav tm="100000">
                                          <p:val>
                                            <p:strVal val="#ppt_x"/>
                                          </p:val>
                                        </p:tav>
                                      </p:tavLst>
                                    </p:anim>
                                    <p:anim calcmode="lin" valueType="num">
                                      <p:cBhvr additive="base">
                                        <p:cTn id="50" dur="4000" fill="hold"/>
                                        <p:tgtEl>
                                          <p:spTgt spid="6"/>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4000" fill="hold"/>
                                        <p:tgtEl>
                                          <p:spTgt spid="6"/>
                                        </p:tgtEl>
                                        <p:attrNameLst>
                                          <p:attrName>ppt_w</p:attrName>
                                        </p:attrNameLst>
                                      </p:cBhvr>
                                      <p:tavLst>
                                        <p:tav tm="0">
                                          <p:val>
                                            <p:strVal val="#ppt_w"/>
                                          </p:val>
                                        </p:tav>
                                        <p:tav tm="100000">
                                          <p:val>
                                            <p:strVal val="#ppt_w"/>
                                          </p:val>
                                        </p:tav>
                                      </p:tavLst>
                                    </p:anim>
                                    <p:anim calcmode="lin" valueType="num">
                                      <p:cBhvr>
                                        <p:cTn id="54" dur="4000" fill="hold"/>
                                        <p:tgtEl>
                                          <p:spTgt spid="6"/>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3500" fill="hold"/>
                                        <p:tgtEl>
                                          <p:spTgt spid="6"/>
                                        </p:tgtEl>
                                        <p:attrNameLst>
                                          <p:attrName>r</p:attrName>
                                        </p:attrNameLst>
                                      </p:cBhvr>
                                    </p:animRot>
                                  </p:childTnLst>
                                </p:cTn>
                              </p:par>
                              <p:par>
                                <p:cTn id="57" presetID="2" presetClass="exit" presetSubtype="2" fill="hold" nodeType="withEffect">
                                  <p:stCondLst>
                                    <p:cond delay="0"/>
                                  </p:stCondLst>
                                  <p:childTnLst>
                                    <p:anim calcmode="lin" valueType="num">
                                      <p:cBhvr additive="base">
                                        <p:cTn id="58" dur="4000"/>
                                        <p:tgtEl>
                                          <p:spTgt spid="6"/>
                                        </p:tgtEl>
                                        <p:attrNameLst>
                                          <p:attrName>ppt_x</p:attrName>
                                        </p:attrNameLst>
                                      </p:cBhvr>
                                      <p:tavLst>
                                        <p:tav tm="0">
                                          <p:val>
                                            <p:strVal val="ppt_x"/>
                                          </p:val>
                                        </p:tav>
                                        <p:tav tm="100000">
                                          <p:val>
                                            <p:strVal val="1+ppt_w/2"/>
                                          </p:val>
                                        </p:tav>
                                      </p:tavLst>
                                    </p:anim>
                                    <p:anim calcmode="lin" valueType="num">
                                      <p:cBhvr additive="base">
                                        <p:cTn id="59" dur="4000"/>
                                        <p:tgtEl>
                                          <p:spTgt spid="6"/>
                                        </p:tgtEl>
                                        <p:attrNameLst>
                                          <p:attrName>ppt_y</p:attrName>
                                        </p:attrNameLst>
                                      </p:cBhvr>
                                      <p:tavLst>
                                        <p:tav tm="0">
                                          <p:val>
                                            <p:strVal val="ppt_y"/>
                                          </p:val>
                                        </p:tav>
                                        <p:tav tm="100000">
                                          <p:val>
                                            <p:strVal val="ppt_y"/>
                                          </p:val>
                                        </p:tav>
                                      </p:tavLst>
                                    </p:anim>
                                    <p:set>
                                      <p:cBhvr>
                                        <p:cTn id="60" dur="1" fill="hold">
                                          <p:stCondLst>
                                            <p:cond delay="3999"/>
                                          </p:stCondLst>
                                        </p:cTn>
                                        <p:tgtEl>
                                          <p:spTgt spid="6"/>
                                        </p:tgtEl>
                                        <p:attrNameLst>
                                          <p:attrName>style.visibility</p:attrName>
                                        </p:attrNameLst>
                                      </p:cBhvr>
                                      <p:to>
                                        <p:strVal val="hidden"/>
                                      </p:to>
                                    </p:set>
                                  </p:childTnLst>
                                </p:cTn>
                              </p:par>
                              <p:par>
                                <p:cTn id="61" presetID="2" presetClass="entr" presetSubtype="2"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4000" fill="hold"/>
                                        <p:tgtEl>
                                          <p:spTgt spid="7"/>
                                        </p:tgtEl>
                                        <p:attrNameLst>
                                          <p:attrName>ppt_x</p:attrName>
                                        </p:attrNameLst>
                                      </p:cBhvr>
                                      <p:tavLst>
                                        <p:tav tm="0">
                                          <p:val>
                                            <p:strVal val="1+#ppt_w/2"/>
                                          </p:val>
                                        </p:tav>
                                        <p:tav tm="100000">
                                          <p:val>
                                            <p:strVal val="#ppt_x"/>
                                          </p:val>
                                        </p:tav>
                                      </p:tavLst>
                                    </p:anim>
                                    <p:anim calcmode="lin" valueType="num">
                                      <p:cBhvr additive="base">
                                        <p:cTn id="64" dur="4000" fill="hold"/>
                                        <p:tgtEl>
                                          <p:spTgt spid="7"/>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4000" fill="hold"/>
                                        <p:tgtEl>
                                          <p:spTgt spid="7"/>
                                        </p:tgtEl>
                                        <p:attrNameLst>
                                          <p:attrName>ppt_w</p:attrName>
                                        </p:attrNameLst>
                                      </p:cBhvr>
                                      <p:tavLst>
                                        <p:tav tm="0">
                                          <p:val>
                                            <p:strVal val="#ppt_w"/>
                                          </p:val>
                                        </p:tav>
                                        <p:tav tm="100000">
                                          <p:val>
                                            <p:strVal val="#ppt_w"/>
                                          </p:val>
                                        </p:tav>
                                      </p:tavLst>
                                    </p:anim>
                                    <p:anim calcmode="lin" valueType="num">
                                      <p:cBhvr>
                                        <p:cTn id="68" dur="4000" fill="hold"/>
                                        <p:tgtEl>
                                          <p:spTgt spid="7"/>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3500" fill="hold"/>
                                        <p:tgtEl>
                                          <p:spTgt spid="7"/>
                                        </p:tgtEl>
                                        <p:attrNameLst>
                                          <p:attrName>r</p:attrName>
                                        </p:attrNameLst>
                                      </p:cBhvr>
                                    </p:animRot>
                                  </p:childTnLst>
                                </p:cTn>
                              </p:par>
                              <p:par>
                                <p:cTn id="71" presetID="2" presetClass="exit" presetSubtype="2" fill="hold" nodeType="withEffect">
                                  <p:stCondLst>
                                    <p:cond delay="0"/>
                                  </p:stCondLst>
                                  <p:childTnLst>
                                    <p:anim calcmode="lin" valueType="num">
                                      <p:cBhvr additive="base">
                                        <p:cTn id="72" dur="4000"/>
                                        <p:tgtEl>
                                          <p:spTgt spid="7"/>
                                        </p:tgtEl>
                                        <p:attrNameLst>
                                          <p:attrName>ppt_x</p:attrName>
                                        </p:attrNameLst>
                                      </p:cBhvr>
                                      <p:tavLst>
                                        <p:tav tm="0">
                                          <p:val>
                                            <p:strVal val="ppt_x"/>
                                          </p:val>
                                        </p:tav>
                                        <p:tav tm="100000">
                                          <p:val>
                                            <p:strVal val="1+ppt_w/2"/>
                                          </p:val>
                                        </p:tav>
                                      </p:tavLst>
                                    </p:anim>
                                    <p:anim calcmode="lin" valueType="num">
                                      <p:cBhvr additive="base">
                                        <p:cTn id="73" dur="4000"/>
                                        <p:tgtEl>
                                          <p:spTgt spid="7"/>
                                        </p:tgtEl>
                                        <p:attrNameLst>
                                          <p:attrName>ppt_y</p:attrName>
                                        </p:attrNameLst>
                                      </p:cBhvr>
                                      <p:tavLst>
                                        <p:tav tm="0">
                                          <p:val>
                                            <p:strVal val="ppt_y"/>
                                          </p:val>
                                        </p:tav>
                                        <p:tav tm="100000">
                                          <p:val>
                                            <p:strVal val="ppt_y"/>
                                          </p:val>
                                        </p:tav>
                                      </p:tavLst>
                                    </p:anim>
                                    <p:set>
                                      <p:cBhvr>
                                        <p:cTn id="74" dur="1" fill="hold">
                                          <p:stCondLst>
                                            <p:cond delay="3999"/>
                                          </p:stCondLst>
                                        </p:cTn>
                                        <p:tgtEl>
                                          <p:spTgt spid="7"/>
                                        </p:tgtEl>
                                        <p:attrNameLst>
                                          <p:attrName>style.visibility</p:attrName>
                                        </p:attrNameLst>
                                      </p:cBhvr>
                                      <p:to>
                                        <p:strVal val="hidden"/>
                                      </p:to>
                                    </p:set>
                                  </p:childTnLst>
                                </p:cTn>
                              </p:par>
                              <p:par>
                                <p:cTn id="75" presetID="2" presetClass="entr" presetSubtype="2" fill="hold" nodeType="with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4000" fill="hold"/>
                                        <p:tgtEl>
                                          <p:spTgt spid="8"/>
                                        </p:tgtEl>
                                        <p:attrNameLst>
                                          <p:attrName>ppt_x</p:attrName>
                                        </p:attrNameLst>
                                      </p:cBhvr>
                                      <p:tavLst>
                                        <p:tav tm="0">
                                          <p:val>
                                            <p:strVal val="1+#ppt_w/2"/>
                                          </p:val>
                                        </p:tav>
                                        <p:tav tm="100000">
                                          <p:val>
                                            <p:strVal val="#ppt_x"/>
                                          </p:val>
                                        </p:tav>
                                      </p:tavLst>
                                    </p:anim>
                                    <p:anim calcmode="lin" valueType="num">
                                      <p:cBhvr additive="base">
                                        <p:cTn id="78" dur="4000" fill="hold"/>
                                        <p:tgtEl>
                                          <p:spTgt spid="8"/>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8"/>
                                        </p:tgtEl>
                                        <p:attrNameLst>
                                          <p:attrName>style.visibility</p:attrName>
                                        </p:attrNameLst>
                                      </p:cBhvr>
                                      <p:to>
                                        <p:strVal val="visible"/>
                                      </p:to>
                                    </p:set>
                                    <p:anim calcmode="lin" valueType="num">
                                      <p:cBhvr>
                                        <p:cTn id="81" dur="4000" fill="hold"/>
                                        <p:tgtEl>
                                          <p:spTgt spid="8"/>
                                        </p:tgtEl>
                                        <p:attrNameLst>
                                          <p:attrName>ppt_w</p:attrName>
                                        </p:attrNameLst>
                                      </p:cBhvr>
                                      <p:tavLst>
                                        <p:tav tm="0">
                                          <p:val>
                                            <p:strVal val="#ppt_w"/>
                                          </p:val>
                                        </p:tav>
                                        <p:tav tm="100000">
                                          <p:val>
                                            <p:strVal val="#ppt_w"/>
                                          </p:val>
                                        </p:tav>
                                      </p:tavLst>
                                    </p:anim>
                                    <p:anim calcmode="lin" valueType="num">
                                      <p:cBhvr>
                                        <p:cTn id="82" dur="4000" fill="hold"/>
                                        <p:tgtEl>
                                          <p:spTgt spid="8"/>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3500" fill="hold"/>
                                        <p:tgtEl>
                                          <p:spTgt spid="8"/>
                                        </p:tgtEl>
                                        <p:attrNameLst>
                                          <p:attrName>r</p:attrName>
                                        </p:attrNameLst>
                                      </p:cBhvr>
                                    </p:animRot>
                                  </p:childTnLst>
                                </p:cTn>
                              </p:par>
                              <p:par>
                                <p:cTn id="85" presetID="2" presetClass="exit" presetSubtype="2" fill="hold" nodeType="withEffect">
                                  <p:stCondLst>
                                    <p:cond delay="0"/>
                                  </p:stCondLst>
                                  <p:childTnLst>
                                    <p:anim calcmode="lin" valueType="num">
                                      <p:cBhvr additive="base">
                                        <p:cTn id="86" dur="4000"/>
                                        <p:tgtEl>
                                          <p:spTgt spid="8"/>
                                        </p:tgtEl>
                                        <p:attrNameLst>
                                          <p:attrName>ppt_x</p:attrName>
                                        </p:attrNameLst>
                                      </p:cBhvr>
                                      <p:tavLst>
                                        <p:tav tm="0">
                                          <p:val>
                                            <p:strVal val="ppt_x"/>
                                          </p:val>
                                        </p:tav>
                                        <p:tav tm="100000">
                                          <p:val>
                                            <p:strVal val="1+ppt_w/2"/>
                                          </p:val>
                                        </p:tav>
                                      </p:tavLst>
                                    </p:anim>
                                    <p:anim calcmode="lin" valueType="num">
                                      <p:cBhvr additive="base">
                                        <p:cTn id="87" dur="4000"/>
                                        <p:tgtEl>
                                          <p:spTgt spid="8"/>
                                        </p:tgtEl>
                                        <p:attrNameLst>
                                          <p:attrName>ppt_y</p:attrName>
                                        </p:attrNameLst>
                                      </p:cBhvr>
                                      <p:tavLst>
                                        <p:tav tm="0">
                                          <p:val>
                                            <p:strVal val="ppt_y"/>
                                          </p:val>
                                        </p:tav>
                                        <p:tav tm="100000">
                                          <p:val>
                                            <p:strVal val="ppt_y"/>
                                          </p:val>
                                        </p:tav>
                                      </p:tavLst>
                                    </p:anim>
                                    <p:set>
                                      <p:cBhvr>
                                        <p:cTn id="88" dur="1" fill="hold">
                                          <p:stCondLst>
                                            <p:cond delay="3999"/>
                                          </p:stCondLst>
                                        </p:cTn>
                                        <p:tgtEl>
                                          <p:spTgt spid="8"/>
                                        </p:tgtEl>
                                        <p:attrNameLst>
                                          <p:attrName>style.visibility</p:attrName>
                                        </p:attrNameLst>
                                      </p:cBhvr>
                                      <p:to>
                                        <p:strVal val="hidden"/>
                                      </p:to>
                                    </p:set>
                                  </p:childTnLst>
                                </p:cTn>
                              </p:par>
                              <p:par>
                                <p:cTn id="89" presetID="2" presetClass="entr" presetSubtype="2" fill="hold"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4000" fill="hold"/>
                                        <p:tgtEl>
                                          <p:spTgt spid="9"/>
                                        </p:tgtEl>
                                        <p:attrNameLst>
                                          <p:attrName>ppt_x</p:attrName>
                                        </p:attrNameLst>
                                      </p:cBhvr>
                                      <p:tavLst>
                                        <p:tav tm="0">
                                          <p:val>
                                            <p:strVal val="1+#ppt_w/2"/>
                                          </p:val>
                                        </p:tav>
                                        <p:tav tm="100000">
                                          <p:val>
                                            <p:strVal val="#ppt_x"/>
                                          </p:val>
                                        </p:tav>
                                      </p:tavLst>
                                    </p:anim>
                                    <p:anim calcmode="lin" valueType="num">
                                      <p:cBhvr additive="base">
                                        <p:cTn id="92" dur="4000" fill="hold"/>
                                        <p:tgtEl>
                                          <p:spTgt spid="9"/>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4000" fill="hold"/>
                                        <p:tgtEl>
                                          <p:spTgt spid="9"/>
                                        </p:tgtEl>
                                        <p:attrNameLst>
                                          <p:attrName>ppt_w</p:attrName>
                                        </p:attrNameLst>
                                      </p:cBhvr>
                                      <p:tavLst>
                                        <p:tav tm="0">
                                          <p:val>
                                            <p:strVal val="#ppt_w"/>
                                          </p:val>
                                        </p:tav>
                                        <p:tav tm="100000">
                                          <p:val>
                                            <p:strVal val="#ppt_w"/>
                                          </p:val>
                                        </p:tav>
                                      </p:tavLst>
                                    </p:anim>
                                    <p:anim calcmode="lin" valueType="num">
                                      <p:cBhvr>
                                        <p:cTn id="96" dur="4000" fill="hold"/>
                                        <p:tgtEl>
                                          <p:spTgt spid="9"/>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2" fill="hold" nodeType="withEffect">
                                  <p:stCondLst>
                                    <p:cond delay="0"/>
                                  </p:stCondLst>
                                  <p:childTnLst>
                                    <p:anim calcmode="lin" valueType="num">
                                      <p:cBhvr additive="base">
                                        <p:cTn id="100" dur="4000"/>
                                        <p:tgtEl>
                                          <p:spTgt spid="9"/>
                                        </p:tgtEl>
                                        <p:attrNameLst>
                                          <p:attrName>ppt_x</p:attrName>
                                        </p:attrNameLst>
                                      </p:cBhvr>
                                      <p:tavLst>
                                        <p:tav tm="0">
                                          <p:val>
                                            <p:strVal val="ppt_x"/>
                                          </p:val>
                                        </p:tav>
                                        <p:tav tm="100000">
                                          <p:val>
                                            <p:strVal val="1+ppt_w/2"/>
                                          </p:val>
                                        </p:tav>
                                      </p:tavLst>
                                    </p:anim>
                                    <p:anim calcmode="lin" valueType="num">
                                      <p:cBhvr additive="base">
                                        <p:cTn id="101" dur="4000"/>
                                        <p:tgtEl>
                                          <p:spTgt spid="9"/>
                                        </p:tgtEl>
                                        <p:attrNameLst>
                                          <p:attrName>ppt_y</p:attrName>
                                        </p:attrNameLst>
                                      </p:cBhvr>
                                      <p:tavLst>
                                        <p:tav tm="0">
                                          <p:val>
                                            <p:strVal val="ppt_y"/>
                                          </p:val>
                                        </p:tav>
                                        <p:tav tm="100000">
                                          <p:val>
                                            <p:strVal val="ppt_y"/>
                                          </p:val>
                                        </p:tav>
                                      </p:tavLst>
                                    </p:anim>
                                    <p:set>
                                      <p:cBhvr>
                                        <p:cTn id="102" dur="1" fill="hold">
                                          <p:stCondLst>
                                            <p:cond delay="3999"/>
                                          </p:stCondLst>
                                        </p:cTn>
                                        <p:tgtEl>
                                          <p:spTgt spid="9"/>
                                        </p:tgtEl>
                                        <p:attrNameLst>
                                          <p:attrName>style.visibility</p:attrName>
                                        </p:attrNameLst>
                                      </p:cBhvr>
                                      <p:to>
                                        <p:strVal val="hidden"/>
                                      </p:to>
                                    </p:set>
                                  </p:childTnLst>
                                </p:cTn>
                              </p:par>
                              <p:par>
                                <p:cTn id="103" presetID="2" presetClass="entr" presetSubtype="2" fill="hold" nodeType="with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additive="base">
                                        <p:cTn id="105" dur="4000" fill="hold"/>
                                        <p:tgtEl>
                                          <p:spTgt spid="10"/>
                                        </p:tgtEl>
                                        <p:attrNameLst>
                                          <p:attrName>ppt_x</p:attrName>
                                        </p:attrNameLst>
                                      </p:cBhvr>
                                      <p:tavLst>
                                        <p:tav tm="0">
                                          <p:val>
                                            <p:strVal val="1+#ppt_w/2"/>
                                          </p:val>
                                        </p:tav>
                                        <p:tav tm="100000">
                                          <p:val>
                                            <p:strVal val="#ppt_x"/>
                                          </p:val>
                                        </p:tav>
                                      </p:tavLst>
                                    </p:anim>
                                    <p:anim calcmode="lin" valueType="num">
                                      <p:cBhvr additive="base">
                                        <p:cTn id="106" dur="4000" fill="hold"/>
                                        <p:tgtEl>
                                          <p:spTgt spid="10"/>
                                        </p:tgtEl>
                                        <p:attrNameLst>
                                          <p:attrName>ppt_y</p:attrName>
                                        </p:attrNameLst>
                                      </p:cBhvr>
                                      <p:tavLst>
                                        <p:tav tm="0">
                                          <p:val>
                                            <p:strVal val="#ppt_y"/>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4000" fill="hold"/>
                                        <p:tgtEl>
                                          <p:spTgt spid="10"/>
                                        </p:tgtEl>
                                        <p:attrNameLst>
                                          <p:attrName>ppt_w</p:attrName>
                                        </p:attrNameLst>
                                      </p:cBhvr>
                                      <p:tavLst>
                                        <p:tav tm="0">
                                          <p:val>
                                            <p:strVal val="#ppt_w"/>
                                          </p:val>
                                        </p:tav>
                                        <p:tav tm="100000">
                                          <p:val>
                                            <p:strVal val="#ppt_w"/>
                                          </p:val>
                                        </p:tav>
                                      </p:tavLst>
                                    </p:anim>
                                    <p:anim calcmode="lin" valueType="num">
                                      <p:cBhvr>
                                        <p:cTn id="110" dur="4000" fill="hold"/>
                                        <p:tgtEl>
                                          <p:spTgt spid="10"/>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nodeType="withEffect">
                                  <p:stCondLst>
                                    <p:cond delay="0"/>
                                  </p:stCondLst>
                                  <p:childTnLst>
                                    <p:animRot by="21600000">
                                      <p:cBhvr>
                                        <p:cTn id="112" dur="3500" fill="hold"/>
                                        <p:tgtEl>
                                          <p:spTgt spid="10"/>
                                        </p:tgtEl>
                                        <p:attrNameLst>
                                          <p:attrName>r</p:attrName>
                                        </p:attrNameLst>
                                      </p:cBhvr>
                                    </p:animRot>
                                  </p:childTnLst>
                                </p:cTn>
                              </p:par>
                              <p:par>
                                <p:cTn id="113" presetID="2" presetClass="exit" presetSubtype="2" fill="hold" nodeType="withEffect">
                                  <p:stCondLst>
                                    <p:cond delay="0"/>
                                  </p:stCondLst>
                                  <p:childTnLst>
                                    <p:anim calcmode="lin" valueType="num">
                                      <p:cBhvr additive="base">
                                        <p:cTn id="114" dur="4000"/>
                                        <p:tgtEl>
                                          <p:spTgt spid="10"/>
                                        </p:tgtEl>
                                        <p:attrNameLst>
                                          <p:attrName>ppt_x</p:attrName>
                                        </p:attrNameLst>
                                      </p:cBhvr>
                                      <p:tavLst>
                                        <p:tav tm="0">
                                          <p:val>
                                            <p:strVal val="ppt_x"/>
                                          </p:val>
                                        </p:tav>
                                        <p:tav tm="100000">
                                          <p:val>
                                            <p:strVal val="1+ppt_w/2"/>
                                          </p:val>
                                        </p:tav>
                                      </p:tavLst>
                                    </p:anim>
                                    <p:anim calcmode="lin" valueType="num">
                                      <p:cBhvr additive="base">
                                        <p:cTn id="115" dur="4000"/>
                                        <p:tgtEl>
                                          <p:spTgt spid="10"/>
                                        </p:tgtEl>
                                        <p:attrNameLst>
                                          <p:attrName>ppt_y</p:attrName>
                                        </p:attrNameLst>
                                      </p:cBhvr>
                                      <p:tavLst>
                                        <p:tav tm="0">
                                          <p:val>
                                            <p:strVal val="ppt_y"/>
                                          </p:val>
                                        </p:tav>
                                        <p:tav tm="100000">
                                          <p:val>
                                            <p:strVal val="ppt_y"/>
                                          </p:val>
                                        </p:tav>
                                      </p:tavLst>
                                    </p:anim>
                                    <p:set>
                                      <p:cBhvr>
                                        <p:cTn id="116" dur="1" fill="hold">
                                          <p:stCondLst>
                                            <p:cond delay="3999"/>
                                          </p:stCondLst>
                                        </p:cTn>
                                        <p:tgtEl>
                                          <p:spTgt spid="10"/>
                                        </p:tgtEl>
                                        <p:attrNameLst>
                                          <p:attrName>style.visibility</p:attrName>
                                        </p:attrNameLst>
                                      </p:cBhvr>
                                      <p:to>
                                        <p:strVal val="hidden"/>
                                      </p:to>
                                    </p:set>
                                  </p:childTnLst>
                                </p:cTn>
                              </p:par>
                              <p:par>
                                <p:cTn id="117" presetID="2" presetClass="entr" presetSubtype="2" fill="hold"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4000" fill="hold"/>
                                        <p:tgtEl>
                                          <p:spTgt spid="11"/>
                                        </p:tgtEl>
                                        <p:attrNameLst>
                                          <p:attrName>ppt_x</p:attrName>
                                        </p:attrNameLst>
                                      </p:cBhvr>
                                      <p:tavLst>
                                        <p:tav tm="0">
                                          <p:val>
                                            <p:strVal val="1+#ppt_w/2"/>
                                          </p:val>
                                        </p:tav>
                                        <p:tav tm="100000">
                                          <p:val>
                                            <p:strVal val="#ppt_x"/>
                                          </p:val>
                                        </p:tav>
                                      </p:tavLst>
                                    </p:anim>
                                    <p:anim calcmode="lin" valueType="num">
                                      <p:cBhvr additive="base">
                                        <p:cTn id="120" dur="4000" fill="hold"/>
                                        <p:tgtEl>
                                          <p:spTgt spid="11"/>
                                        </p:tgtEl>
                                        <p:attrNameLst>
                                          <p:attrName>ppt_y</p:attrName>
                                        </p:attrNameLst>
                                      </p:cBhvr>
                                      <p:tavLst>
                                        <p:tav tm="0">
                                          <p:val>
                                            <p:strVal val="#ppt_y"/>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11"/>
                                        </p:tgtEl>
                                        <p:attrNameLst>
                                          <p:attrName>style.visibility</p:attrName>
                                        </p:attrNameLst>
                                      </p:cBhvr>
                                      <p:to>
                                        <p:strVal val="visible"/>
                                      </p:to>
                                    </p:set>
                                    <p:anim calcmode="lin" valueType="num">
                                      <p:cBhvr>
                                        <p:cTn id="123" dur="4000" fill="hold"/>
                                        <p:tgtEl>
                                          <p:spTgt spid="11"/>
                                        </p:tgtEl>
                                        <p:attrNameLst>
                                          <p:attrName>ppt_w</p:attrName>
                                        </p:attrNameLst>
                                      </p:cBhvr>
                                      <p:tavLst>
                                        <p:tav tm="0">
                                          <p:val>
                                            <p:strVal val="#ppt_w"/>
                                          </p:val>
                                        </p:tav>
                                        <p:tav tm="100000">
                                          <p:val>
                                            <p:strVal val="#ppt_w"/>
                                          </p:val>
                                        </p:tav>
                                      </p:tavLst>
                                    </p:anim>
                                    <p:anim calcmode="lin" valueType="num">
                                      <p:cBhvr>
                                        <p:cTn id="124" dur="4000" fill="hold"/>
                                        <p:tgtEl>
                                          <p:spTgt spid="11"/>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nodeType="withEffect">
                                  <p:stCondLst>
                                    <p:cond delay="0"/>
                                  </p:stCondLst>
                                  <p:childTnLst>
                                    <p:animRot by="21600000">
                                      <p:cBhvr>
                                        <p:cTn id="126" dur="3500" fill="hold"/>
                                        <p:tgtEl>
                                          <p:spTgt spid="11"/>
                                        </p:tgtEl>
                                        <p:attrNameLst>
                                          <p:attrName>r</p:attrName>
                                        </p:attrNameLst>
                                      </p:cBhvr>
                                    </p:animRot>
                                  </p:childTnLst>
                                </p:cTn>
                              </p:par>
                              <p:par>
                                <p:cTn id="127" presetID="2" presetClass="exit" presetSubtype="2" fill="hold" nodeType="withEffect">
                                  <p:stCondLst>
                                    <p:cond delay="0"/>
                                  </p:stCondLst>
                                  <p:childTnLst>
                                    <p:anim calcmode="lin" valueType="num">
                                      <p:cBhvr additive="base">
                                        <p:cTn id="128" dur="4000"/>
                                        <p:tgtEl>
                                          <p:spTgt spid="11"/>
                                        </p:tgtEl>
                                        <p:attrNameLst>
                                          <p:attrName>ppt_x</p:attrName>
                                        </p:attrNameLst>
                                      </p:cBhvr>
                                      <p:tavLst>
                                        <p:tav tm="0">
                                          <p:val>
                                            <p:strVal val="ppt_x"/>
                                          </p:val>
                                        </p:tav>
                                        <p:tav tm="100000">
                                          <p:val>
                                            <p:strVal val="1+ppt_w/2"/>
                                          </p:val>
                                        </p:tav>
                                      </p:tavLst>
                                    </p:anim>
                                    <p:anim calcmode="lin" valueType="num">
                                      <p:cBhvr additive="base">
                                        <p:cTn id="129" dur="4000"/>
                                        <p:tgtEl>
                                          <p:spTgt spid="11"/>
                                        </p:tgtEl>
                                        <p:attrNameLst>
                                          <p:attrName>ppt_y</p:attrName>
                                        </p:attrNameLst>
                                      </p:cBhvr>
                                      <p:tavLst>
                                        <p:tav tm="0">
                                          <p:val>
                                            <p:strVal val="ppt_y"/>
                                          </p:val>
                                        </p:tav>
                                        <p:tav tm="100000">
                                          <p:val>
                                            <p:strVal val="ppt_y"/>
                                          </p:val>
                                        </p:tav>
                                      </p:tavLst>
                                    </p:anim>
                                    <p:set>
                                      <p:cBhvr>
                                        <p:cTn id="130" dur="1" fill="hold">
                                          <p:stCondLst>
                                            <p:cond delay="3999"/>
                                          </p:stCondLst>
                                        </p:cTn>
                                        <p:tgtEl>
                                          <p:spTgt spid="11"/>
                                        </p:tgtEl>
                                        <p:attrNameLst>
                                          <p:attrName>style.visibility</p:attrName>
                                        </p:attrNameLst>
                                      </p:cBhvr>
                                      <p:to>
                                        <p:strVal val="hidden"/>
                                      </p:to>
                                    </p:set>
                                  </p:childTnLst>
                                </p:cTn>
                              </p:par>
                              <p:par>
                                <p:cTn id="131" presetID="2" presetClass="entr" presetSubtype="2" fill="hold" nodeType="with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additive="base">
                                        <p:cTn id="133" dur="4000" fill="hold"/>
                                        <p:tgtEl>
                                          <p:spTgt spid="12"/>
                                        </p:tgtEl>
                                        <p:attrNameLst>
                                          <p:attrName>ppt_x</p:attrName>
                                        </p:attrNameLst>
                                      </p:cBhvr>
                                      <p:tavLst>
                                        <p:tav tm="0">
                                          <p:val>
                                            <p:strVal val="1+#ppt_w/2"/>
                                          </p:val>
                                        </p:tav>
                                        <p:tav tm="100000">
                                          <p:val>
                                            <p:strVal val="#ppt_x"/>
                                          </p:val>
                                        </p:tav>
                                      </p:tavLst>
                                    </p:anim>
                                    <p:anim calcmode="lin" valueType="num">
                                      <p:cBhvr additive="base">
                                        <p:cTn id="134" dur="4000" fill="hold"/>
                                        <p:tgtEl>
                                          <p:spTgt spid="12"/>
                                        </p:tgtEl>
                                        <p:attrNameLst>
                                          <p:attrName>ppt_y</p:attrName>
                                        </p:attrNameLst>
                                      </p:cBhvr>
                                      <p:tavLst>
                                        <p:tav tm="0">
                                          <p:val>
                                            <p:strVal val="#ppt_y"/>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p:cTn id="137" dur="4000" fill="hold"/>
                                        <p:tgtEl>
                                          <p:spTgt spid="12"/>
                                        </p:tgtEl>
                                        <p:attrNameLst>
                                          <p:attrName>ppt_w</p:attrName>
                                        </p:attrNameLst>
                                      </p:cBhvr>
                                      <p:tavLst>
                                        <p:tav tm="0">
                                          <p:val>
                                            <p:strVal val="#ppt_w"/>
                                          </p:val>
                                        </p:tav>
                                        <p:tav tm="100000">
                                          <p:val>
                                            <p:strVal val="#ppt_w"/>
                                          </p:val>
                                        </p:tav>
                                      </p:tavLst>
                                    </p:anim>
                                    <p:anim calcmode="lin" valueType="num">
                                      <p:cBhvr>
                                        <p:cTn id="138" dur="4000" fill="hold"/>
                                        <p:tgtEl>
                                          <p:spTgt spid="1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3500" fill="hold"/>
                                        <p:tgtEl>
                                          <p:spTgt spid="12"/>
                                        </p:tgtEl>
                                        <p:attrNameLst>
                                          <p:attrName>r</p:attrName>
                                        </p:attrNameLst>
                                      </p:cBhvr>
                                    </p:animRot>
                                  </p:childTnLst>
                                </p:cTn>
                              </p:par>
                              <p:par>
                                <p:cTn id="141" presetID="2" presetClass="exit" presetSubtype="2" fill="hold" nodeType="withEffect">
                                  <p:stCondLst>
                                    <p:cond delay="0"/>
                                  </p:stCondLst>
                                  <p:childTnLst>
                                    <p:anim calcmode="lin" valueType="num">
                                      <p:cBhvr additive="base">
                                        <p:cTn id="142" dur="4000"/>
                                        <p:tgtEl>
                                          <p:spTgt spid="12"/>
                                        </p:tgtEl>
                                        <p:attrNameLst>
                                          <p:attrName>ppt_x</p:attrName>
                                        </p:attrNameLst>
                                      </p:cBhvr>
                                      <p:tavLst>
                                        <p:tav tm="0">
                                          <p:val>
                                            <p:strVal val="ppt_x"/>
                                          </p:val>
                                        </p:tav>
                                        <p:tav tm="100000">
                                          <p:val>
                                            <p:strVal val="1+ppt_w/2"/>
                                          </p:val>
                                        </p:tav>
                                      </p:tavLst>
                                    </p:anim>
                                    <p:anim calcmode="lin" valueType="num">
                                      <p:cBhvr additive="base">
                                        <p:cTn id="143" dur="4000"/>
                                        <p:tgtEl>
                                          <p:spTgt spid="12"/>
                                        </p:tgtEl>
                                        <p:attrNameLst>
                                          <p:attrName>ppt_y</p:attrName>
                                        </p:attrNameLst>
                                      </p:cBhvr>
                                      <p:tavLst>
                                        <p:tav tm="0">
                                          <p:val>
                                            <p:strVal val="ppt_y"/>
                                          </p:val>
                                        </p:tav>
                                        <p:tav tm="100000">
                                          <p:val>
                                            <p:strVal val="ppt_y"/>
                                          </p:val>
                                        </p:tav>
                                      </p:tavLst>
                                    </p:anim>
                                    <p:set>
                                      <p:cBhvr>
                                        <p:cTn id="144" dur="1" fill="hold">
                                          <p:stCondLst>
                                            <p:cond delay="3999"/>
                                          </p:stCondLst>
                                        </p:cTn>
                                        <p:tgtEl>
                                          <p:spTgt spid="12"/>
                                        </p:tgtEl>
                                        <p:attrNameLst>
                                          <p:attrName>style.visibility</p:attrName>
                                        </p:attrNameLst>
                                      </p:cBhvr>
                                      <p:to>
                                        <p:strVal val="hidden"/>
                                      </p:to>
                                    </p:set>
                                  </p:childTnLst>
                                </p:cTn>
                              </p:par>
                              <p:par>
                                <p:cTn id="145" presetID="2" presetClass="entr" presetSubtype="2" fill="hold" nodeType="withEffect">
                                  <p:stCondLst>
                                    <p:cond delay="0"/>
                                  </p:stCondLst>
                                  <p:childTnLst>
                                    <p:set>
                                      <p:cBhvr>
                                        <p:cTn id="146" dur="1" fill="hold">
                                          <p:stCondLst>
                                            <p:cond delay="0"/>
                                          </p:stCondLst>
                                        </p:cTn>
                                        <p:tgtEl>
                                          <p:spTgt spid="13"/>
                                        </p:tgtEl>
                                        <p:attrNameLst>
                                          <p:attrName>style.visibility</p:attrName>
                                        </p:attrNameLst>
                                      </p:cBhvr>
                                      <p:to>
                                        <p:strVal val="visible"/>
                                      </p:to>
                                    </p:set>
                                    <p:anim calcmode="lin" valueType="num">
                                      <p:cBhvr additive="base">
                                        <p:cTn id="147" dur="4000" fill="hold"/>
                                        <p:tgtEl>
                                          <p:spTgt spid="13"/>
                                        </p:tgtEl>
                                        <p:attrNameLst>
                                          <p:attrName>ppt_x</p:attrName>
                                        </p:attrNameLst>
                                      </p:cBhvr>
                                      <p:tavLst>
                                        <p:tav tm="0">
                                          <p:val>
                                            <p:strVal val="1+#ppt_w/2"/>
                                          </p:val>
                                        </p:tav>
                                        <p:tav tm="100000">
                                          <p:val>
                                            <p:strVal val="#ppt_x"/>
                                          </p:val>
                                        </p:tav>
                                      </p:tavLst>
                                    </p:anim>
                                    <p:anim calcmode="lin" valueType="num">
                                      <p:cBhvr additive="base">
                                        <p:cTn id="148" dur="4000" fill="hold"/>
                                        <p:tgtEl>
                                          <p:spTgt spid="13"/>
                                        </p:tgtEl>
                                        <p:attrNameLst>
                                          <p:attrName>ppt_y</p:attrName>
                                        </p:attrNameLst>
                                      </p:cBhvr>
                                      <p:tavLst>
                                        <p:tav tm="0">
                                          <p:val>
                                            <p:strVal val="#ppt_y"/>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13"/>
                                        </p:tgtEl>
                                        <p:attrNameLst>
                                          <p:attrName>style.visibility</p:attrName>
                                        </p:attrNameLst>
                                      </p:cBhvr>
                                      <p:to>
                                        <p:strVal val="visible"/>
                                      </p:to>
                                    </p:set>
                                    <p:anim calcmode="lin" valueType="num">
                                      <p:cBhvr>
                                        <p:cTn id="151" dur="4000" fill="hold"/>
                                        <p:tgtEl>
                                          <p:spTgt spid="13"/>
                                        </p:tgtEl>
                                        <p:attrNameLst>
                                          <p:attrName>ppt_w</p:attrName>
                                        </p:attrNameLst>
                                      </p:cBhvr>
                                      <p:tavLst>
                                        <p:tav tm="0">
                                          <p:val>
                                            <p:strVal val="#ppt_w"/>
                                          </p:val>
                                        </p:tav>
                                        <p:tav tm="100000">
                                          <p:val>
                                            <p:strVal val="#ppt_w"/>
                                          </p:val>
                                        </p:tav>
                                      </p:tavLst>
                                    </p:anim>
                                    <p:anim calcmode="lin" valueType="num">
                                      <p:cBhvr>
                                        <p:cTn id="152" dur="4000" fill="hold"/>
                                        <p:tgtEl>
                                          <p:spTgt spid="13"/>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nodeType="withEffect">
                                  <p:stCondLst>
                                    <p:cond delay="0"/>
                                  </p:stCondLst>
                                  <p:childTnLst>
                                    <p:animRot by="21600000">
                                      <p:cBhvr>
                                        <p:cTn id="154" dur="3500" fill="hold"/>
                                        <p:tgtEl>
                                          <p:spTgt spid="13"/>
                                        </p:tgtEl>
                                        <p:attrNameLst>
                                          <p:attrName>r</p:attrName>
                                        </p:attrNameLst>
                                      </p:cBhvr>
                                    </p:animRot>
                                  </p:childTnLst>
                                </p:cTn>
                              </p:par>
                              <p:par>
                                <p:cTn id="155" presetID="2" presetClass="exit" presetSubtype="2" fill="hold" nodeType="withEffect">
                                  <p:stCondLst>
                                    <p:cond delay="0"/>
                                  </p:stCondLst>
                                  <p:childTnLst>
                                    <p:anim calcmode="lin" valueType="num">
                                      <p:cBhvr additive="base">
                                        <p:cTn id="156" dur="4000"/>
                                        <p:tgtEl>
                                          <p:spTgt spid="13"/>
                                        </p:tgtEl>
                                        <p:attrNameLst>
                                          <p:attrName>ppt_x</p:attrName>
                                        </p:attrNameLst>
                                      </p:cBhvr>
                                      <p:tavLst>
                                        <p:tav tm="0">
                                          <p:val>
                                            <p:strVal val="ppt_x"/>
                                          </p:val>
                                        </p:tav>
                                        <p:tav tm="100000">
                                          <p:val>
                                            <p:strVal val="1+ppt_w/2"/>
                                          </p:val>
                                        </p:tav>
                                      </p:tavLst>
                                    </p:anim>
                                    <p:anim calcmode="lin" valueType="num">
                                      <p:cBhvr additive="base">
                                        <p:cTn id="157" dur="4000"/>
                                        <p:tgtEl>
                                          <p:spTgt spid="13"/>
                                        </p:tgtEl>
                                        <p:attrNameLst>
                                          <p:attrName>ppt_y</p:attrName>
                                        </p:attrNameLst>
                                      </p:cBhvr>
                                      <p:tavLst>
                                        <p:tav tm="0">
                                          <p:val>
                                            <p:strVal val="ppt_y"/>
                                          </p:val>
                                        </p:tav>
                                        <p:tav tm="100000">
                                          <p:val>
                                            <p:strVal val="ppt_y"/>
                                          </p:val>
                                        </p:tav>
                                      </p:tavLst>
                                    </p:anim>
                                    <p:set>
                                      <p:cBhvr>
                                        <p:cTn id="158" dur="1" fill="hold">
                                          <p:stCondLst>
                                            <p:cond delay="3999"/>
                                          </p:stCondLst>
                                        </p:cTn>
                                        <p:tgtEl>
                                          <p:spTgt spid="13"/>
                                        </p:tgtEl>
                                        <p:attrNameLst>
                                          <p:attrName>style.visibility</p:attrName>
                                        </p:attrNameLst>
                                      </p:cBhvr>
                                      <p:to>
                                        <p:strVal val="hidden"/>
                                      </p:to>
                                    </p:set>
                                  </p:childTnLst>
                                </p:cTn>
                              </p:par>
                              <p:par>
                                <p:cTn id="159" presetID="2" presetClass="entr" presetSubtype="2" fill="hold" nodeType="withEffect">
                                  <p:stCondLst>
                                    <p:cond delay="0"/>
                                  </p:stCondLst>
                                  <p:childTnLst>
                                    <p:set>
                                      <p:cBhvr>
                                        <p:cTn id="160" dur="1" fill="hold">
                                          <p:stCondLst>
                                            <p:cond delay="0"/>
                                          </p:stCondLst>
                                        </p:cTn>
                                        <p:tgtEl>
                                          <p:spTgt spid="14"/>
                                        </p:tgtEl>
                                        <p:attrNameLst>
                                          <p:attrName>style.visibility</p:attrName>
                                        </p:attrNameLst>
                                      </p:cBhvr>
                                      <p:to>
                                        <p:strVal val="visible"/>
                                      </p:to>
                                    </p:set>
                                    <p:anim calcmode="lin" valueType="num">
                                      <p:cBhvr additive="base">
                                        <p:cTn id="161" dur="4000" fill="hold"/>
                                        <p:tgtEl>
                                          <p:spTgt spid="14"/>
                                        </p:tgtEl>
                                        <p:attrNameLst>
                                          <p:attrName>ppt_x</p:attrName>
                                        </p:attrNameLst>
                                      </p:cBhvr>
                                      <p:tavLst>
                                        <p:tav tm="0">
                                          <p:val>
                                            <p:strVal val="1+#ppt_w/2"/>
                                          </p:val>
                                        </p:tav>
                                        <p:tav tm="100000">
                                          <p:val>
                                            <p:strVal val="#ppt_x"/>
                                          </p:val>
                                        </p:tav>
                                      </p:tavLst>
                                    </p:anim>
                                    <p:anim calcmode="lin" valueType="num">
                                      <p:cBhvr additive="base">
                                        <p:cTn id="162" dur="4000" fill="hold"/>
                                        <p:tgtEl>
                                          <p:spTgt spid="14"/>
                                        </p:tgtEl>
                                        <p:attrNameLst>
                                          <p:attrName>ppt_y</p:attrName>
                                        </p:attrNameLst>
                                      </p:cBhvr>
                                      <p:tavLst>
                                        <p:tav tm="0">
                                          <p:val>
                                            <p:strVal val="#ppt_y"/>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14"/>
                                        </p:tgtEl>
                                        <p:attrNameLst>
                                          <p:attrName>style.visibility</p:attrName>
                                        </p:attrNameLst>
                                      </p:cBhvr>
                                      <p:to>
                                        <p:strVal val="visible"/>
                                      </p:to>
                                    </p:set>
                                    <p:anim calcmode="lin" valueType="num">
                                      <p:cBhvr>
                                        <p:cTn id="165" dur="4000" fill="hold"/>
                                        <p:tgtEl>
                                          <p:spTgt spid="14"/>
                                        </p:tgtEl>
                                        <p:attrNameLst>
                                          <p:attrName>ppt_w</p:attrName>
                                        </p:attrNameLst>
                                      </p:cBhvr>
                                      <p:tavLst>
                                        <p:tav tm="0">
                                          <p:val>
                                            <p:strVal val="#ppt_w"/>
                                          </p:val>
                                        </p:tav>
                                        <p:tav tm="100000">
                                          <p:val>
                                            <p:strVal val="#ppt_w"/>
                                          </p:val>
                                        </p:tav>
                                      </p:tavLst>
                                    </p:anim>
                                    <p:anim calcmode="lin" valueType="num">
                                      <p:cBhvr>
                                        <p:cTn id="166" dur="4000" fill="hold"/>
                                        <p:tgtEl>
                                          <p:spTgt spid="14"/>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nodeType="withEffect">
                                  <p:stCondLst>
                                    <p:cond delay="0"/>
                                  </p:stCondLst>
                                  <p:childTnLst>
                                    <p:animRot by="21600000">
                                      <p:cBhvr>
                                        <p:cTn id="168" dur="3500" fill="hold"/>
                                        <p:tgtEl>
                                          <p:spTgt spid="14"/>
                                        </p:tgtEl>
                                        <p:attrNameLst>
                                          <p:attrName>r</p:attrName>
                                        </p:attrNameLst>
                                      </p:cBhvr>
                                    </p:animRot>
                                  </p:childTnLst>
                                </p:cTn>
                              </p:par>
                              <p:par>
                                <p:cTn id="169" presetID="2" presetClass="exit" presetSubtype="2" fill="hold" nodeType="withEffect">
                                  <p:stCondLst>
                                    <p:cond delay="0"/>
                                  </p:stCondLst>
                                  <p:childTnLst>
                                    <p:anim calcmode="lin" valueType="num">
                                      <p:cBhvr additive="base">
                                        <p:cTn id="170" dur="4000"/>
                                        <p:tgtEl>
                                          <p:spTgt spid="14"/>
                                        </p:tgtEl>
                                        <p:attrNameLst>
                                          <p:attrName>ppt_x</p:attrName>
                                        </p:attrNameLst>
                                      </p:cBhvr>
                                      <p:tavLst>
                                        <p:tav tm="0">
                                          <p:val>
                                            <p:strVal val="ppt_x"/>
                                          </p:val>
                                        </p:tav>
                                        <p:tav tm="100000">
                                          <p:val>
                                            <p:strVal val="1+ppt_w/2"/>
                                          </p:val>
                                        </p:tav>
                                      </p:tavLst>
                                    </p:anim>
                                    <p:anim calcmode="lin" valueType="num">
                                      <p:cBhvr additive="base">
                                        <p:cTn id="171" dur="4000"/>
                                        <p:tgtEl>
                                          <p:spTgt spid="14"/>
                                        </p:tgtEl>
                                        <p:attrNameLst>
                                          <p:attrName>ppt_y</p:attrName>
                                        </p:attrNameLst>
                                      </p:cBhvr>
                                      <p:tavLst>
                                        <p:tav tm="0">
                                          <p:val>
                                            <p:strVal val="ppt_y"/>
                                          </p:val>
                                        </p:tav>
                                        <p:tav tm="100000">
                                          <p:val>
                                            <p:strVal val="ppt_y"/>
                                          </p:val>
                                        </p:tav>
                                      </p:tavLst>
                                    </p:anim>
                                    <p:set>
                                      <p:cBhvr>
                                        <p:cTn id="172" dur="1" fill="hold">
                                          <p:stCondLst>
                                            <p:cond delay="3999"/>
                                          </p:stCondLst>
                                        </p:cTn>
                                        <p:tgtEl>
                                          <p:spTgt spid="14"/>
                                        </p:tgtEl>
                                        <p:attrNameLst>
                                          <p:attrName>style.visibility</p:attrName>
                                        </p:attrNameLst>
                                      </p:cBhvr>
                                      <p:to>
                                        <p:strVal val="hidden"/>
                                      </p:to>
                                    </p:set>
                                  </p:childTnLst>
                                </p:cTn>
                              </p:par>
                              <p:par>
                                <p:cTn id="173" presetID="2" presetClass="entr" presetSubtype="2" fill="hold"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additive="base">
                                        <p:cTn id="175" dur="4000" fill="hold"/>
                                        <p:tgtEl>
                                          <p:spTgt spid="18"/>
                                        </p:tgtEl>
                                        <p:attrNameLst>
                                          <p:attrName>ppt_x</p:attrName>
                                        </p:attrNameLst>
                                      </p:cBhvr>
                                      <p:tavLst>
                                        <p:tav tm="0">
                                          <p:val>
                                            <p:strVal val="1+#ppt_w/2"/>
                                          </p:val>
                                        </p:tav>
                                        <p:tav tm="100000">
                                          <p:val>
                                            <p:strVal val="#ppt_x"/>
                                          </p:val>
                                        </p:tav>
                                      </p:tavLst>
                                    </p:anim>
                                    <p:anim calcmode="lin" valueType="num">
                                      <p:cBhvr additive="base">
                                        <p:cTn id="176" dur="4000" fill="hold"/>
                                        <p:tgtEl>
                                          <p:spTgt spid="18"/>
                                        </p:tgtEl>
                                        <p:attrNameLst>
                                          <p:attrName>ppt_y</p:attrName>
                                        </p:attrNameLst>
                                      </p:cBhvr>
                                      <p:tavLst>
                                        <p:tav tm="0">
                                          <p:val>
                                            <p:strVal val="#ppt_y"/>
                                          </p:val>
                                        </p:tav>
                                        <p:tav tm="100000">
                                          <p:val>
                                            <p:strVal val="#ppt_y"/>
                                          </p:val>
                                        </p:tav>
                                      </p:tavLst>
                                    </p:anim>
                                  </p:childTnLst>
                                </p:cTn>
                              </p:par>
                              <p:par>
                                <p:cTn id="177" presetID="19" presetClass="entr" presetSubtype="5" fill="hold" nodeType="withEffect">
                                  <p:stCondLst>
                                    <p:cond delay="0"/>
                                  </p:stCondLst>
                                  <p:childTnLst>
                                    <p:set>
                                      <p:cBhvr>
                                        <p:cTn id="178" dur="1" fill="hold">
                                          <p:stCondLst>
                                            <p:cond delay="0"/>
                                          </p:stCondLst>
                                        </p:cTn>
                                        <p:tgtEl>
                                          <p:spTgt spid="18"/>
                                        </p:tgtEl>
                                        <p:attrNameLst>
                                          <p:attrName>style.visibility</p:attrName>
                                        </p:attrNameLst>
                                      </p:cBhvr>
                                      <p:to>
                                        <p:strVal val="visible"/>
                                      </p:to>
                                    </p:set>
                                    <p:anim calcmode="lin" valueType="num">
                                      <p:cBhvr>
                                        <p:cTn id="179" dur="4000" fill="hold"/>
                                        <p:tgtEl>
                                          <p:spTgt spid="18"/>
                                        </p:tgtEl>
                                        <p:attrNameLst>
                                          <p:attrName>ppt_w</p:attrName>
                                        </p:attrNameLst>
                                      </p:cBhvr>
                                      <p:tavLst>
                                        <p:tav tm="0">
                                          <p:val>
                                            <p:strVal val="#ppt_w"/>
                                          </p:val>
                                        </p:tav>
                                        <p:tav tm="100000">
                                          <p:val>
                                            <p:strVal val="#ppt_w"/>
                                          </p:val>
                                        </p:tav>
                                      </p:tavLst>
                                    </p:anim>
                                    <p:anim calcmode="lin" valueType="num">
                                      <p:cBhvr>
                                        <p:cTn id="180" dur="4000" fill="hold"/>
                                        <p:tgtEl>
                                          <p:spTgt spid="18"/>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nodeType="withEffect">
                                  <p:stCondLst>
                                    <p:cond delay="0"/>
                                  </p:stCondLst>
                                  <p:childTnLst>
                                    <p:animRot by="-21600000">
                                      <p:cBhvr>
                                        <p:cTn id="182" dur="3500" fill="hold"/>
                                        <p:tgtEl>
                                          <p:spTgt spid="18"/>
                                        </p:tgtEl>
                                        <p:attrNameLst>
                                          <p:attrName>r</p:attrName>
                                        </p:attrNameLst>
                                      </p:cBhvr>
                                    </p:animRot>
                                  </p:childTnLst>
                                </p:cTn>
                              </p:par>
                              <p:par>
                                <p:cTn id="183" presetID="2" presetClass="exit" presetSubtype="8" fill="hold" nodeType="withEffect">
                                  <p:stCondLst>
                                    <p:cond delay="0"/>
                                  </p:stCondLst>
                                  <p:childTnLst>
                                    <p:anim calcmode="lin" valueType="num">
                                      <p:cBhvr additive="base">
                                        <p:cTn id="184" dur="4000"/>
                                        <p:tgtEl>
                                          <p:spTgt spid="18"/>
                                        </p:tgtEl>
                                        <p:attrNameLst>
                                          <p:attrName>ppt_x</p:attrName>
                                        </p:attrNameLst>
                                      </p:cBhvr>
                                      <p:tavLst>
                                        <p:tav tm="0">
                                          <p:val>
                                            <p:strVal val="ppt_x"/>
                                          </p:val>
                                        </p:tav>
                                        <p:tav tm="100000">
                                          <p:val>
                                            <p:strVal val="0-ppt_w/2"/>
                                          </p:val>
                                        </p:tav>
                                      </p:tavLst>
                                    </p:anim>
                                    <p:anim calcmode="lin" valueType="num">
                                      <p:cBhvr additive="base">
                                        <p:cTn id="185" dur="4000"/>
                                        <p:tgtEl>
                                          <p:spTgt spid="18"/>
                                        </p:tgtEl>
                                        <p:attrNameLst>
                                          <p:attrName>ppt_y</p:attrName>
                                        </p:attrNameLst>
                                      </p:cBhvr>
                                      <p:tavLst>
                                        <p:tav tm="0">
                                          <p:val>
                                            <p:strVal val="ppt_y"/>
                                          </p:val>
                                        </p:tav>
                                        <p:tav tm="100000">
                                          <p:val>
                                            <p:strVal val="ppt_y"/>
                                          </p:val>
                                        </p:tav>
                                      </p:tavLst>
                                    </p:anim>
                                    <p:set>
                                      <p:cBhvr>
                                        <p:cTn id="186" dur="1" fill="hold">
                                          <p:stCondLst>
                                            <p:cond delay="3999"/>
                                          </p:stCondLst>
                                        </p:cTn>
                                        <p:tgtEl>
                                          <p:spTgt spid="18"/>
                                        </p:tgtEl>
                                        <p:attrNameLst>
                                          <p:attrName>style.visibility</p:attrName>
                                        </p:attrNameLst>
                                      </p:cBhvr>
                                      <p:to>
                                        <p:strVal val="hidden"/>
                                      </p:to>
                                    </p:set>
                                  </p:childTnLst>
                                </p:cTn>
                              </p:par>
                              <p:par>
                                <p:cTn id="187" presetID="2" presetClass="entr" presetSubtype="2" fill="hold" nodeType="withEffect">
                                  <p:stCondLst>
                                    <p:cond delay="0"/>
                                  </p:stCondLst>
                                  <p:childTnLst>
                                    <p:set>
                                      <p:cBhvr>
                                        <p:cTn id="188" dur="1" fill="hold">
                                          <p:stCondLst>
                                            <p:cond delay="0"/>
                                          </p:stCondLst>
                                        </p:cTn>
                                        <p:tgtEl>
                                          <p:spTgt spid="17"/>
                                        </p:tgtEl>
                                        <p:attrNameLst>
                                          <p:attrName>style.visibility</p:attrName>
                                        </p:attrNameLst>
                                      </p:cBhvr>
                                      <p:to>
                                        <p:strVal val="visible"/>
                                      </p:to>
                                    </p:set>
                                    <p:anim calcmode="lin" valueType="num">
                                      <p:cBhvr additive="base">
                                        <p:cTn id="189" dur="4000" fill="hold"/>
                                        <p:tgtEl>
                                          <p:spTgt spid="17"/>
                                        </p:tgtEl>
                                        <p:attrNameLst>
                                          <p:attrName>ppt_x</p:attrName>
                                        </p:attrNameLst>
                                      </p:cBhvr>
                                      <p:tavLst>
                                        <p:tav tm="0">
                                          <p:val>
                                            <p:strVal val="1+#ppt_w/2"/>
                                          </p:val>
                                        </p:tav>
                                        <p:tav tm="100000">
                                          <p:val>
                                            <p:strVal val="#ppt_x"/>
                                          </p:val>
                                        </p:tav>
                                      </p:tavLst>
                                    </p:anim>
                                    <p:anim calcmode="lin" valueType="num">
                                      <p:cBhvr additive="base">
                                        <p:cTn id="190" dur="4000" fill="hold"/>
                                        <p:tgtEl>
                                          <p:spTgt spid="17"/>
                                        </p:tgtEl>
                                        <p:attrNameLst>
                                          <p:attrName>ppt_y</p:attrName>
                                        </p:attrNameLst>
                                      </p:cBhvr>
                                      <p:tavLst>
                                        <p:tav tm="0">
                                          <p:val>
                                            <p:strVal val="#ppt_y"/>
                                          </p:val>
                                        </p:tav>
                                        <p:tav tm="100000">
                                          <p:val>
                                            <p:strVal val="#ppt_y"/>
                                          </p:val>
                                        </p:tav>
                                      </p:tavLst>
                                    </p:anim>
                                  </p:childTnLst>
                                </p:cTn>
                              </p:par>
                              <p:par>
                                <p:cTn id="191" presetID="19" presetClass="entr" presetSubtype="5" fill="hold" nodeType="withEffect">
                                  <p:stCondLst>
                                    <p:cond delay="0"/>
                                  </p:stCondLst>
                                  <p:childTnLst>
                                    <p:set>
                                      <p:cBhvr>
                                        <p:cTn id="192" dur="1" fill="hold">
                                          <p:stCondLst>
                                            <p:cond delay="0"/>
                                          </p:stCondLst>
                                        </p:cTn>
                                        <p:tgtEl>
                                          <p:spTgt spid="17"/>
                                        </p:tgtEl>
                                        <p:attrNameLst>
                                          <p:attrName>style.visibility</p:attrName>
                                        </p:attrNameLst>
                                      </p:cBhvr>
                                      <p:to>
                                        <p:strVal val="visible"/>
                                      </p:to>
                                    </p:set>
                                    <p:anim calcmode="lin" valueType="num">
                                      <p:cBhvr>
                                        <p:cTn id="193" dur="4000" fill="hold"/>
                                        <p:tgtEl>
                                          <p:spTgt spid="17"/>
                                        </p:tgtEl>
                                        <p:attrNameLst>
                                          <p:attrName>ppt_w</p:attrName>
                                        </p:attrNameLst>
                                      </p:cBhvr>
                                      <p:tavLst>
                                        <p:tav tm="0">
                                          <p:val>
                                            <p:strVal val="#ppt_w"/>
                                          </p:val>
                                        </p:tav>
                                        <p:tav tm="100000">
                                          <p:val>
                                            <p:strVal val="#ppt_w"/>
                                          </p:val>
                                        </p:tav>
                                      </p:tavLst>
                                    </p:anim>
                                    <p:anim calcmode="lin" valueType="num">
                                      <p:cBhvr>
                                        <p:cTn id="194" dur="4000" fill="hold"/>
                                        <p:tgtEl>
                                          <p:spTgt spid="17"/>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nodeType="withEffect">
                                  <p:stCondLst>
                                    <p:cond delay="0"/>
                                  </p:stCondLst>
                                  <p:childTnLst>
                                    <p:animRot by="-21600000">
                                      <p:cBhvr>
                                        <p:cTn id="196" dur="3500" fill="hold"/>
                                        <p:tgtEl>
                                          <p:spTgt spid="17"/>
                                        </p:tgtEl>
                                        <p:attrNameLst>
                                          <p:attrName>r</p:attrName>
                                        </p:attrNameLst>
                                      </p:cBhvr>
                                    </p:animRot>
                                  </p:childTnLst>
                                </p:cTn>
                              </p:par>
                              <p:par>
                                <p:cTn id="197" presetID="2" presetClass="exit" presetSubtype="8" fill="hold" nodeType="withEffect">
                                  <p:stCondLst>
                                    <p:cond delay="0"/>
                                  </p:stCondLst>
                                  <p:childTnLst>
                                    <p:anim calcmode="lin" valueType="num">
                                      <p:cBhvr additive="base">
                                        <p:cTn id="198" dur="4000"/>
                                        <p:tgtEl>
                                          <p:spTgt spid="17"/>
                                        </p:tgtEl>
                                        <p:attrNameLst>
                                          <p:attrName>ppt_x</p:attrName>
                                        </p:attrNameLst>
                                      </p:cBhvr>
                                      <p:tavLst>
                                        <p:tav tm="0">
                                          <p:val>
                                            <p:strVal val="ppt_x"/>
                                          </p:val>
                                        </p:tav>
                                        <p:tav tm="100000">
                                          <p:val>
                                            <p:strVal val="0-ppt_w/2"/>
                                          </p:val>
                                        </p:tav>
                                      </p:tavLst>
                                    </p:anim>
                                    <p:anim calcmode="lin" valueType="num">
                                      <p:cBhvr additive="base">
                                        <p:cTn id="199" dur="4000"/>
                                        <p:tgtEl>
                                          <p:spTgt spid="17"/>
                                        </p:tgtEl>
                                        <p:attrNameLst>
                                          <p:attrName>ppt_y</p:attrName>
                                        </p:attrNameLst>
                                      </p:cBhvr>
                                      <p:tavLst>
                                        <p:tav tm="0">
                                          <p:val>
                                            <p:strVal val="ppt_y"/>
                                          </p:val>
                                        </p:tav>
                                        <p:tav tm="100000">
                                          <p:val>
                                            <p:strVal val="ppt_y"/>
                                          </p:val>
                                        </p:tav>
                                      </p:tavLst>
                                    </p:anim>
                                    <p:set>
                                      <p:cBhvr>
                                        <p:cTn id="200" dur="1" fill="hold">
                                          <p:stCondLst>
                                            <p:cond delay="3999"/>
                                          </p:stCondLst>
                                        </p:cTn>
                                        <p:tgtEl>
                                          <p:spTgt spid="17"/>
                                        </p:tgtEl>
                                        <p:attrNameLst>
                                          <p:attrName>style.visibility</p:attrName>
                                        </p:attrNameLst>
                                      </p:cBhvr>
                                      <p:to>
                                        <p:strVal val="hidden"/>
                                      </p:to>
                                    </p:set>
                                  </p:childTnLst>
                                </p:cTn>
                              </p:par>
                              <p:par>
                                <p:cTn id="201" presetID="2" presetClass="entr" presetSubtype="2" fill="hold" nodeType="withEffect">
                                  <p:stCondLst>
                                    <p:cond delay="0"/>
                                  </p:stCondLst>
                                  <p:childTnLst>
                                    <p:set>
                                      <p:cBhvr>
                                        <p:cTn id="202" dur="1" fill="hold">
                                          <p:stCondLst>
                                            <p:cond delay="0"/>
                                          </p:stCondLst>
                                        </p:cTn>
                                        <p:tgtEl>
                                          <p:spTgt spid="16"/>
                                        </p:tgtEl>
                                        <p:attrNameLst>
                                          <p:attrName>style.visibility</p:attrName>
                                        </p:attrNameLst>
                                      </p:cBhvr>
                                      <p:to>
                                        <p:strVal val="visible"/>
                                      </p:to>
                                    </p:set>
                                    <p:anim calcmode="lin" valueType="num">
                                      <p:cBhvr additive="base">
                                        <p:cTn id="203" dur="4000" fill="hold"/>
                                        <p:tgtEl>
                                          <p:spTgt spid="16"/>
                                        </p:tgtEl>
                                        <p:attrNameLst>
                                          <p:attrName>ppt_x</p:attrName>
                                        </p:attrNameLst>
                                      </p:cBhvr>
                                      <p:tavLst>
                                        <p:tav tm="0">
                                          <p:val>
                                            <p:strVal val="1+#ppt_w/2"/>
                                          </p:val>
                                        </p:tav>
                                        <p:tav tm="100000">
                                          <p:val>
                                            <p:strVal val="#ppt_x"/>
                                          </p:val>
                                        </p:tav>
                                      </p:tavLst>
                                    </p:anim>
                                    <p:anim calcmode="lin" valueType="num">
                                      <p:cBhvr additive="base">
                                        <p:cTn id="204" dur="4000" fill="hold"/>
                                        <p:tgtEl>
                                          <p:spTgt spid="16"/>
                                        </p:tgtEl>
                                        <p:attrNameLst>
                                          <p:attrName>ppt_y</p:attrName>
                                        </p:attrNameLst>
                                      </p:cBhvr>
                                      <p:tavLst>
                                        <p:tav tm="0">
                                          <p:val>
                                            <p:strVal val="#ppt_y"/>
                                          </p:val>
                                        </p:tav>
                                        <p:tav tm="100000">
                                          <p:val>
                                            <p:strVal val="#ppt_y"/>
                                          </p:val>
                                        </p:tav>
                                      </p:tavLst>
                                    </p:anim>
                                  </p:childTnLst>
                                </p:cTn>
                              </p:par>
                              <p:par>
                                <p:cTn id="205" presetID="19" presetClass="entr" presetSubtype="5" fill="hold" nodeType="withEffect">
                                  <p:stCondLst>
                                    <p:cond delay="0"/>
                                  </p:stCondLst>
                                  <p:childTnLst>
                                    <p:set>
                                      <p:cBhvr>
                                        <p:cTn id="206" dur="1" fill="hold">
                                          <p:stCondLst>
                                            <p:cond delay="0"/>
                                          </p:stCondLst>
                                        </p:cTn>
                                        <p:tgtEl>
                                          <p:spTgt spid="16"/>
                                        </p:tgtEl>
                                        <p:attrNameLst>
                                          <p:attrName>style.visibility</p:attrName>
                                        </p:attrNameLst>
                                      </p:cBhvr>
                                      <p:to>
                                        <p:strVal val="visible"/>
                                      </p:to>
                                    </p:set>
                                    <p:anim calcmode="lin" valueType="num">
                                      <p:cBhvr>
                                        <p:cTn id="207" dur="4000" fill="hold"/>
                                        <p:tgtEl>
                                          <p:spTgt spid="16"/>
                                        </p:tgtEl>
                                        <p:attrNameLst>
                                          <p:attrName>ppt_w</p:attrName>
                                        </p:attrNameLst>
                                      </p:cBhvr>
                                      <p:tavLst>
                                        <p:tav tm="0">
                                          <p:val>
                                            <p:strVal val="#ppt_w"/>
                                          </p:val>
                                        </p:tav>
                                        <p:tav tm="100000">
                                          <p:val>
                                            <p:strVal val="#ppt_w"/>
                                          </p:val>
                                        </p:tav>
                                      </p:tavLst>
                                    </p:anim>
                                    <p:anim calcmode="lin" valueType="num">
                                      <p:cBhvr>
                                        <p:cTn id="208" dur="4000" fill="hold"/>
                                        <p:tgtEl>
                                          <p:spTgt spid="16"/>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3500" fill="hold"/>
                                        <p:tgtEl>
                                          <p:spTgt spid="16"/>
                                        </p:tgtEl>
                                        <p:attrNameLst>
                                          <p:attrName>r</p:attrName>
                                        </p:attrNameLst>
                                      </p:cBhvr>
                                    </p:animRot>
                                  </p:childTnLst>
                                </p:cTn>
                              </p:par>
                              <p:par>
                                <p:cTn id="211" presetID="2" presetClass="exit" presetSubtype="8" fill="hold" nodeType="withEffect">
                                  <p:stCondLst>
                                    <p:cond delay="0"/>
                                  </p:stCondLst>
                                  <p:childTnLst>
                                    <p:anim calcmode="lin" valueType="num">
                                      <p:cBhvr additive="base">
                                        <p:cTn id="212" dur="4000"/>
                                        <p:tgtEl>
                                          <p:spTgt spid="16"/>
                                        </p:tgtEl>
                                        <p:attrNameLst>
                                          <p:attrName>ppt_x</p:attrName>
                                        </p:attrNameLst>
                                      </p:cBhvr>
                                      <p:tavLst>
                                        <p:tav tm="0">
                                          <p:val>
                                            <p:strVal val="ppt_x"/>
                                          </p:val>
                                        </p:tav>
                                        <p:tav tm="100000">
                                          <p:val>
                                            <p:strVal val="0-ppt_w/2"/>
                                          </p:val>
                                        </p:tav>
                                      </p:tavLst>
                                    </p:anim>
                                    <p:anim calcmode="lin" valueType="num">
                                      <p:cBhvr additive="base">
                                        <p:cTn id="213" dur="4000"/>
                                        <p:tgtEl>
                                          <p:spTgt spid="16"/>
                                        </p:tgtEl>
                                        <p:attrNameLst>
                                          <p:attrName>ppt_y</p:attrName>
                                        </p:attrNameLst>
                                      </p:cBhvr>
                                      <p:tavLst>
                                        <p:tav tm="0">
                                          <p:val>
                                            <p:strVal val="ppt_y"/>
                                          </p:val>
                                        </p:tav>
                                        <p:tav tm="100000">
                                          <p:val>
                                            <p:strVal val="ppt_y"/>
                                          </p:val>
                                        </p:tav>
                                      </p:tavLst>
                                    </p:anim>
                                    <p:set>
                                      <p:cBhvr>
                                        <p:cTn id="214" dur="1" fill="hold">
                                          <p:stCondLst>
                                            <p:cond delay="3999"/>
                                          </p:stCondLst>
                                        </p:cTn>
                                        <p:tgtEl>
                                          <p:spTgt spid="16"/>
                                        </p:tgtEl>
                                        <p:attrNameLst>
                                          <p:attrName>style.visibility</p:attrName>
                                        </p:attrNameLst>
                                      </p:cBhvr>
                                      <p:to>
                                        <p:strVal val="hidden"/>
                                      </p:to>
                                    </p:set>
                                  </p:childTnLst>
                                </p:cTn>
                              </p:par>
                              <p:par>
                                <p:cTn id="215" presetID="2" presetClass="entr" presetSubtype="2" fill="hold" nodeType="withEffect">
                                  <p:stCondLst>
                                    <p:cond delay="0"/>
                                  </p:stCondLst>
                                  <p:childTnLst>
                                    <p:set>
                                      <p:cBhvr>
                                        <p:cTn id="216" dur="1" fill="hold">
                                          <p:stCondLst>
                                            <p:cond delay="0"/>
                                          </p:stCondLst>
                                        </p:cTn>
                                        <p:tgtEl>
                                          <p:spTgt spid="15"/>
                                        </p:tgtEl>
                                        <p:attrNameLst>
                                          <p:attrName>style.visibility</p:attrName>
                                        </p:attrNameLst>
                                      </p:cBhvr>
                                      <p:to>
                                        <p:strVal val="visible"/>
                                      </p:to>
                                    </p:set>
                                    <p:anim calcmode="lin" valueType="num">
                                      <p:cBhvr additive="base">
                                        <p:cTn id="217" dur="4000" fill="hold"/>
                                        <p:tgtEl>
                                          <p:spTgt spid="15"/>
                                        </p:tgtEl>
                                        <p:attrNameLst>
                                          <p:attrName>ppt_x</p:attrName>
                                        </p:attrNameLst>
                                      </p:cBhvr>
                                      <p:tavLst>
                                        <p:tav tm="0">
                                          <p:val>
                                            <p:strVal val="1+#ppt_w/2"/>
                                          </p:val>
                                        </p:tav>
                                        <p:tav tm="100000">
                                          <p:val>
                                            <p:strVal val="#ppt_x"/>
                                          </p:val>
                                        </p:tav>
                                      </p:tavLst>
                                    </p:anim>
                                    <p:anim calcmode="lin" valueType="num">
                                      <p:cBhvr additive="base">
                                        <p:cTn id="218" dur="4000" fill="hold"/>
                                        <p:tgtEl>
                                          <p:spTgt spid="15"/>
                                        </p:tgtEl>
                                        <p:attrNameLst>
                                          <p:attrName>ppt_y</p:attrName>
                                        </p:attrNameLst>
                                      </p:cBhvr>
                                      <p:tavLst>
                                        <p:tav tm="0">
                                          <p:val>
                                            <p:strVal val="#ppt_y"/>
                                          </p:val>
                                        </p:tav>
                                        <p:tav tm="100000">
                                          <p:val>
                                            <p:strVal val="#ppt_y"/>
                                          </p:val>
                                        </p:tav>
                                      </p:tavLst>
                                    </p:anim>
                                  </p:childTnLst>
                                </p:cTn>
                              </p:par>
                              <p:par>
                                <p:cTn id="219" presetID="19" presetClass="entr" presetSubtype="5" fill="hold" nodeType="withEffect">
                                  <p:stCondLst>
                                    <p:cond delay="0"/>
                                  </p:stCondLst>
                                  <p:childTnLst>
                                    <p:set>
                                      <p:cBhvr>
                                        <p:cTn id="220" dur="1" fill="hold">
                                          <p:stCondLst>
                                            <p:cond delay="0"/>
                                          </p:stCondLst>
                                        </p:cTn>
                                        <p:tgtEl>
                                          <p:spTgt spid="15"/>
                                        </p:tgtEl>
                                        <p:attrNameLst>
                                          <p:attrName>style.visibility</p:attrName>
                                        </p:attrNameLst>
                                      </p:cBhvr>
                                      <p:to>
                                        <p:strVal val="visible"/>
                                      </p:to>
                                    </p:set>
                                    <p:anim calcmode="lin" valueType="num">
                                      <p:cBhvr>
                                        <p:cTn id="221" dur="4000" fill="hold"/>
                                        <p:tgtEl>
                                          <p:spTgt spid="15"/>
                                        </p:tgtEl>
                                        <p:attrNameLst>
                                          <p:attrName>ppt_w</p:attrName>
                                        </p:attrNameLst>
                                      </p:cBhvr>
                                      <p:tavLst>
                                        <p:tav tm="0">
                                          <p:val>
                                            <p:strVal val="#ppt_w"/>
                                          </p:val>
                                        </p:tav>
                                        <p:tav tm="100000">
                                          <p:val>
                                            <p:strVal val="#ppt_w"/>
                                          </p:val>
                                        </p:tav>
                                      </p:tavLst>
                                    </p:anim>
                                    <p:anim calcmode="lin" valueType="num">
                                      <p:cBhvr>
                                        <p:cTn id="222" dur="4000" fill="hold"/>
                                        <p:tgtEl>
                                          <p:spTgt spid="15"/>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nodeType="withEffect">
                                  <p:stCondLst>
                                    <p:cond delay="0"/>
                                  </p:stCondLst>
                                  <p:childTnLst>
                                    <p:animRot by="-21600000">
                                      <p:cBhvr>
                                        <p:cTn id="224" dur="3500" fill="hold"/>
                                        <p:tgtEl>
                                          <p:spTgt spid="1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4000"/>
                                        <p:tgtEl>
                                          <p:spTgt spid="15"/>
                                        </p:tgtEl>
                                        <p:attrNameLst>
                                          <p:attrName>ppt_x</p:attrName>
                                        </p:attrNameLst>
                                      </p:cBhvr>
                                      <p:tavLst>
                                        <p:tav tm="0">
                                          <p:val>
                                            <p:strVal val="ppt_x"/>
                                          </p:val>
                                        </p:tav>
                                        <p:tav tm="100000">
                                          <p:val>
                                            <p:strVal val="0-ppt_w/2"/>
                                          </p:val>
                                        </p:tav>
                                      </p:tavLst>
                                    </p:anim>
                                    <p:anim calcmode="lin" valueType="num">
                                      <p:cBhvr additive="base">
                                        <p:cTn id="227" dur="4000"/>
                                        <p:tgtEl>
                                          <p:spTgt spid="15"/>
                                        </p:tgtEl>
                                        <p:attrNameLst>
                                          <p:attrName>ppt_y</p:attrName>
                                        </p:attrNameLst>
                                      </p:cBhvr>
                                      <p:tavLst>
                                        <p:tav tm="0">
                                          <p:val>
                                            <p:strVal val="ppt_y"/>
                                          </p:val>
                                        </p:tav>
                                        <p:tav tm="100000">
                                          <p:val>
                                            <p:strVal val="ppt_y"/>
                                          </p:val>
                                        </p:tav>
                                      </p:tavLst>
                                    </p:anim>
                                    <p:set>
                                      <p:cBhvr>
                                        <p:cTn id="228" dur="1" fill="hold">
                                          <p:stCondLst>
                                            <p:cond delay="3999"/>
                                          </p:stCondLst>
                                        </p:cTn>
                                        <p:tgtEl>
                                          <p:spTgt spid="15"/>
                                        </p:tgtEl>
                                        <p:attrNameLst>
                                          <p:attrName>style.visibility</p:attrName>
                                        </p:attrNameLst>
                                      </p:cBhvr>
                                      <p:to>
                                        <p:strVal val="hidden"/>
                                      </p:to>
                                    </p:set>
                                  </p:childTnLst>
                                </p:cTn>
                              </p:par>
                              <p:par>
                                <p:cTn id="229" presetID="2" presetClass="entr" presetSubtype="2" fill="hold" nodeType="withEffect">
                                  <p:stCondLst>
                                    <p:cond delay="0"/>
                                  </p:stCondLst>
                                  <p:childTnLst>
                                    <p:set>
                                      <p:cBhvr>
                                        <p:cTn id="230" dur="1" fill="hold">
                                          <p:stCondLst>
                                            <p:cond delay="0"/>
                                          </p:stCondLst>
                                        </p:cTn>
                                        <p:tgtEl>
                                          <p:spTgt spid="22"/>
                                        </p:tgtEl>
                                        <p:attrNameLst>
                                          <p:attrName>style.visibility</p:attrName>
                                        </p:attrNameLst>
                                      </p:cBhvr>
                                      <p:to>
                                        <p:strVal val="visible"/>
                                      </p:to>
                                    </p:set>
                                    <p:anim calcmode="lin" valueType="num">
                                      <p:cBhvr additive="base">
                                        <p:cTn id="231" dur="4000" fill="hold"/>
                                        <p:tgtEl>
                                          <p:spTgt spid="22"/>
                                        </p:tgtEl>
                                        <p:attrNameLst>
                                          <p:attrName>ppt_x</p:attrName>
                                        </p:attrNameLst>
                                      </p:cBhvr>
                                      <p:tavLst>
                                        <p:tav tm="0">
                                          <p:val>
                                            <p:strVal val="1+#ppt_w/2"/>
                                          </p:val>
                                        </p:tav>
                                        <p:tav tm="100000">
                                          <p:val>
                                            <p:strVal val="#ppt_x"/>
                                          </p:val>
                                        </p:tav>
                                      </p:tavLst>
                                    </p:anim>
                                    <p:anim calcmode="lin" valueType="num">
                                      <p:cBhvr additive="base">
                                        <p:cTn id="232" dur="4000" fill="hold"/>
                                        <p:tgtEl>
                                          <p:spTgt spid="22"/>
                                        </p:tgtEl>
                                        <p:attrNameLst>
                                          <p:attrName>ppt_y</p:attrName>
                                        </p:attrNameLst>
                                      </p:cBhvr>
                                      <p:tavLst>
                                        <p:tav tm="0">
                                          <p:val>
                                            <p:strVal val="#ppt_y"/>
                                          </p:val>
                                        </p:tav>
                                        <p:tav tm="100000">
                                          <p:val>
                                            <p:strVal val="#ppt_y"/>
                                          </p:val>
                                        </p:tav>
                                      </p:tavLst>
                                    </p:anim>
                                  </p:childTnLst>
                                </p:cTn>
                              </p:par>
                              <p:par>
                                <p:cTn id="233" presetID="19" presetClass="entr" presetSubtype="5" fill="hold" nodeType="withEffect">
                                  <p:stCondLst>
                                    <p:cond delay="0"/>
                                  </p:stCondLst>
                                  <p:childTnLst>
                                    <p:set>
                                      <p:cBhvr>
                                        <p:cTn id="234" dur="1" fill="hold">
                                          <p:stCondLst>
                                            <p:cond delay="0"/>
                                          </p:stCondLst>
                                        </p:cTn>
                                        <p:tgtEl>
                                          <p:spTgt spid="22"/>
                                        </p:tgtEl>
                                        <p:attrNameLst>
                                          <p:attrName>style.visibility</p:attrName>
                                        </p:attrNameLst>
                                      </p:cBhvr>
                                      <p:to>
                                        <p:strVal val="visible"/>
                                      </p:to>
                                    </p:set>
                                    <p:anim calcmode="lin" valueType="num">
                                      <p:cBhvr>
                                        <p:cTn id="235" dur="4000" fill="hold"/>
                                        <p:tgtEl>
                                          <p:spTgt spid="22"/>
                                        </p:tgtEl>
                                        <p:attrNameLst>
                                          <p:attrName>ppt_w</p:attrName>
                                        </p:attrNameLst>
                                      </p:cBhvr>
                                      <p:tavLst>
                                        <p:tav tm="0">
                                          <p:val>
                                            <p:strVal val="#ppt_w"/>
                                          </p:val>
                                        </p:tav>
                                        <p:tav tm="100000">
                                          <p:val>
                                            <p:strVal val="#ppt_w"/>
                                          </p:val>
                                        </p:tav>
                                      </p:tavLst>
                                    </p:anim>
                                    <p:anim calcmode="lin" valueType="num">
                                      <p:cBhvr>
                                        <p:cTn id="236" dur="4000" fill="hold"/>
                                        <p:tgtEl>
                                          <p:spTgt spid="22"/>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nodeType="withEffect">
                                  <p:stCondLst>
                                    <p:cond delay="0"/>
                                  </p:stCondLst>
                                  <p:childTnLst>
                                    <p:animRot by="-21600000">
                                      <p:cBhvr>
                                        <p:cTn id="238" dur="3500" fill="hold"/>
                                        <p:tgtEl>
                                          <p:spTgt spid="22"/>
                                        </p:tgtEl>
                                        <p:attrNameLst>
                                          <p:attrName>r</p:attrName>
                                        </p:attrNameLst>
                                      </p:cBhvr>
                                    </p:animRot>
                                  </p:childTnLst>
                                </p:cTn>
                              </p:par>
                              <p:par>
                                <p:cTn id="239" presetID="2" presetClass="exit" presetSubtype="8" fill="hold" nodeType="withEffect">
                                  <p:stCondLst>
                                    <p:cond delay="0"/>
                                  </p:stCondLst>
                                  <p:childTnLst>
                                    <p:anim calcmode="lin" valueType="num">
                                      <p:cBhvr additive="base">
                                        <p:cTn id="240" dur="4000"/>
                                        <p:tgtEl>
                                          <p:spTgt spid="22"/>
                                        </p:tgtEl>
                                        <p:attrNameLst>
                                          <p:attrName>ppt_x</p:attrName>
                                        </p:attrNameLst>
                                      </p:cBhvr>
                                      <p:tavLst>
                                        <p:tav tm="0">
                                          <p:val>
                                            <p:strVal val="ppt_x"/>
                                          </p:val>
                                        </p:tav>
                                        <p:tav tm="100000">
                                          <p:val>
                                            <p:strVal val="0-ppt_w/2"/>
                                          </p:val>
                                        </p:tav>
                                      </p:tavLst>
                                    </p:anim>
                                    <p:anim calcmode="lin" valueType="num">
                                      <p:cBhvr additive="base">
                                        <p:cTn id="241" dur="4000"/>
                                        <p:tgtEl>
                                          <p:spTgt spid="22"/>
                                        </p:tgtEl>
                                        <p:attrNameLst>
                                          <p:attrName>ppt_y</p:attrName>
                                        </p:attrNameLst>
                                      </p:cBhvr>
                                      <p:tavLst>
                                        <p:tav tm="0">
                                          <p:val>
                                            <p:strVal val="ppt_y"/>
                                          </p:val>
                                        </p:tav>
                                        <p:tav tm="100000">
                                          <p:val>
                                            <p:strVal val="ppt_y"/>
                                          </p:val>
                                        </p:tav>
                                      </p:tavLst>
                                    </p:anim>
                                    <p:set>
                                      <p:cBhvr>
                                        <p:cTn id="242" dur="1" fill="hold">
                                          <p:stCondLst>
                                            <p:cond delay="3999"/>
                                          </p:stCondLst>
                                        </p:cTn>
                                        <p:tgtEl>
                                          <p:spTgt spid="22"/>
                                        </p:tgtEl>
                                        <p:attrNameLst>
                                          <p:attrName>style.visibility</p:attrName>
                                        </p:attrNameLst>
                                      </p:cBhvr>
                                      <p:to>
                                        <p:strVal val="hidden"/>
                                      </p:to>
                                    </p:set>
                                  </p:childTnLst>
                                </p:cTn>
                              </p:par>
                              <p:par>
                                <p:cTn id="243" presetID="2" presetClass="entr" presetSubtype="2" fill="hold" nodeType="withEffect">
                                  <p:stCondLst>
                                    <p:cond delay="0"/>
                                  </p:stCondLst>
                                  <p:childTnLst>
                                    <p:set>
                                      <p:cBhvr>
                                        <p:cTn id="244" dur="1" fill="hold">
                                          <p:stCondLst>
                                            <p:cond delay="0"/>
                                          </p:stCondLst>
                                        </p:cTn>
                                        <p:tgtEl>
                                          <p:spTgt spid="21"/>
                                        </p:tgtEl>
                                        <p:attrNameLst>
                                          <p:attrName>style.visibility</p:attrName>
                                        </p:attrNameLst>
                                      </p:cBhvr>
                                      <p:to>
                                        <p:strVal val="visible"/>
                                      </p:to>
                                    </p:set>
                                    <p:anim calcmode="lin" valueType="num">
                                      <p:cBhvr additive="base">
                                        <p:cTn id="245" dur="4000" fill="hold"/>
                                        <p:tgtEl>
                                          <p:spTgt spid="21"/>
                                        </p:tgtEl>
                                        <p:attrNameLst>
                                          <p:attrName>ppt_x</p:attrName>
                                        </p:attrNameLst>
                                      </p:cBhvr>
                                      <p:tavLst>
                                        <p:tav tm="0">
                                          <p:val>
                                            <p:strVal val="1+#ppt_w/2"/>
                                          </p:val>
                                        </p:tav>
                                        <p:tav tm="100000">
                                          <p:val>
                                            <p:strVal val="#ppt_x"/>
                                          </p:val>
                                        </p:tav>
                                      </p:tavLst>
                                    </p:anim>
                                    <p:anim calcmode="lin" valueType="num">
                                      <p:cBhvr additive="base">
                                        <p:cTn id="246" dur="4000" fill="hold"/>
                                        <p:tgtEl>
                                          <p:spTgt spid="21"/>
                                        </p:tgtEl>
                                        <p:attrNameLst>
                                          <p:attrName>ppt_y</p:attrName>
                                        </p:attrNameLst>
                                      </p:cBhvr>
                                      <p:tavLst>
                                        <p:tav tm="0">
                                          <p:val>
                                            <p:strVal val="#ppt_y"/>
                                          </p:val>
                                        </p:tav>
                                        <p:tav tm="100000">
                                          <p:val>
                                            <p:strVal val="#ppt_y"/>
                                          </p:val>
                                        </p:tav>
                                      </p:tavLst>
                                    </p:anim>
                                  </p:childTnLst>
                                </p:cTn>
                              </p:par>
                              <p:par>
                                <p:cTn id="247" presetID="19" presetClass="entr" presetSubtype="5" fill="hold"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p:cTn id="249" dur="4000" fill="hold"/>
                                        <p:tgtEl>
                                          <p:spTgt spid="21"/>
                                        </p:tgtEl>
                                        <p:attrNameLst>
                                          <p:attrName>ppt_w</p:attrName>
                                        </p:attrNameLst>
                                      </p:cBhvr>
                                      <p:tavLst>
                                        <p:tav tm="0">
                                          <p:val>
                                            <p:strVal val="#ppt_w"/>
                                          </p:val>
                                        </p:tav>
                                        <p:tav tm="100000">
                                          <p:val>
                                            <p:strVal val="#ppt_w"/>
                                          </p:val>
                                        </p:tav>
                                      </p:tavLst>
                                    </p:anim>
                                    <p:anim calcmode="lin" valueType="num">
                                      <p:cBhvr>
                                        <p:cTn id="250" dur="4000" fill="hold"/>
                                        <p:tgtEl>
                                          <p:spTgt spid="21"/>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nodeType="withEffect">
                                  <p:stCondLst>
                                    <p:cond delay="0"/>
                                  </p:stCondLst>
                                  <p:childTnLst>
                                    <p:animRot by="-21600000">
                                      <p:cBhvr>
                                        <p:cTn id="252" dur="3500" fill="hold"/>
                                        <p:tgtEl>
                                          <p:spTgt spid="21"/>
                                        </p:tgtEl>
                                        <p:attrNameLst>
                                          <p:attrName>r</p:attrName>
                                        </p:attrNameLst>
                                      </p:cBhvr>
                                    </p:animRot>
                                  </p:childTnLst>
                                </p:cTn>
                              </p:par>
                              <p:par>
                                <p:cTn id="253" presetID="2" presetClass="exit" presetSubtype="8" fill="hold" nodeType="withEffect">
                                  <p:stCondLst>
                                    <p:cond delay="0"/>
                                  </p:stCondLst>
                                  <p:childTnLst>
                                    <p:anim calcmode="lin" valueType="num">
                                      <p:cBhvr additive="base">
                                        <p:cTn id="254" dur="4000"/>
                                        <p:tgtEl>
                                          <p:spTgt spid="21"/>
                                        </p:tgtEl>
                                        <p:attrNameLst>
                                          <p:attrName>ppt_x</p:attrName>
                                        </p:attrNameLst>
                                      </p:cBhvr>
                                      <p:tavLst>
                                        <p:tav tm="0">
                                          <p:val>
                                            <p:strVal val="ppt_x"/>
                                          </p:val>
                                        </p:tav>
                                        <p:tav tm="100000">
                                          <p:val>
                                            <p:strVal val="0-ppt_w/2"/>
                                          </p:val>
                                        </p:tav>
                                      </p:tavLst>
                                    </p:anim>
                                    <p:anim calcmode="lin" valueType="num">
                                      <p:cBhvr additive="base">
                                        <p:cTn id="255" dur="4000"/>
                                        <p:tgtEl>
                                          <p:spTgt spid="21"/>
                                        </p:tgtEl>
                                        <p:attrNameLst>
                                          <p:attrName>ppt_y</p:attrName>
                                        </p:attrNameLst>
                                      </p:cBhvr>
                                      <p:tavLst>
                                        <p:tav tm="0">
                                          <p:val>
                                            <p:strVal val="ppt_y"/>
                                          </p:val>
                                        </p:tav>
                                        <p:tav tm="100000">
                                          <p:val>
                                            <p:strVal val="ppt_y"/>
                                          </p:val>
                                        </p:tav>
                                      </p:tavLst>
                                    </p:anim>
                                    <p:set>
                                      <p:cBhvr>
                                        <p:cTn id="256" dur="1" fill="hold">
                                          <p:stCondLst>
                                            <p:cond delay="3999"/>
                                          </p:stCondLst>
                                        </p:cTn>
                                        <p:tgtEl>
                                          <p:spTgt spid="21"/>
                                        </p:tgtEl>
                                        <p:attrNameLst>
                                          <p:attrName>style.visibility</p:attrName>
                                        </p:attrNameLst>
                                      </p:cBhvr>
                                      <p:to>
                                        <p:strVal val="hidden"/>
                                      </p:to>
                                    </p:set>
                                  </p:childTnLst>
                                </p:cTn>
                              </p:par>
                              <p:par>
                                <p:cTn id="257" presetID="2" presetClass="entr" presetSubtype="2" fill="hold" nodeType="withEffect">
                                  <p:stCondLst>
                                    <p:cond delay="0"/>
                                  </p:stCondLst>
                                  <p:childTnLst>
                                    <p:set>
                                      <p:cBhvr>
                                        <p:cTn id="258" dur="1" fill="hold">
                                          <p:stCondLst>
                                            <p:cond delay="0"/>
                                          </p:stCondLst>
                                        </p:cTn>
                                        <p:tgtEl>
                                          <p:spTgt spid="20"/>
                                        </p:tgtEl>
                                        <p:attrNameLst>
                                          <p:attrName>style.visibility</p:attrName>
                                        </p:attrNameLst>
                                      </p:cBhvr>
                                      <p:to>
                                        <p:strVal val="visible"/>
                                      </p:to>
                                    </p:set>
                                    <p:anim calcmode="lin" valueType="num">
                                      <p:cBhvr additive="base">
                                        <p:cTn id="259" dur="4000" fill="hold"/>
                                        <p:tgtEl>
                                          <p:spTgt spid="20"/>
                                        </p:tgtEl>
                                        <p:attrNameLst>
                                          <p:attrName>ppt_x</p:attrName>
                                        </p:attrNameLst>
                                      </p:cBhvr>
                                      <p:tavLst>
                                        <p:tav tm="0">
                                          <p:val>
                                            <p:strVal val="1+#ppt_w/2"/>
                                          </p:val>
                                        </p:tav>
                                        <p:tav tm="100000">
                                          <p:val>
                                            <p:strVal val="#ppt_x"/>
                                          </p:val>
                                        </p:tav>
                                      </p:tavLst>
                                    </p:anim>
                                    <p:anim calcmode="lin" valueType="num">
                                      <p:cBhvr additive="base">
                                        <p:cTn id="260" dur="4000" fill="hold"/>
                                        <p:tgtEl>
                                          <p:spTgt spid="20"/>
                                        </p:tgtEl>
                                        <p:attrNameLst>
                                          <p:attrName>ppt_y</p:attrName>
                                        </p:attrNameLst>
                                      </p:cBhvr>
                                      <p:tavLst>
                                        <p:tav tm="0">
                                          <p:val>
                                            <p:strVal val="#ppt_y"/>
                                          </p:val>
                                        </p:tav>
                                        <p:tav tm="100000">
                                          <p:val>
                                            <p:strVal val="#ppt_y"/>
                                          </p:val>
                                        </p:tav>
                                      </p:tavLst>
                                    </p:anim>
                                  </p:childTnLst>
                                </p:cTn>
                              </p:par>
                              <p:par>
                                <p:cTn id="261" presetID="19" presetClass="entr" presetSubtype="5" fill="hold" nodeType="withEffect">
                                  <p:stCondLst>
                                    <p:cond delay="0"/>
                                  </p:stCondLst>
                                  <p:childTnLst>
                                    <p:set>
                                      <p:cBhvr>
                                        <p:cTn id="262" dur="1" fill="hold">
                                          <p:stCondLst>
                                            <p:cond delay="0"/>
                                          </p:stCondLst>
                                        </p:cTn>
                                        <p:tgtEl>
                                          <p:spTgt spid="20"/>
                                        </p:tgtEl>
                                        <p:attrNameLst>
                                          <p:attrName>style.visibility</p:attrName>
                                        </p:attrNameLst>
                                      </p:cBhvr>
                                      <p:to>
                                        <p:strVal val="visible"/>
                                      </p:to>
                                    </p:set>
                                    <p:anim calcmode="lin" valueType="num">
                                      <p:cBhvr>
                                        <p:cTn id="263" dur="4000" fill="hold"/>
                                        <p:tgtEl>
                                          <p:spTgt spid="20"/>
                                        </p:tgtEl>
                                        <p:attrNameLst>
                                          <p:attrName>ppt_w</p:attrName>
                                        </p:attrNameLst>
                                      </p:cBhvr>
                                      <p:tavLst>
                                        <p:tav tm="0">
                                          <p:val>
                                            <p:strVal val="#ppt_w"/>
                                          </p:val>
                                        </p:tav>
                                        <p:tav tm="100000">
                                          <p:val>
                                            <p:strVal val="#ppt_w"/>
                                          </p:val>
                                        </p:tav>
                                      </p:tavLst>
                                    </p:anim>
                                    <p:anim calcmode="lin" valueType="num">
                                      <p:cBhvr>
                                        <p:cTn id="264" dur="4000" fill="hold"/>
                                        <p:tgtEl>
                                          <p:spTgt spid="20"/>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nodeType="withEffect">
                                  <p:stCondLst>
                                    <p:cond delay="0"/>
                                  </p:stCondLst>
                                  <p:childTnLst>
                                    <p:animRot by="-21600000">
                                      <p:cBhvr>
                                        <p:cTn id="266" dur="3500" fill="hold"/>
                                        <p:tgtEl>
                                          <p:spTgt spid="20"/>
                                        </p:tgtEl>
                                        <p:attrNameLst>
                                          <p:attrName>r</p:attrName>
                                        </p:attrNameLst>
                                      </p:cBhvr>
                                    </p:animRot>
                                  </p:childTnLst>
                                </p:cTn>
                              </p:par>
                              <p:par>
                                <p:cTn id="267" presetID="2" presetClass="exit" presetSubtype="8" fill="hold" nodeType="withEffect">
                                  <p:stCondLst>
                                    <p:cond delay="0"/>
                                  </p:stCondLst>
                                  <p:childTnLst>
                                    <p:anim calcmode="lin" valueType="num">
                                      <p:cBhvr additive="base">
                                        <p:cTn id="268" dur="4000"/>
                                        <p:tgtEl>
                                          <p:spTgt spid="20"/>
                                        </p:tgtEl>
                                        <p:attrNameLst>
                                          <p:attrName>ppt_x</p:attrName>
                                        </p:attrNameLst>
                                      </p:cBhvr>
                                      <p:tavLst>
                                        <p:tav tm="0">
                                          <p:val>
                                            <p:strVal val="ppt_x"/>
                                          </p:val>
                                        </p:tav>
                                        <p:tav tm="100000">
                                          <p:val>
                                            <p:strVal val="0-ppt_w/2"/>
                                          </p:val>
                                        </p:tav>
                                      </p:tavLst>
                                    </p:anim>
                                    <p:anim calcmode="lin" valueType="num">
                                      <p:cBhvr additive="base">
                                        <p:cTn id="269" dur="4000"/>
                                        <p:tgtEl>
                                          <p:spTgt spid="20"/>
                                        </p:tgtEl>
                                        <p:attrNameLst>
                                          <p:attrName>ppt_y</p:attrName>
                                        </p:attrNameLst>
                                      </p:cBhvr>
                                      <p:tavLst>
                                        <p:tav tm="0">
                                          <p:val>
                                            <p:strVal val="ppt_y"/>
                                          </p:val>
                                        </p:tav>
                                        <p:tav tm="100000">
                                          <p:val>
                                            <p:strVal val="ppt_y"/>
                                          </p:val>
                                        </p:tav>
                                      </p:tavLst>
                                    </p:anim>
                                    <p:set>
                                      <p:cBhvr>
                                        <p:cTn id="270" dur="1" fill="hold">
                                          <p:stCondLst>
                                            <p:cond delay="3999"/>
                                          </p:stCondLst>
                                        </p:cTn>
                                        <p:tgtEl>
                                          <p:spTgt spid="20"/>
                                        </p:tgtEl>
                                        <p:attrNameLst>
                                          <p:attrName>style.visibility</p:attrName>
                                        </p:attrNameLst>
                                      </p:cBhvr>
                                      <p:to>
                                        <p:strVal val="hidden"/>
                                      </p:to>
                                    </p:set>
                                  </p:childTnLst>
                                </p:cTn>
                              </p:par>
                              <p:par>
                                <p:cTn id="271" presetID="2" presetClass="entr" presetSubtype="2" fill="hold" nodeType="withEffect">
                                  <p:stCondLst>
                                    <p:cond delay="0"/>
                                  </p:stCondLst>
                                  <p:childTnLst>
                                    <p:set>
                                      <p:cBhvr>
                                        <p:cTn id="272" dur="1" fill="hold">
                                          <p:stCondLst>
                                            <p:cond delay="0"/>
                                          </p:stCondLst>
                                        </p:cTn>
                                        <p:tgtEl>
                                          <p:spTgt spid="19"/>
                                        </p:tgtEl>
                                        <p:attrNameLst>
                                          <p:attrName>style.visibility</p:attrName>
                                        </p:attrNameLst>
                                      </p:cBhvr>
                                      <p:to>
                                        <p:strVal val="visible"/>
                                      </p:to>
                                    </p:set>
                                    <p:anim calcmode="lin" valueType="num">
                                      <p:cBhvr additive="base">
                                        <p:cTn id="273" dur="4000" fill="hold"/>
                                        <p:tgtEl>
                                          <p:spTgt spid="19"/>
                                        </p:tgtEl>
                                        <p:attrNameLst>
                                          <p:attrName>ppt_x</p:attrName>
                                        </p:attrNameLst>
                                      </p:cBhvr>
                                      <p:tavLst>
                                        <p:tav tm="0">
                                          <p:val>
                                            <p:strVal val="1+#ppt_w/2"/>
                                          </p:val>
                                        </p:tav>
                                        <p:tav tm="100000">
                                          <p:val>
                                            <p:strVal val="#ppt_x"/>
                                          </p:val>
                                        </p:tav>
                                      </p:tavLst>
                                    </p:anim>
                                    <p:anim calcmode="lin" valueType="num">
                                      <p:cBhvr additive="base">
                                        <p:cTn id="274" dur="4000" fill="hold"/>
                                        <p:tgtEl>
                                          <p:spTgt spid="19"/>
                                        </p:tgtEl>
                                        <p:attrNameLst>
                                          <p:attrName>ppt_y</p:attrName>
                                        </p:attrNameLst>
                                      </p:cBhvr>
                                      <p:tavLst>
                                        <p:tav tm="0">
                                          <p:val>
                                            <p:strVal val="#ppt_y"/>
                                          </p:val>
                                        </p:tav>
                                        <p:tav tm="100000">
                                          <p:val>
                                            <p:strVal val="#ppt_y"/>
                                          </p:val>
                                        </p:tav>
                                      </p:tavLst>
                                    </p:anim>
                                  </p:childTnLst>
                                </p:cTn>
                              </p:par>
                              <p:par>
                                <p:cTn id="275" presetID="19" presetClass="entr" presetSubtype="5" fill="hold" nodeType="withEffect">
                                  <p:stCondLst>
                                    <p:cond delay="0"/>
                                  </p:stCondLst>
                                  <p:childTnLst>
                                    <p:set>
                                      <p:cBhvr>
                                        <p:cTn id="276" dur="1" fill="hold">
                                          <p:stCondLst>
                                            <p:cond delay="0"/>
                                          </p:stCondLst>
                                        </p:cTn>
                                        <p:tgtEl>
                                          <p:spTgt spid="19"/>
                                        </p:tgtEl>
                                        <p:attrNameLst>
                                          <p:attrName>style.visibility</p:attrName>
                                        </p:attrNameLst>
                                      </p:cBhvr>
                                      <p:to>
                                        <p:strVal val="visible"/>
                                      </p:to>
                                    </p:set>
                                    <p:anim calcmode="lin" valueType="num">
                                      <p:cBhvr>
                                        <p:cTn id="277" dur="4000" fill="hold"/>
                                        <p:tgtEl>
                                          <p:spTgt spid="19"/>
                                        </p:tgtEl>
                                        <p:attrNameLst>
                                          <p:attrName>ppt_w</p:attrName>
                                        </p:attrNameLst>
                                      </p:cBhvr>
                                      <p:tavLst>
                                        <p:tav tm="0">
                                          <p:val>
                                            <p:strVal val="#ppt_w"/>
                                          </p:val>
                                        </p:tav>
                                        <p:tav tm="100000">
                                          <p:val>
                                            <p:strVal val="#ppt_w"/>
                                          </p:val>
                                        </p:tav>
                                      </p:tavLst>
                                    </p:anim>
                                    <p:anim calcmode="lin" valueType="num">
                                      <p:cBhvr>
                                        <p:cTn id="278" dur="4000" fill="hold"/>
                                        <p:tgtEl>
                                          <p:spTgt spid="1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3500" fill="hold"/>
                                        <p:tgtEl>
                                          <p:spTgt spid="19"/>
                                        </p:tgtEl>
                                        <p:attrNameLst>
                                          <p:attrName>r</p:attrName>
                                        </p:attrNameLst>
                                      </p:cBhvr>
                                    </p:animRot>
                                  </p:childTnLst>
                                </p:cTn>
                              </p:par>
                              <p:par>
                                <p:cTn id="281" presetID="2" presetClass="exit" presetSubtype="8" fill="hold" nodeType="withEffect">
                                  <p:stCondLst>
                                    <p:cond delay="0"/>
                                  </p:stCondLst>
                                  <p:childTnLst>
                                    <p:anim calcmode="lin" valueType="num">
                                      <p:cBhvr additive="base">
                                        <p:cTn id="282" dur="4000"/>
                                        <p:tgtEl>
                                          <p:spTgt spid="19"/>
                                        </p:tgtEl>
                                        <p:attrNameLst>
                                          <p:attrName>ppt_x</p:attrName>
                                        </p:attrNameLst>
                                      </p:cBhvr>
                                      <p:tavLst>
                                        <p:tav tm="0">
                                          <p:val>
                                            <p:strVal val="ppt_x"/>
                                          </p:val>
                                        </p:tav>
                                        <p:tav tm="100000">
                                          <p:val>
                                            <p:strVal val="0-ppt_w/2"/>
                                          </p:val>
                                        </p:tav>
                                      </p:tavLst>
                                    </p:anim>
                                    <p:anim calcmode="lin" valueType="num">
                                      <p:cBhvr additive="base">
                                        <p:cTn id="283" dur="4000"/>
                                        <p:tgtEl>
                                          <p:spTgt spid="19"/>
                                        </p:tgtEl>
                                        <p:attrNameLst>
                                          <p:attrName>ppt_y</p:attrName>
                                        </p:attrNameLst>
                                      </p:cBhvr>
                                      <p:tavLst>
                                        <p:tav tm="0">
                                          <p:val>
                                            <p:strVal val="ppt_y"/>
                                          </p:val>
                                        </p:tav>
                                        <p:tav tm="100000">
                                          <p:val>
                                            <p:strVal val="ppt_y"/>
                                          </p:val>
                                        </p:tav>
                                      </p:tavLst>
                                    </p:anim>
                                    <p:set>
                                      <p:cBhvr>
                                        <p:cTn id="284" dur="1" fill="hold">
                                          <p:stCondLst>
                                            <p:cond delay="3999"/>
                                          </p:stCondLst>
                                        </p:cTn>
                                        <p:tgtEl>
                                          <p:spTgt spid="19"/>
                                        </p:tgtEl>
                                        <p:attrNameLst>
                                          <p:attrName>style.visibility</p:attrName>
                                        </p:attrNameLst>
                                      </p:cBhvr>
                                      <p:to>
                                        <p:strVal val="hidden"/>
                                      </p:to>
                                    </p:set>
                                  </p:childTnLst>
                                </p:cTn>
                              </p:par>
                              <p:par>
                                <p:cTn id="285" presetID="2" presetClass="entr" presetSubtype="2" fill="hold" nodeType="withEffect">
                                  <p:stCondLst>
                                    <p:cond delay="0"/>
                                  </p:stCondLst>
                                  <p:childTnLst>
                                    <p:set>
                                      <p:cBhvr>
                                        <p:cTn id="286" dur="1" fill="hold">
                                          <p:stCondLst>
                                            <p:cond delay="0"/>
                                          </p:stCondLst>
                                        </p:cTn>
                                        <p:tgtEl>
                                          <p:spTgt spid="26"/>
                                        </p:tgtEl>
                                        <p:attrNameLst>
                                          <p:attrName>style.visibility</p:attrName>
                                        </p:attrNameLst>
                                      </p:cBhvr>
                                      <p:to>
                                        <p:strVal val="visible"/>
                                      </p:to>
                                    </p:set>
                                    <p:anim calcmode="lin" valueType="num">
                                      <p:cBhvr additive="base">
                                        <p:cTn id="287" dur="4000" fill="hold"/>
                                        <p:tgtEl>
                                          <p:spTgt spid="26"/>
                                        </p:tgtEl>
                                        <p:attrNameLst>
                                          <p:attrName>ppt_x</p:attrName>
                                        </p:attrNameLst>
                                      </p:cBhvr>
                                      <p:tavLst>
                                        <p:tav tm="0">
                                          <p:val>
                                            <p:strVal val="1+#ppt_w/2"/>
                                          </p:val>
                                        </p:tav>
                                        <p:tav tm="100000">
                                          <p:val>
                                            <p:strVal val="#ppt_x"/>
                                          </p:val>
                                        </p:tav>
                                      </p:tavLst>
                                    </p:anim>
                                    <p:anim calcmode="lin" valueType="num">
                                      <p:cBhvr additive="base">
                                        <p:cTn id="288" dur="4000" fill="hold"/>
                                        <p:tgtEl>
                                          <p:spTgt spid="26"/>
                                        </p:tgtEl>
                                        <p:attrNameLst>
                                          <p:attrName>ppt_y</p:attrName>
                                        </p:attrNameLst>
                                      </p:cBhvr>
                                      <p:tavLst>
                                        <p:tav tm="0">
                                          <p:val>
                                            <p:strVal val="#ppt_y"/>
                                          </p:val>
                                        </p:tav>
                                        <p:tav tm="100000">
                                          <p:val>
                                            <p:strVal val="#ppt_y"/>
                                          </p:val>
                                        </p:tav>
                                      </p:tavLst>
                                    </p:anim>
                                  </p:childTnLst>
                                </p:cTn>
                              </p:par>
                              <p:par>
                                <p:cTn id="289" presetID="19" presetClass="entr" presetSubtype="5" fill="hold" nodeType="withEffect">
                                  <p:stCondLst>
                                    <p:cond delay="0"/>
                                  </p:stCondLst>
                                  <p:childTnLst>
                                    <p:set>
                                      <p:cBhvr>
                                        <p:cTn id="290" dur="1" fill="hold">
                                          <p:stCondLst>
                                            <p:cond delay="0"/>
                                          </p:stCondLst>
                                        </p:cTn>
                                        <p:tgtEl>
                                          <p:spTgt spid="26"/>
                                        </p:tgtEl>
                                        <p:attrNameLst>
                                          <p:attrName>style.visibility</p:attrName>
                                        </p:attrNameLst>
                                      </p:cBhvr>
                                      <p:to>
                                        <p:strVal val="visible"/>
                                      </p:to>
                                    </p:set>
                                    <p:anim calcmode="lin" valueType="num">
                                      <p:cBhvr>
                                        <p:cTn id="291" dur="4000" fill="hold"/>
                                        <p:tgtEl>
                                          <p:spTgt spid="26"/>
                                        </p:tgtEl>
                                        <p:attrNameLst>
                                          <p:attrName>ppt_w</p:attrName>
                                        </p:attrNameLst>
                                      </p:cBhvr>
                                      <p:tavLst>
                                        <p:tav tm="0">
                                          <p:val>
                                            <p:strVal val="#ppt_w"/>
                                          </p:val>
                                        </p:tav>
                                        <p:tav tm="100000">
                                          <p:val>
                                            <p:strVal val="#ppt_w"/>
                                          </p:val>
                                        </p:tav>
                                      </p:tavLst>
                                    </p:anim>
                                    <p:anim calcmode="lin" valueType="num">
                                      <p:cBhvr>
                                        <p:cTn id="292" dur="4000" fill="hold"/>
                                        <p:tgtEl>
                                          <p:spTgt spid="26"/>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nodeType="withEffect">
                                  <p:stCondLst>
                                    <p:cond delay="0"/>
                                  </p:stCondLst>
                                  <p:childTnLst>
                                    <p:animRot by="-21600000">
                                      <p:cBhvr>
                                        <p:cTn id="294" dur="3500" fill="hold"/>
                                        <p:tgtEl>
                                          <p:spTgt spid="26"/>
                                        </p:tgtEl>
                                        <p:attrNameLst>
                                          <p:attrName>r</p:attrName>
                                        </p:attrNameLst>
                                      </p:cBhvr>
                                    </p:animRot>
                                  </p:childTnLst>
                                </p:cTn>
                              </p:par>
                              <p:par>
                                <p:cTn id="295" presetID="2" presetClass="exit" presetSubtype="8" fill="hold" nodeType="withEffect">
                                  <p:stCondLst>
                                    <p:cond delay="0"/>
                                  </p:stCondLst>
                                  <p:childTnLst>
                                    <p:anim calcmode="lin" valueType="num">
                                      <p:cBhvr additive="base">
                                        <p:cTn id="296" dur="4000"/>
                                        <p:tgtEl>
                                          <p:spTgt spid="26"/>
                                        </p:tgtEl>
                                        <p:attrNameLst>
                                          <p:attrName>ppt_x</p:attrName>
                                        </p:attrNameLst>
                                      </p:cBhvr>
                                      <p:tavLst>
                                        <p:tav tm="0">
                                          <p:val>
                                            <p:strVal val="ppt_x"/>
                                          </p:val>
                                        </p:tav>
                                        <p:tav tm="100000">
                                          <p:val>
                                            <p:strVal val="0-ppt_w/2"/>
                                          </p:val>
                                        </p:tav>
                                      </p:tavLst>
                                    </p:anim>
                                    <p:anim calcmode="lin" valueType="num">
                                      <p:cBhvr additive="base">
                                        <p:cTn id="297" dur="4000"/>
                                        <p:tgtEl>
                                          <p:spTgt spid="26"/>
                                        </p:tgtEl>
                                        <p:attrNameLst>
                                          <p:attrName>ppt_y</p:attrName>
                                        </p:attrNameLst>
                                      </p:cBhvr>
                                      <p:tavLst>
                                        <p:tav tm="0">
                                          <p:val>
                                            <p:strVal val="ppt_y"/>
                                          </p:val>
                                        </p:tav>
                                        <p:tav tm="100000">
                                          <p:val>
                                            <p:strVal val="ppt_y"/>
                                          </p:val>
                                        </p:tav>
                                      </p:tavLst>
                                    </p:anim>
                                    <p:set>
                                      <p:cBhvr>
                                        <p:cTn id="298" dur="1" fill="hold">
                                          <p:stCondLst>
                                            <p:cond delay="3999"/>
                                          </p:stCondLst>
                                        </p:cTn>
                                        <p:tgtEl>
                                          <p:spTgt spid="26"/>
                                        </p:tgtEl>
                                        <p:attrNameLst>
                                          <p:attrName>style.visibility</p:attrName>
                                        </p:attrNameLst>
                                      </p:cBhvr>
                                      <p:to>
                                        <p:strVal val="hidden"/>
                                      </p:to>
                                    </p:set>
                                  </p:childTnLst>
                                </p:cTn>
                              </p:par>
                              <p:par>
                                <p:cTn id="299" presetID="2" presetClass="entr" presetSubtype="2" fill="hold" nodeType="withEffect">
                                  <p:stCondLst>
                                    <p:cond delay="0"/>
                                  </p:stCondLst>
                                  <p:childTnLst>
                                    <p:set>
                                      <p:cBhvr>
                                        <p:cTn id="300" dur="1" fill="hold">
                                          <p:stCondLst>
                                            <p:cond delay="0"/>
                                          </p:stCondLst>
                                        </p:cTn>
                                        <p:tgtEl>
                                          <p:spTgt spid="25"/>
                                        </p:tgtEl>
                                        <p:attrNameLst>
                                          <p:attrName>style.visibility</p:attrName>
                                        </p:attrNameLst>
                                      </p:cBhvr>
                                      <p:to>
                                        <p:strVal val="visible"/>
                                      </p:to>
                                    </p:set>
                                    <p:anim calcmode="lin" valueType="num">
                                      <p:cBhvr additive="base">
                                        <p:cTn id="301" dur="4000" fill="hold"/>
                                        <p:tgtEl>
                                          <p:spTgt spid="25"/>
                                        </p:tgtEl>
                                        <p:attrNameLst>
                                          <p:attrName>ppt_x</p:attrName>
                                        </p:attrNameLst>
                                      </p:cBhvr>
                                      <p:tavLst>
                                        <p:tav tm="0">
                                          <p:val>
                                            <p:strVal val="1+#ppt_w/2"/>
                                          </p:val>
                                        </p:tav>
                                        <p:tav tm="100000">
                                          <p:val>
                                            <p:strVal val="#ppt_x"/>
                                          </p:val>
                                        </p:tav>
                                      </p:tavLst>
                                    </p:anim>
                                    <p:anim calcmode="lin" valueType="num">
                                      <p:cBhvr additive="base">
                                        <p:cTn id="302" dur="4000" fill="hold"/>
                                        <p:tgtEl>
                                          <p:spTgt spid="25"/>
                                        </p:tgtEl>
                                        <p:attrNameLst>
                                          <p:attrName>ppt_y</p:attrName>
                                        </p:attrNameLst>
                                      </p:cBhvr>
                                      <p:tavLst>
                                        <p:tav tm="0">
                                          <p:val>
                                            <p:strVal val="#ppt_y"/>
                                          </p:val>
                                        </p:tav>
                                        <p:tav tm="100000">
                                          <p:val>
                                            <p:strVal val="#ppt_y"/>
                                          </p:val>
                                        </p:tav>
                                      </p:tavLst>
                                    </p:anim>
                                  </p:childTnLst>
                                </p:cTn>
                              </p:par>
                              <p:par>
                                <p:cTn id="303" presetID="19" presetClass="entr" presetSubtype="5" fill="hold" nodeType="withEffect">
                                  <p:stCondLst>
                                    <p:cond delay="0"/>
                                  </p:stCondLst>
                                  <p:childTnLst>
                                    <p:set>
                                      <p:cBhvr>
                                        <p:cTn id="304" dur="1" fill="hold">
                                          <p:stCondLst>
                                            <p:cond delay="0"/>
                                          </p:stCondLst>
                                        </p:cTn>
                                        <p:tgtEl>
                                          <p:spTgt spid="25"/>
                                        </p:tgtEl>
                                        <p:attrNameLst>
                                          <p:attrName>style.visibility</p:attrName>
                                        </p:attrNameLst>
                                      </p:cBhvr>
                                      <p:to>
                                        <p:strVal val="visible"/>
                                      </p:to>
                                    </p:set>
                                    <p:anim calcmode="lin" valueType="num">
                                      <p:cBhvr>
                                        <p:cTn id="305" dur="4000" fill="hold"/>
                                        <p:tgtEl>
                                          <p:spTgt spid="25"/>
                                        </p:tgtEl>
                                        <p:attrNameLst>
                                          <p:attrName>ppt_w</p:attrName>
                                        </p:attrNameLst>
                                      </p:cBhvr>
                                      <p:tavLst>
                                        <p:tav tm="0">
                                          <p:val>
                                            <p:strVal val="#ppt_w"/>
                                          </p:val>
                                        </p:tav>
                                        <p:tav tm="100000">
                                          <p:val>
                                            <p:strVal val="#ppt_w"/>
                                          </p:val>
                                        </p:tav>
                                      </p:tavLst>
                                    </p:anim>
                                    <p:anim calcmode="lin" valueType="num">
                                      <p:cBhvr>
                                        <p:cTn id="306" dur="4000" fill="hold"/>
                                        <p:tgtEl>
                                          <p:spTgt spid="25"/>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nodeType="withEffect">
                                  <p:stCondLst>
                                    <p:cond delay="0"/>
                                  </p:stCondLst>
                                  <p:childTnLst>
                                    <p:animRot by="-21600000">
                                      <p:cBhvr>
                                        <p:cTn id="308" dur="3500" fill="hold"/>
                                        <p:tgtEl>
                                          <p:spTgt spid="25"/>
                                        </p:tgtEl>
                                        <p:attrNameLst>
                                          <p:attrName>r</p:attrName>
                                        </p:attrNameLst>
                                      </p:cBhvr>
                                    </p:animRot>
                                  </p:childTnLst>
                                </p:cTn>
                              </p:par>
                              <p:par>
                                <p:cTn id="309" presetID="2" presetClass="exit" presetSubtype="8" fill="hold" nodeType="withEffect">
                                  <p:stCondLst>
                                    <p:cond delay="0"/>
                                  </p:stCondLst>
                                  <p:childTnLst>
                                    <p:anim calcmode="lin" valueType="num">
                                      <p:cBhvr additive="base">
                                        <p:cTn id="310" dur="4000"/>
                                        <p:tgtEl>
                                          <p:spTgt spid="25"/>
                                        </p:tgtEl>
                                        <p:attrNameLst>
                                          <p:attrName>ppt_x</p:attrName>
                                        </p:attrNameLst>
                                      </p:cBhvr>
                                      <p:tavLst>
                                        <p:tav tm="0">
                                          <p:val>
                                            <p:strVal val="ppt_x"/>
                                          </p:val>
                                        </p:tav>
                                        <p:tav tm="100000">
                                          <p:val>
                                            <p:strVal val="0-ppt_w/2"/>
                                          </p:val>
                                        </p:tav>
                                      </p:tavLst>
                                    </p:anim>
                                    <p:anim calcmode="lin" valueType="num">
                                      <p:cBhvr additive="base">
                                        <p:cTn id="311" dur="4000"/>
                                        <p:tgtEl>
                                          <p:spTgt spid="25"/>
                                        </p:tgtEl>
                                        <p:attrNameLst>
                                          <p:attrName>ppt_y</p:attrName>
                                        </p:attrNameLst>
                                      </p:cBhvr>
                                      <p:tavLst>
                                        <p:tav tm="0">
                                          <p:val>
                                            <p:strVal val="ppt_y"/>
                                          </p:val>
                                        </p:tav>
                                        <p:tav tm="100000">
                                          <p:val>
                                            <p:strVal val="ppt_y"/>
                                          </p:val>
                                        </p:tav>
                                      </p:tavLst>
                                    </p:anim>
                                    <p:set>
                                      <p:cBhvr>
                                        <p:cTn id="312" dur="1" fill="hold">
                                          <p:stCondLst>
                                            <p:cond delay="3999"/>
                                          </p:stCondLst>
                                        </p:cTn>
                                        <p:tgtEl>
                                          <p:spTgt spid="25"/>
                                        </p:tgtEl>
                                        <p:attrNameLst>
                                          <p:attrName>style.visibility</p:attrName>
                                        </p:attrNameLst>
                                      </p:cBhvr>
                                      <p:to>
                                        <p:strVal val="hidden"/>
                                      </p:to>
                                    </p:set>
                                  </p:childTnLst>
                                </p:cTn>
                              </p:par>
                              <p:par>
                                <p:cTn id="313" presetID="2" presetClass="entr" presetSubtype="2" fill="hold" nodeType="withEffect">
                                  <p:stCondLst>
                                    <p:cond delay="0"/>
                                  </p:stCondLst>
                                  <p:childTnLst>
                                    <p:set>
                                      <p:cBhvr>
                                        <p:cTn id="314" dur="1" fill="hold">
                                          <p:stCondLst>
                                            <p:cond delay="0"/>
                                          </p:stCondLst>
                                        </p:cTn>
                                        <p:tgtEl>
                                          <p:spTgt spid="24"/>
                                        </p:tgtEl>
                                        <p:attrNameLst>
                                          <p:attrName>style.visibility</p:attrName>
                                        </p:attrNameLst>
                                      </p:cBhvr>
                                      <p:to>
                                        <p:strVal val="visible"/>
                                      </p:to>
                                    </p:set>
                                    <p:anim calcmode="lin" valueType="num">
                                      <p:cBhvr additive="base">
                                        <p:cTn id="315" dur="4000" fill="hold"/>
                                        <p:tgtEl>
                                          <p:spTgt spid="24"/>
                                        </p:tgtEl>
                                        <p:attrNameLst>
                                          <p:attrName>ppt_x</p:attrName>
                                        </p:attrNameLst>
                                      </p:cBhvr>
                                      <p:tavLst>
                                        <p:tav tm="0">
                                          <p:val>
                                            <p:strVal val="1+#ppt_w/2"/>
                                          </p:val>
                                        </p:tav>
                                        <p:tav tm="100000">
                                          <p:val>
                                            <p:strVal val="#ppt_x"/>
                                          </p:val>
                                        </p:tav>
                                      </p:tavLst>
                                    </p:anim>
                                    <p:anim calcmode="lin" valueType="num">
                                      <p:cBhvr additive="base">
                                        <p:cTn id="316" dur="4000" fill="hold"/>
                                        <p:tgtEl>
                                          <p:spTgt spid="24"/>
                                        </p:tgtEl>
                                        <p:attrNameLst>
                                          <p:attrName>ppt_y</p:attrName>
                                        </p:attrNameLst>
                                      </p:cBhvr>
                                      <p:tavLst>
                                        <p:tav tm="0">
                                          <p:val>
                                            <p:strVal val="#ppt_y"/>
                                          </p:val>
                                        </p:tav>
                                        <p:tav tm="100000">
                                          <p:val>
                                            <p:strVal val="#ppt_y"/>
                                          </p:val>
                                        </p:tav>
                                      </p:tavLst>
                                    </p:anim>
                                  </p:childTnLst>
                                </p:cTn>
                              </p:par>
                              <p:par>
                                <p:cTn id="317" presetID="19" presetClass="entr" presetSubtype="5" fill="hold" nodeType="withEffect">
                                  <p:stCondLst>
                                    <p:cond delay="0"/>
                                  </p:stCondLst>
                                  <p:childTnLst>
                                    <p:set>
                                      <p:cBhvr>
                                        <p:cTn id="318" dur="1" fill="hold">
                                          <p:stCondLst>
                                            <p:cond delay="0"/>
                                          </p:stCondLst>
                                        </p:cTn>
                                        <p:tgtEl>
                                          <p:spTgt spid="24"/>
                                        </p:tgtEl>
                                        <p:attrNameLst>
                                          <p:attrName>style.visibility</p:attrName>
                                        </p:attrNameLst>
                                      </p:cBhvr>
                                      <p:to>
                                        <p:strVal val="visible"/>
                                      </p:to>
                                    </p:set>
                                    <p:anim calcmode="lin" valueType="num">
                                      <p:cBhvr>
                                        <p:cTn id="319" dur="4000" fill="hold"/>
                                        <p:tgtEl>
                                          <p:spTgt spid="24"/>
                                        </p:tgtEl>
                                        <p:attrNameLst>
                                          <p:attrName>ppt_w</p:attrName>
                                        </p:attrNameLst>
                                      </p:cBhvr>
                                      <p:tavLst>
                                        <p:tav tm="0">
                                          <p:val>
                                            <p:strVal val="#ppt_w"/>
                                          </p:val>
                                        </p:tav>
                                        <p:tav tm="100000">
                                          <p:val>
                                            <p:strVal val="#ppt_w"/>
                                          </p:val>
                                        </p:tav>
                                      </p:tavLst>
                                    </p:anim>
                                    <p:anim calcmode="lin" valueType="num">
                                      <p:cBhvr>
                                        <p:cTn id="320" dur="4000" fill="hold"/>
                                        <p:tgtEl>
                                          <p:spTgt spid="24"/>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nodeType="withEffect">
                                  <p:stCondLst>
                                    <p:cond delay="0"/>
                                  </p:stCondLst>
                                  <p:childTnLst>
                                    <p:animRot by="-21600000">
                                      <p:cBhvr>
                                        <p:cTn id="322" dur="3500" fill="hold"/>
                                        <p:tgtEl>
                                          <p:spTgt spid="24"/>
                                        </p:tgtEl>
                                        <p:attrNameLst>
                                          <p:attrName>r</p:attrName>
                                        </p:attrNameLst>
                                      </p:cBhvr>
                                    </p:animRot>
                                  </p:childTnLst>
                                </p:cTn>
                              </p:par>
                              <p:par>
                                <p:cTn id="323" presetID="2" presetClass="exit" presetSubtype="8" fill="hold" nodeType="withEffect">
                                  <p:stCondLst>
                                    <p:cond delay="0"/>
                                  </p:stCondLst>
                                  <p:childTnLst>
                                    <p:anim calcmode="lin" valueType="num">
                                      <p:cBhvr additive="base">
                                        <p:cTn id="324" dur="4000"/>
                                        <p:tgtEl>
                                          <p:spTgt spid="24"/>
                                        </p:tgtEl>
                                        <p:attrNameLst>
                                          <p:attrName>ppt_x</p:attrName>
                                        </p:attrNameLst>
                                      </p:cBhvr>
                                      <p:tavLst>
                                        <p:tav tm="0">
                                          <p:val>
                                            <p:strVal val="ppt_x"/>
                                          </p:val>
                                        </p:tav>
                                        <p:tav tm="100000">
                                          <p:val>
                                            <p:strVal val="0-ppt_w/2"/>
                                          </p:val>
                                        </p:tav>
                                      </p:tavLst>
                                    </p:anim>
                                    <p:anim calcmode="lin" valueType="num">
                                      <p:cBhvr additive="base">
                                        <p:cTn id="325" dur="4000"/>
                                        <p:tgtEl>
                                          <p:spTgt spid="24"/>
                                        </p:tgtEl>
                                        <p:attrNameLst>
                                          <p:attrName>ppt_y</p:attrName>
                                        </p:attrNameLst>
                                      </p:cBhvr>
                                      <p:tavLst>
                                        <p:tav tm="0">
                                          <p:val>
                                            <p:strVal val="ppt_y"/>
                                          </p:val>
                                        </p:tav>
                                        <p:tav tm="100000">
                                          <p:val>
                                            <p:strVal val="ppt_y"/>
                                          </p:val>
                                        </p:tav>
                                      </p:tavLst>
                                    </p:anim>
                                    <p:set>
                                      <p:cBhvr>
                                        <p:cTn id="326" dur="1" fill="hold">
                                          <p:stCondLst>
                                            <p:cond delay="3999"/>
                                          </p:stCondLst>
                                        </p:cTn>
                                        <p:tgtEl>
                                          <p:spTgt spid="24"/>
                                        </p:tgtEl>
                                        <p:attrNameLst>
                                          <p:attrName>style.visibility</p:attrName>
                                        </p:attrNameLst>
                                      </p:cBhvr>
                                      <p:to>
                                        <p:strVal val="hidden"/>
                                      </p:to>
                                    </p:set>
                                  </p:childTnLst>
                                </p:cTn>
                              </p:par>
                              <p:par>
                                <p:cTn id="327" presetID="2" presetClass="entr" presetSubtype="2" fill="hold" nodeType="withEffect">
                                  <p:stCondLst>
                                    <p:cond delay="0"/>
                                  </p:stCondLst>
                                  <p:childTnLst>
                                    <p:set>
                                      <p:cBhvr>
                                        <p:cTn id="328" dur="1" fill="hold">
                                          <p:stCondLst>
                                            <p:cond delay="0"/>
                                          </p:stCondLst>
                                        </p:cTn>
                                        <p:tgtEl>
                                          <p:spTgt spid="23"/>
                                        </p:tgtEl>
                                        <p:attrNameLst>
                                          <p:attrName>style.visibility</p:attrName>
                                        </p:attrNameLst>
                                      </p:cBhvr>
                                      <p:to>
                                        <p:strVal val="visible"/>
                                      </p:to>
                                    </p:set>
                                    <p:anim calcmode="lin" valueType="num">
                                      <p:cBhvr additive="base">
                                        <p:cTn id="329" dur="4000" fill="hold"/>
                                        <p:tgtEl>
                                          <p:spTgt spid="23"/>
                                        </p:tgtEl>
                                        <p:attrNameLst>
                                          <p:attrName>ppt_x</p:attrName>
                                        </p:attrNameLst>
                                      </p:cBhvr>
                                      <p:tavLst>
                                        <p:tav tm="0">
                                          <p:val>
                                            <p:strVal val="1+#ppt_w/2"/>
                                          </p:val>
                                        </p:tav>
                                        <p:tav tm="100000">
                                          <p:val>
                                            <p:strVal val="#ppt_x"/>
                                          </p:val>
                                        </p:tav>
                                      </p:tavLst>
                                    </p:anim>
                                    <p:anim calcmode="lin" valueType="num">
                                      <p:cBhvr additive="base">
                                        <p:cTn id="330" dur="4000" fill="hold"/>
                                        <p:tgtEl>
                                          <p:spTgt spid="23"/>
                                        </p:tgtEl>
                                        <p:attrNameLst>
                                          <p:attrName>ppt_y</p:attrName>
                                        </p:attrNameLst>
                                      </p:cBhvr>
                                      <p:tavLst>
                                        <p:tav tm="0">
                                          <p:val>
                                            <p:strVal val="#ppt_y"/>
                                          </p:val>
                                        </p:tav>
                                        <p:tav tm="100000">
                                          <p:val>
                                            <p:strVal val="#ppt_y"/>
                                          </p:val>
                                        </p:tav>
                                      </p:tavLst>
                                    </p:anim>
                                  </p:childTnLst>
                                </p:cTn>
                              </p:par>
                              <p:par>
                                <p:cTn id="331" presetID="19" presetClass="entr" presetSubtype="5" fill="hold" nodeType="withEffect">
                                  <p:stCondLst>
                                    <p:cond delay="0"/>
                                  </p:stCondLst>
                                  <p:childTnLst>
                                    <p:set>
                                      <p:cBhvr>
                                        <p:cTn id="332" dur="1" fill="hold">
                                          <p:stCondLst>
                                            <p:cond delay="0"/>
                                          </p:stCondLst>
                                        </p:cTn>
                                        <p:tgtEl>
                                          <p:spTgt spid="23"/>
                                        </p:tgtEl>
                                        <p:attrNameLst>
                                          <p:attrName>style.visibility</p:attrName>
                                        </p:attrNameLst>
                                      </p:cBhvr>
                                      <p:to>
                                        <p:strVal val="visible"/>
                                      </p:to>
                                    </p:set>
                                    <p:anim calcmode="lin" valueType="num">
                                      <p:cBhvr>
                                        <p:cTn id="333" dur="4000" fill="hold"/>
                                        <p:tgtEl>
                                          <p:spTgt spid="23"/>
                                        </p:tgtEl>
                                        <p:attrNameLst>
                                          <p:attrName>ppt_w</p:attrName>
                                        </p:attrNameLst>
                                      </p:cBhvr>
                                      <p:tavLst>
                                        <p:tav tm="0">
                                          <p:val>
                                            <p:strVal val="#ppt_w"/>
                                          </p:val>
                                        </p:tav>
                                        <p:tav tm="100000">
                                          <p:val>
                                            <p:strVal val="#ppt_w"/>
                                          </p:val>
                                        </p:tav>
                                      </p:tavLst>
                                    </p:anim>
                                    <p:anim calcmode="lin" valueType="num">
                                      <p:cBhvr>
                                        <p:cTn id="334" dur="4000" fill="hold"/>
                                        <p:tgtEl>
                                          <p:spTgt spid="23"/>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nodeType="withEffect">
                                  <p:stCondLst>
                                    <p:cond delay="0"/>
                                  </p:stCondLst>
                                  <p:childTnLst>
                                    <p:animRot by="-21600000">
                                      <p:cBhvr>
                                        <p:cTn id="336" dur="3500" fill="hold"/>
                                        <p:tgtEl>
                                          <p:spTgt spid="23"/>
                                        </p:tgtEl>
                                        <p:attrNameLst>
                                          <p:attrName>r</p:attrName>
                                        </p:attrNameLst>
                                      </p:cBhvr>
                                    </p:animRot>
                                  </p:childTnLst>
                                </p:cTn>
                              </p:par>
                              <p:par>
                                <p:cTn id="337" presetID="2" presetClass="exit" presetSubtype="8" fill="hold" nodeType="withEffect">
                                  <p:stCondLst>
                                    <p:cond delay="0"/>
                                  </p:stCondLst>
                                  <p:childTnLst>
                                    <p:anim calcmode="lin" valueType="num">
                                      <p:cBhvr additive="base">
                                        <p:cTn id="338" dur="4000"/>
                                        <p:tgtEl>
                                          <p:spTgt spid="23"/>
                                        </p:tgtEl>
                                        <p:attrNameLst>
                                          <p:attrName>ppt_x</p:attrName>
                                        </p:attrNameLst>
                                      </p:cBhvr>
                                      <p:tavLst>
                                        <p:tav tm="0">
                                          <p:val>
                                            <p:strVal val="ppt_x"/>
                                          </p:val>
                                        </p:tav>
                                        <p:tav tm="100000">
                                          <p:val>
                                            <p:strVal val="0-ppt_w/2"/>
                                          </p:val>
                                        </p:tav>
                                      </p:tavLst>
                                    </p:anim>
                                    <p:anim calcmode="lin" valueType="num">
                                      <p:cBhvr additive="base">
                                        <p:cTn id="339" dur="4000"/>
                                        <p:tgtEl>
                                          <p:spTgt spid="23"/>
                                        </p:tgtEl>
                                        <p:attrNameLst>
                                          <p:attrName>ppt_y</p:attrName>
                                        </p:attrNameLst>
                                      </p:cBhvr>
                                      <p:tavLst>
                                        <p:tav tm="0">
                                          <p:val>
                                            <p:strVal val="ppt_y"/>
                                          </p:val>
                                        </p:tav>
                                        <p:tav tm="100000">
                                          <p:val>
                                            <p:strVal val="ppt_y"/>
                                          </p:val>
                                        </p:tav>
                                      </p:tavLst>
                                    </p:anim>
                                    <p:set>
                                      <p:cBhvr>
                                        <p:cTn id="340" dur="1" fill="hold">
                                          <p:stCondLst>
                                            <p:cond delay="3999"/>
                                          </p:stCondLst>
                                        </p:cTn>
                                        <p:tgtEl>
                                          <p:spTgt spid="23"/>
                                        </p:tgtEl>
                                        <p:attrNameLst>
                                          <p:attrName>style.visibility</p:attrName>
                                        </p:attrNameLst>
                                      </p:cBhvr>
                                      <p:to>
                                        <p:strVal val="hidden"/>
                                      </p:to>
                                    </p:set>
                                  </p:childTnLst>
                                </p:cTn>
                              </p:par>
                              <p:par>
                                <p:cTn id="341" presetID="23" presetClass="entr" presetSubtype="272" fill="hold" nodeType="withEffect">
                                  <p:stCondLst>
                                    <p:cond delay="250"/>
                                  </p:stCondLst>
                                  <p:childTnLst>
                                    <p:set>
                                      <p:cBhvr>
                                        <p:cTn id="342" dur="1" fill="hold">
                                          <p:stCondLst>
                                            <p:cond delay="0"/>
                                          </p:stCondLst>
                                        </p:cTn>
                                        <p:tgtEl>
                                          <p:spTgt spid="33"/>
                                        </p:tgtEl>
                                        <p:attrNameLst>
                                          <p:attrName>style.visibility</p:attrName>
                                        </p:attrNameLst>
                                      </p:cBhvr>
                                      <p:to>
                                        <p:strVal val="visible"/>
                                      </p:to>
                                    </p:set>
                                    <p:anim calcmode="lin" valueType="num">
                                      <p:cBhvr>
                                        <p:cTn id="343" dur="3250" fill="hold"/>
                                        <p:tgtEl>
                                          <p:spTgt spid="33"/>
                                        </p:tgtEl>
                                        <p:attrNameLst>
                                          <p:attrName>ppt_w</p:attrName>
                                        </p:attrNameLst>
                                      </p:cBhvr>
                                      <p:tavLst>
                                        <p:tav tm="0">
                                          <p:val>
                                            <p:strVal val="2/3*#ppt_w"/>
                                          </p:val>
                                        </p:tav>
                                        <p:tav tm="100000">
                                          <p:val>
                                            <p:strVal val="#ppt_w"/>
                                          </p:val>
                                        </p:tav>
                                      </p:tavLst>
                                    </p:anim>
                                    <p:anim calcmode="lin" valueType="num">
                                      <p:cBhvr>
                                        <p:cTn id="344" dur="3250" fill="hold"/>
                                        <p:tgtEl>
                                          <p:spTgt spid="33"/>
                                        </p:tgtEl>
                                        <p:attrNameLst>
                                          <p:attrName>ppt_h</p:attrName>
                                        </p:attrNameLst>
                                      </p:cBhvr>
                                      <p:tavLst>
                                        <p:tav tm="0">
                                          <p:val>
                                            <p:strVal val="2/3*#ppt_h"/>
                                          </p:val>
                                        </p:tav>
                                        <p:tav tm="100000">
                                          <p:val>
                                            <p:strVal val="#ppt_h"/>
                                          </p:val>
                                        </p:tav>
                                      </p:tavLst>
                                    </p:anim>
                                  </p:childTnLst>
                                </p:cTn>
                              </p:par>
                              <p:par>
                                <p:cTn id="345" presetID="16" presetClass="entr" presetSubtype="37" fill="hold" nodeType="withEffect">
                                  <p:stCondLst>
                                    <p:cond delay="250"/>
                                  </p:stCondLst>
                                  <p:childTnLst>
                                    <p:set>
                                      <p:cBhvr>
                                        <p:cTn id="346" dur="1" fill="hold">
                                          <p:stCondLst>
                                            <p:cond delay="0"/>
                                          </p:stCondLst>
                                        </p:cTn>
                                        <p:tgtEl>
                                          <p:spTgt spid="33"/>
                                        </p:tgtEl>
                                        <p:attrNameLst>
                                          <p:attrName>style.visibility</p:attrName>
                                        </p:attrNameLst>
                                      </p:cBhvr>
                                      <p:to>
                                        <p:strVal val="visible"/>
                                      </p:to>
                                    </p:set>
                                    <p:animEffect transition="in" filter="barn(outVertical)">
                                      <p:cBhvr>
                                        <p:cTn id="347" dur="3250"/>
                                        <p:tgtEl>
                                          <p:spTgt spid="33"/>
                                        </p:tgtEl>
                                      </p:cBhvr>
                                    </p:animEffect>
                                  </p:childTnLst>
                                </p:cTn>
                              </p:par>
                              <p:par>
                                <p:cTn id="348" presetID="9" presetClass="emph" presetSubtype="0" grpId="0" nodeType="withEffect">
                                  <p:stCondLst>
                                    <p:cond delay="0"/>
                                  </p:stCondLst>
                                  <p:childTnLst>
                                    <p:set>
                                      <p:cBhvr rctx="PPT">
                                        <p:cTn id="349" dur="indefinite"/>
                                        <p:tgtEl>
                                          <p:spTgt spid="34"/>
                                        </p:tgtEl>
                                        <p:attrNameLst>
                                          <p:attrName>style.opacity</p:attrName>
                                        </p:attrNameLst>
                                      </p:cBhvr>
                                      <p:to>
                                        <p:strVal val="0"/>
                                      </p:to>
                                    </p:set>
                                    <p:animEffect filter="image" prLst="opacity: 0">
                                      <p:cBhvr rctx="IE">
                                        <p:cTn id="350" dur="indefinite"/>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232 Rectángulo"/>
          <p:cNvSpPr/>
          <p:nvPr/>
        </p:nvSpPr>
        <p:spPr>
          <a:xfrm>
            <a:off x="0" y="1"/>
            <a:ext cx="9144000" cy="5152274"/>
          </a:xfrm>
          <a:prstGeom prst="rect">
            <a:avLst/>
          </a:prstGeom>
          <a:gradFill>
            <a:gsLst>
              <a:gs pos="91000">
                <a:srgbClr val="8F000A"/>
              </a:gs>
              <a:gs pos="10000">
                <a:srgbClr val="76000C"/>
              </a:gs>
              <a:gs pos="30000">
                <a:srgbClr val="66008F">
                  <a:lumMod val="15000"/>
                </a:srgbClr>
              </a:gs>
              <a:gs pos="66000">
                <a:srgbClr val="66008F">
                  <a:lumMod val="15000"/>
                </a:srgbClr>
              </a:gs>
              <a:gs pos="100000">
                <a:srgbClr val="FF0000">
                  <a:lumMod val="82000"/>
                  <a:lumOff val="18000"/>
                </a:srgbClr>
              </a:gs>
              <a:gs pos="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a:off x="10723" y="0"/>
            <a:ext cx="9150896" cy="5143500"/>
          </a:xfrm>
          <a:prstGeom prst="rect">
            <a:avLst/>
          </a:prstGeom>
          <a:gradFill flip="none" rotWithShape="1">
            <a:gsLst>
              <a:gs pos="35000">
                <a:srgbClr val="FF0000"/>
              </a:gs>
              <a:gs pos="73000">
                <a:srgbClr val="FF0000"/>
              </a:gs>
              <a:gs pos="0">
                <a:srgbClr val="F1450F"/>
              </a:gs>
              <a:gs pos="100000">
                <a:srgbClr val="FF66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6" name="235 Imagen" descr="Diapositiva33"/>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58350"/>
          </a:xfrm>
          <a:prstGeom prst="rect">
            <a:avLst/>
          </a:prstGeom>
          <a:noFill/>
          <a:ln>
            <a:noFill/>
          </a:ln>
        </p:spPr>
      </p:pic>
      <p:grpSp>
        <p:nvGrpSpPr>
          <p:cNvPr id="31" name="30 Grupo"/>
          <p:cNvGrpSpPr/>
          <p:nvPr/>
        </p:nvGrpSpPr>
        <p:grpSpPr>
          <a:xfrm rot="5400000">
            <a:off x="5220073" y="-596602"/>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13" name="12 Grupo"/>
            <p:cNvGrpSpPr/>
            <p:nvPr/>
          </p:nvGrpSpPr>
          <p:grpSpPr>
            <a:xfrm>
              <a:off x="-26864" y="1368000"/>
              <a:ext cx="2434952" cy="1066800"/>
              <a:chOff x="2123728" y="1419622"/>
              <a:chExt cx="2434952" cy="1066800"/>
            </a:xfrm>
          </p:grpSpPr>
          <p:cxnSp>
            <p:nvCxnSpPr>
              <p:cNvPr id="14" name="13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a:off x="-1296000" y="144000"/>
              <a:ext cx="2434952" cy="1066800"/>
              <a:chOff x="2123728" y="1419622"/>
              <a:chExt cx="2434952" cy="1066800"/>
            </a:xfrm>
          </p:grpSpPr>
          <p:cxnSp>
            <p:nvCxnSpPr>
              <p:cNvPr id="23" name="22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32" name="31 Grupo"/>
          <p:cNvGrpSpPr/>
          <p:nvPr/>
        </p:nvGrpSpPr>
        <p:grpSpPr>
          <a:xfrm rot="5400000">
            <a:off x="2767985" y="-596602"/>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33" name="32 Grupo"/>
            <p:cNvGrpSpPr/>
            <p:nvPr/>
          </p:nvGrpSpPr>
          <p:grpSpPr>
            <a:xfrm>
              <a:off x="-26864" y="1368000"/>
              <a:ext cx="2434952" cy="1066800"/>
              <a:chOff x="2123728" y="1419622"/>
              <a:chExt cx="2434952" cy="1066800"/>
            </a:xfrm>
          </p:grpSpPr>
          <p:cxnSp>
            <p:nvCxnSpPr>
              <p:cNvPr id="43" name="42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4" name="33 Grupo"/>
            <p:cNvGrpSpPr/>
            <p:nvPr/>
          </p:nvGrpSpPr>
          <p:grpSpPr>
            <a:xfrm>
              <a:off x="-1296000" y="144000"/>
              <a:ext cx="2434952" cy="1066800"/>
              <a:chOff x="2123728" y="1419622"/>
              <a:chExt cx="2434952" cy="1066800"/>
            </a:xfrm>
          </p:grpSpPr>
          <p:cxnSp>
            <p:nvCxnSpPr>
              <p:cNvPr id="35" name="34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51" name="50 Grupo"/>
          <p:cNvGrpSpPr/>
          <p:nvPr/>
        </p:nvGrpSpPr>
        <p:grpSpPr>
          <a:xfrm rot="5400000">
            <a:off x="391720" y="-596602"/>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52" name="51 Grupo"/>
            <p:cNvGrpSpPr/>
            <p:nvPr/>
          </p:nvGrpSpPr>
          <p:grpSpPr>
            <a:xfrm>
              <a:off x="-26864" y="1368000"/>
              <a:ext cx="2434952" cy="1066800"/>
              <a:chOff x="2123728" y="1419622"/>
              <a:chExt cx="2434952" cy="1066800"/>
            </a:xfrm>
          </p:grpSpPr>
          <p:cxnSp>
            <p:nvCxnSpPr>
              <p:cNvPr id="62" name="61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53" name="52 Grupo"/>
            <p:cNvGrpSpPr/>
            <p:nvPr/>
          </p:nvGrpSpPr>
          <p:grpSpPr>
            <a:xfrm>
              <a:off x="-1296000" y="144000"/>
              <a:ext cx="2434952" cy="1066800"/>
              <a:chOff x="2123728" y="1419622"/>
              <a:chExt cx="2434952" cy="1066800"/>
            </a:xfrm>
          </p:grpSpPr>
          <p:cxnSp>
            <p:nvCxnSpPr>
              <p:cNvPr id="54" name="53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70" name="69 Grupo"/>
          <p:cNvGrpSpPr/>
          <p:nvPr/>
        </p:nvGrpSpPr>
        <p:grpSpPr>
          <a:xfrm rot="5400000" flipV="1">
            <a:off x="5220073" y="1995686"/>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71" name="70 Grupo"/>
            <p:cNvGrpSpPr/>
            <p:nvPr/>
          </p:nvGrpSpPr>
          <p:grpSpPr>
            <a:xfrm>
              <a:off x="-26864" y="1368000"/>
              <a:ext cx="2434952" cy="1066800"/>
              <a:chOff x="2123728" y="1419622"/>
              <a:chExt cx="2434952" cy="1066800"/>
            </a:xfrm>
          </p:grpSpPr>
          <p:cxnSp>
            <p:nvCxnSpPr>
              <p:cNvPr id="81" name="80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72" name="71 Grupo"/>
            <p:cNvGrpSpPr/>
            <p:nvPr/>
          </p:nvGrpSpPr>
          <p:grpSpPr>
            <a:xfrm>
              <a:off x="-1296000" y="144000"/>
              <a:ext cx="2434952" cy="1066800"/>
              <a:chOff x="2123728" y="1419622"/>
              <a:chExt cx="2434952" cy="1066800"/>
            </a:xfrm>
          </p:grpSpPr>
          <p:cxnSp>
            <p:nvCxnSpPr>
              <p:cNvPr id="73" name="72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89" name="88 Grupo"/>
          <p:cNvGrpSpPr/>
          <p:nvPr/>
        </p:nvGrpSpPr>
        <p:grpSpPr>
          <a:xfrm rot="5400000" flipV="1">
            <a:off x="2767985" y="1995686"/>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90" name="89 Grupo"/>
            <p:cNvGrpSpPr/>
            <p:nvPr/>
          </p:nvGrpSpPr>
          <p:grpSpPr>
            <a:xfrm>
              <a:off x="-26864" y="1368000"/>
              <a:ext cx="2434952" cy="1066800"/>
              <a:chOff x="2123728" y="1419622"/>
              <a:chExt cx="2434952" cy="1066800"/>
            </a:xfrm>
          </p:grpSpPr>
          <p:cxnSp>
            <p:nvCxnSpPr>
              <p:cNvPr id="100" name="99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91" name="90 Grupo"/>
            <p:cNvGrpSpPr/>
            <p:nvPr/>
          </p:nvGrpSpPr>
          <p:grpSpPr>
            <a:xfrm>
              <a:off x="-1296000" y="144000"/>
              <a:ext cx="2434952" cy="1066800"/>
              <a:chOff x="2123728" y="1419622"/>
              <a:chExt cx="2434952" cy="1066800"/>
            </a:xfrm>
          </p:grpSpPr>
          <p:cxnSp>
            <p:nvCxnSpPr>
              <p:cNvPr id="92" name="91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108" name="107 Grupo"/>
          <p:cNvGrpSpPr/>
          <p:nvPr/>
        </p:nvGrpSpPr>
        <p:grpSpPr>
          <a:xfrm rot="5400000" flipV="1">
            <a:off x="391720" y="1995686"/>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109" name="108 Grupo"/>
            <p:cNvGrpSpPr/>
            <p:nvPr/>
          </p:nvGrpSpPr>
          <p:grpSpPr>
            <a:xfrm>
              <a:off x="-26864" y="1368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110" name="109 Grupo"/>
            <p:cNvGrpSpPr/>
            <p:nvPr/>
          </p:nvGrpSpPr>
          <p:grpSpPr>
            <a:xfrm>
              <a:off x="-1296000" y="144000"/>
              <a:ext cx="2434952" cy="1066800"/>
              <a:chOff x="2123728" y="1419622"/>
              <a:chExt cx="2434952" cy="1066800"/>
            </a:xfrm>
          </p:grpSpPr>
          <p:cxnSp>
            <p:nvCxnSpPr>
              <p:cNvPr id="111" name="110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41" name="240 Grupo"/>
          <p:cNvGrpSpPr/>
          <p:nvPr/>
        </p:nvGrpSpPr>
        <p:grpSpPr>
          <a:xfrm rot="5400000" flipH="1">
            <a:off x="5220073" y="-596602"/>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242" name="241 Grupo"/>
            <p:cNvGrpSpPr/>
            <p:nvPr/>
          </p:nvGrpSpPr>
          <p:grpSpPr>
            <a:xfrm>
              <a:off x="-26864" y="1368000"/>
              <a:ext cx="2434952" cy="1066800"/>
              <a:chOff x="2123728" y="1419622"/>
              <a:chExt cx="2434952" cy="1066800"/>
            </a:xfrm>
          </p:grpSpPr>
          <p:cxnSp>
            <p:nvCxnSpPr>
              <p:cNvPr id="252" name="251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3" name="252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4" name="253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5" name="254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6" name="255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43" name="242 Grupo"/>
            <p:cNvGrpSpPr/>
            <p:nvPr/>
          </p:nvGrpSpPr>
          <p:grpSpPr>
            <a:xfrm>
              <a:off x="-1296000" y="144000"/>
              <a:ext cx="2434952" cy="1066800"/>
              <a:chOff x="2123728" y="1419622"/>
              <a:chExt cx="2434952" cy="1066800"/>
            </a:xfrm>
          </p:grpSpPr>
          <p:cxnSp>
            <p:nvCxnSpPr>
              <p:cNvPr id="244" name="243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5" name="244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60" name="259 Grupo"/>
          <p:cNvGrpSpPr/>
          <p:nvPr/>
        </p:nvGrpSpPr>
        <p:grpSpPr>
          <a:xfrm rot="5400000" flipH="1">
            <a:off x="2767985" y="-596602"/>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261" name="260 Grupo"/>
            <p:cNvGrpSpPr/>
            <p:nvPr/>
          </p:nvGrpSpPr>
          <p:grpSpPr>
            <a:xfrm>
              <a:off x="-26864" y="1368000"/>
              <a:ext cx="2434952" cy="1066800"/>
              <a:chOff x="2123728" y="1419622"/>
              <a:chExt cx="2434952" cy="1066800"/>
            </a:xfrm>
          </p:grpSpPr>
          <p:cxnSp>
            <p:nvCxnSpPr>
              <p:cNvPr id="271" name="270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2" name="271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62" name="261 Grupo"/>
            <p:cNvGrpSpPr/>
            <p:nvPr/>
          </p:nvGrpSpPr>
          <p:grpSpPr>
            <a:xfrm>
              <a:off x="-1296000" y="144000"/>
              <a:ext cx="2434952" cy="1066800"/>
              <a:chOff x="2123728" y="1419622"/>
              <a:chExt cx="2434952" cy="1066800"/>
            </a:xfrm>
          </p:grpSpPr>
          <p:cxnSp>
            <p:nvCxnSpPr>
              <p:cNvPr id="263" name="262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4" name="263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79" name="278 Grupo"/>
          <p:cNvGrpSpPr/>
          <p:nvPr/>
        </p:nvGrpSpPr>
        <p:grpSpPr>
          <a:xfrm rot="5400000" flipH="1">
            <a:off x="391720" y="-596602"/>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280" name="279 Grupo"/>
            <p:cNvGrpSpPr/>
            <p:nvPr/>
          </p:nvGrpSpPr>
          <p:grpSpPr>
            <a:xfrm>
              <a:off x="-26864" y="1368000"/>
              <a:ext cx="2434952" cy="1066800"/>
              <a:chOff x="2123728" y="1419622"/>
              <a:chExt cx="2434952" cy="1066800"/>
            </a:xfrm>
          </p:grpSpPr>
          <p:cxnSp>
            <p:nvCxnSpPr>
              <p:cNvPr id="290" name="289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1" name="290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281" name="280 Grupo"/>
            <p:cNvGrpSpPr/>
            <p:nvPr/>
          </p:nvGrpSpPr>
          <p:grpSpPr>
            <a:xfrm>
              <a:off x="-1296000" y="144000"/>
              <a:ext cx="2434952" cy="1066800"/>
              <a:chOff x="2123728" y="1419622"/>
              <a:chExt cx="2434952" cy="1066800"/>
            </a:xfrm>
          </p:grpSpPr>
          <p:cxnSp>
            <p:nvCxnSpPr>
              <p:cNvPr id="282" name="281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298" name="297 Grupo"/>
          <p:cNvGrpSpPr/>
          <p:nvPr/>
        </p:nvGrpSpPr>
        <p:grpSpPr>
          <a:xfrm rot="5400000" flipH="1" flipV="1">
            <a:off x="5220073" y="1995686"/>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299" name="298 Grupo"/>
            <p:cNvGrpSpPr/>
            <p:nvPr/>
          </p:nvGrpSpPr>
          <p:grpSpPr>
            <a:xfrm>
              <a:off x="-26864" y="1368000"/>
              <a:ext cx="2434952" cy="1066800"/>
              <a:chOff x="2123728" y="1419622"/>
              <a:chExt cx="2434952" cy="1066800"/>
            </a:xfrm>
          </p:grpSpPr>
          <p:cxnSp>
            <p:nvCxnSpPr>
              <p:cNvPr id="309" name="308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0" name="309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00" name="299 Grupo"/>
            <p:cNvGrpSpPr/>
            <p:nvPr/>
          </p:nvGrpSpPr>
          <p:grpSpPr>
            <a:xfrm>
              <a:off x="-1296000" y="144000"/>
              <a:ext cx="2434952" cy="1066800"/>
              <a:chOff x="2123728" y="1419622"/>
              <a:chExt cx="2434952" cy="1066800"/>
            </a:xfrm>
          </p:grpSpPr>
          <p:cxnSp>
            <p:nvCxnSpPr>
              <p:cNvPr id="301" name="300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317" name="316 Grupo"/>
          <p:cNvGrpSpPr/>
          <p:nvPr/>
        </p:nvGrpSpPr>
        <p:grpSpPr>
          <a:xfrm rot="5400000" flipH="1" flipV="1">
            <a:off x="2767985" y="1995686"/>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318" name="317 Grupo"/>
            <p:cNvGrpSpPr/>
            <p:nvPr/>
          </p:nvGrpSpPr>
          <p:grpSpPr>
            <a:xfrm>
              <a:off x="-26864" y="1368000"/>
              <a:ext cx="2434952" cy="1066800"/>
              <a:chOff x="2123728" y="1419622"/>
              <a:chExt cx="2434952" cy="1066800"/>
            </a:xfrm>
          </p:grpSpPr>
          <p:cxnSp>
            <p:nvCxnSpPr>
              <p:cNvPr id="328" name="327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9" name="328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19" name="318 Grupo"/>
            <p:cNvGrpSpPr/>
            <p:nvPr/>
          </p:nvGrpSpPr>
          <p:grpSpPr>
            <a:xfrm>
              <a:off x="-1296000" y="144000"/>
              <a:ext cx="2434952" cy="1066800"/>
              <a:chOff x="2123728" y="1419622"/>
              <a:chExt cx="2434952" cy="1066800"/>
            </a:xfrm>
          </p:grpSpPr>
          <p:cxnSp>
            <p:nvCxnSpPr>
              <p:cNvPr id="320" name="319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6" name="325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27" name="326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grpSp>
        <p:nvGrpSpPr>
          <p:cNvPr id="336" name="335 Grupo"/>
          <p:cNvGrpSpPr/>
          <p:nvPr/>
        </p:nvGrpSpPr>
        <p:grpSpPr>
          <a:xfrm rot="5400000" flipH="1" flipV="1">
            <a:off x="391720" y="1995686"/>
            <a:ext cx="3600400" cy="3600400"/>
            <a:chOff x="-1296000" y="144000"/>
            <a:chExt cx="3704088" cy="2290800"/>
          </a:xfrm>
          <a:effectLst>
            <a:outerShdw sx="65000" sy="65000" algn="ctr" rotWithShape="0">
              <a:srgbClr val="FF6600"/>
            </a:outerShdw>
          </a:effectLst>
          <a:scene3d>
            <a:camera prst="orthographicFront"/>
            <a:lightRig rig="flat" dir="t"/>
          </a:scene3d>
        </p:grpSpPr>
        <p:grpSp>
          <p:nvGrpSpPr>
            <p:cNvPr id="337" name="336 Grupo"/>
            <p:cNvGrpSpPr/>
            <p:nvPr/>
          </p:nvGrpSpPr>
          <p:grpSpPr>
            <a:xfrm>
              <a:off x="-26864" y="1368000"/>
              <a:ext cx="2434952" cy="1066800"/>
              <a:chOff x="2123728" y="1419622"/>
              <a:chExt cx="2434952" cy="1066800"/>
            </a:xfrm>
          </p:grpSpPr>
          <p:cxnSp>
            <p:nvCxnSpPr>
              <p:cNvPr id="347" name="346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8" name="347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9" name="348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0" name="349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1" name="350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2" name="351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3" name="352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54" name="353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nvGrpSpPr>
            <p:cNvPr id="338" name="337 Grupo"/>
            <p:cNvGrpSpPr/>
            <p:nvPr/>
          </p:nvGrpSpPr>
          <p:grpSpPr>
            <a:xfrm>
              <a:off x="-1296000" y="144000"/>
              <a:ext cx="2434952" cy="1066800"/>
              <a:chOff x="2123728" y="1419622"/>
              <a:chExt cx="2434952" cy="1066800"/>
            </a:xfrm>
          </p:grpSpPr>
          <p:cxnSp>
            <p:nvCxnSpPr>
              <p:cNvPr id="339" name="338 Conector recto"/>
              <p:cNvCxnSpPr/>
              <p:nvPr/>
            </p:nvCxnSpPr>
            <p:spPr>
              <a:xfrm>
                <a:off x="2123728" y="1419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276128" y="1572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428528" y="1724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580928" y="18768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2733328" y="20292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2885728" y="21816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5" name="344 Conector recto"/>
              <p:cNvCxnSpPr/>
              <p:nvPr/>
            </p:nvCxnSpPr>
            <p:spPr>
              <a:xfrm>
                <a:off x="3038128" y="23340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cxnSp>
            <p:nvCxnSpPr>
              <p:cNvPr id="346" name="345 Conector recto"/>
              <p:cNvCxnSpPr/>
              <p:nvPr/>
            </p:nvCxnSpPr>
            <p:spPr>
              <a:xfrm>
                <a:off x="3190528" y="2486422"/>
                <a:ext cx="1368152" cy="0"/>
              </a:xfrm>
              <a:prstGeom prst="line">
                <a:avLst/>
              </a:prstGeom>
              <a:ln w="25400">
                <a:gradFill flip="none" rotWithShape="1">
                  <a:gsLst>
                    <a:gs pos="28000">
                      <a:schemeClr val="tx1"/>
                    </a:gs>
                    <a:gs pos="36000">
                      <a:srgbClr val="FF0000"/>
                    </a:gs>
                    <a:gs pos="62000">
                      <a:srgbClr val="FF0000"/>
                    </a:gs>
                    <a:gs pos="48000">
                      <a:srgbClr val="FF3300"/>
                    </a:gs>
                    <a:gs pos="69000">
                      <a:schemeClr val="tx1"/>
                    </a:gs>
                  </a:gsLst>
                  <a:lin ang="0" scaled="1"/>
                  <a:tileRect/>
                </a:gradFill>
              </a:ln>
              <a:sp3d prstMaterial="powder"/>
            </p:spPr>
            <p:style>
              <a:lnRef idx="1">
                <a:schemeClr val="accent1"/>
              </a:lnRef>
              <a:fillRef idx="0">
                <a:schemeClr val="accent1"/>
              </a:fillRef>
              <a:effectRef idx="0">
                <a:schemeClr val="accent1"/>
              </a:effectRef>
              <a:fontRef idx="minor">
                <a:schemeClr val="tx1"/>
              </a:fontRef>
            </p:style>
          </p:cxnSp>
        </p:grpSp>
      </p:grpSp>
      <p:sp>
        <p:nvSpPr>
          <p:cNvPr id="235" name="234 Rectángulo"/>
          <p:cNvSpPr/>
          <p:nvPr/>
        </p:nvSpPr>
        <p:spPr>
          <a:xfrm rot="10800000">
            <a:off x="-27225" y="-668610"/>
            <a:ext cx="9252520" cy="6192688"/>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4759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2250" fill="hold"/>
                                        <p:tgtEl>
                                          <p:spTgt spid="51"/>
                                        </p:tgtEl>
                                        <p:attrNameLst>
                                          <p:attrName>ppt_x</p:attrName>
                                        </p:attrNameLst>
                                      </p:cBhvr>
                                      <p:tavLst>
                                        <p:tav tm="0">
                                          <p:val>
                                            <p:strVal val="0-#ppt_w/2"/>
                                          </p:val>
                                        </p:tav>
                                        <p:tav tm="100000">
                                          <p:val>
                                            <p:strVal val="#ppt_x"/>
                                          </p:val>
                                        </p:tav>
                                      </p:tavLst>
                                    </p:anim>
                                    <p:anim calcmode="lin" valueType="num">
                                      <p:cBhvr additive="base">
                                        <p:cTn id="8" dur="2250" fill="hold"/>
                                        <p:tgtEl>
                                          <p:spTgt spid="51"/>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additive="base">
                                        <p:cTn id="11" dur="2250" fill="hold"/>
                                        <p:tgtEl>
                                          <p:spTgt spid="32"/>
                                        </p:tgtEl>
                                        <p:attrNameLst>
                                          <p:attrName>ppt_x</p:attrName>
                                        </p:attrNameLst>
                                      </p:cBhvr>
                                      <p:tavLst>
                                        <p:tav tm="0">
                                          <p:val>
                                            <p:strVal val="0-#ppt_w/2"/>
                                          </p:val>
                                        </p:tav>
                                        <p:tav tm="100000">
                                          <p:val>
                                            <p:strVal val="#ppt_x"/>
                                          </p:val>
                                        </p:tav>
                                      </p:tavLst>
                                    </p:anim>
                                    <p:anim calcmode="lin" valueType="num">
                                      <p:cBhvr additive="base">
                                        <p:cTn id="12" dur="2250" fill="hold"/>
                                        <p:tgtEl>
                                          <p:spTgt spid="32"/>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2250" fill="hold"/>
                                        <p:tgtEl>
                                          <p:spTgt spid="31"/>
                                        </p:tgtEl>
                                        <p:attrNameLst>
                                          <p:attrName>ppt_x</p:attrName>
                                        </p:attrNameLst>
                                      </p:cBhvr>
                                      <p:tavLst>
                                        <p:tav tm="0">
                                          <p:val>
                                            <p:strVal val="0-#ppt_w/2"/>
                                          </p:val>
                                        </p:tav>
                                        <p:tav tm="100000">
                                          <p:val>
                                            <p:strVal val="#ppt_x"/>
                                          </p:val>
                                        </p:tav>
                                      </p:tavLst>
                                    </p:anim>
                                    <p:anim calcmode="lin" valueType="num">
                                      <p:cBhvr additive="base">
                                        <p:cTn id="16" dur="225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8"/>
                                        </p:tgtEl>
                                        <p:attrNameLst>
                                          <p:attrName>style.visibility</p:attrName>
                                        </p:attrNameLst>
                                      </p:cBhvr>
                                      <p:to>
                                        <p:strVal val="visible"/>
                                      </p:to>
                                    </p:set>
                                    <p:anim calcmode="lin" valueType="num">
                                      <p:cBhvr additive="base">
                                        <p:cTn id="19" dur="2250" fill="hold"/>
                                        <p:tgtEl>
                                          <p:spTgt spid="108"/>
                                        </p:tgtEl>
                                        <p:attrNameLst>
                                          <p:attrName>ppt_x</p:attrName>
                                        </p:attrNameLst>
                                      </p:cBhvr>
                                      <p:tavLst>
                                        <p:tav tm="0">
                                          <p:val>
                                            <p:strVal val="0-#ppt_w/2"/>
                                          </p:val>
                                        </p:tav>
                                        <p:tav tm="100000">
                                          <p:val>
                                            <p:strVal val="#ppt_x"/>
                                          </p:val>
                                        </p:tav>
                                      </p:tavLst>
                                    </p:anim>
                                    <p:anim calcmode="lin" valueType="num">
                                      <p:cBhvr additive="base">
                                        <p:cTn id="20" dur="2250" fill="hold"/>
                                        <p:tgtEl>
                                          <p:spTgt spid="108"/>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anim calcmode="lin" valueType="num">
                                      <p:cBhvr additive="base">
                                        <p:cTn id="23" dur="2250" fill="hold"/>
                                        <p:tgtEl>
                                          <p:spTgt spid="89"/>
                                        </p:tgtEl>
                                        <p:attrNameLst>
                                          <p:attrName>ppt_x</p:attrName>
                                        </p:attrNameLst>
                                      </p:cBhvr>
                                      <p:tavLst>
                                        <p:tav tm="0">
                                          <p:val>
                                            <p:strVal val="0-#ppt_w/2"/>
                                          </p:val>
                                        </p:tav>
                                        <p:tav tm="100000">
                                          <p:val>
                                            <p:strVal val="#ppt_x"/>
                                          </p:val>
                                        </p:tav>
                                      </p:tavLst>
                                    </p:anim>
                                    <p:anim calcmode="lin" valueType="num">
                                      <p:cBhvr additive="base">
                                        <p:cTn id="24" dur="2250" fill="hold"/>
                                        <p:tgtEl>
                                          <p:spTgt spid="89"/>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additive="base">
                                        <p:cTn id="27" dur="2250" fill="hold"/>
                                        <p:tgtEl>
                                          <p:spTgt spid="70"/>
                                        </p:tgtEl>
                                        <p:attrNameLst>
                                          <p:attrName>ppt_x</p:attrName>
                                        </p:attrNameLst>
                                      </p:cBhvr>
                                      <p:tavLst>
                                        <p:tav tm="0">
                                          <p:val>
                                            <p:strVal val="0-#ppt_w/2"/>
                                          </p:val>
                                        </p:tav>
                                        <p:tav tm="100000">
                                          <p:val>
                                            <p:strVal val="#ppt_x"/>
                                          </p:val>
                                        </p:tav>
                                      </p:tavLst>
                                    </p:anim>
                                    <p:anim calcmode="lin" valueType="num">
                                      <p:cBhvr additive="base">
                                        <p:cTn id="28" dur="2250" fill="hold"/>
                                        <p:tgtEl>
                                          <p:spTgt spid="70"/>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279"/>
                                        </p:tgtEl>
                                        <p:attrNameLst>
                                          <p:attrName>style.visibility</p:attrName>
                                        </p:attrNameLst>
                                      </p:cBhvr>
                                      <p:to>
                                        <p:strVal val="visible"/>
                                      </p:to>
                                    </p:set>
                                    <p:anim calcmode="lin" valueType="num">
                                      <p:cBhvr additive="base">
                                        <p:cTn id="31" dur="2250" fill="hold"/>
                                        <p:tgtEl>
                                          <p:spTgt spid="279"/>
                                        </p:tgtEl>
                                        <p:attrNameLst>
                                          <p:attrName>ppt_x</p:attrName>
                                        </p:attrNameLst>
                                      </p:cBhvr>
                                      <p:tavLst>
                                        <p:tav tm="0">
                                          <p:val>
                                            <p:strVal val="1+#ppt_w/2"/>
                                          </p:val>
                                        </p:tav>
                                        <p:tav tm="100000">
                                          <p:val>
                                            <p:strVal val="#ppt_x"/>
                                          </p:val>
                                        </p:tav>
                                      </p:tavLst>
                                    </p:anim>
                                    <p:anim calcmode="lin" valueType="num">
                                      <p:cBhvr additive="base">
                                        <p:cTn id="32" dur="2250" fill="hold"/>
                                        <p:tgtEl>
                                          <p:spTgt spid="279"/>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260"/>
                                        </p:tgtEl>
                                        <p:attrNameLst>
                                          <p:attrName>style.visibility</p:attrName>
                                        </p:attrNameLst>
                                      </p:cBhvr>
                                      <p:to>
                                        <p:strVal val="visible"/>
                                      </p:to>
                                    </p:set>
                                    <p:anim calcmode="lin" valueType="num">
                                      <p:cBhvr additive="base">
                                        <p:cTn id="35" dur="2250" fill="hold"/>
                                        <p:tgtEl>
                                          <p:spTgt spid="260"/>
                                        </p:tgtEl>
                                        <p:attrNameLst>
                                          <p:attrName>ppt_x</p:attrName>
                                        </p:attrNameLst>
                                      </p:cBhvr>
                                      <p:tavLst>
                                        <p:tav tm="0">
                                          <p:val>
                                            <p:strVal val="1+#ppt_w/2"/>
                                          </p:val>
                                        </p:tav>
                                        <p:tav tm="100000">
                                          <p:val>
                                            <p:strVal val="#ppt_x"/>
                                          </p:val>
                                        </p:tav>
                                      </p:tavLst>
                                    </p:anim>
                                    <p:anim calcmode="lin" valueType="num">
                                      <p:cBhvr additive="base">
                                        <p:cTn id="36" dur="2250" fill="hold"/>
                                        <p:tgtEl>
                                          <p:spTgt spid="26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241"/>
                                        </p:tgtEl>
                                        <p:attrNameLst>
                                          <p:attrName>style.visibility</p:attrName>
                                        </p:attrNameLst>
                                      </p:cBhvr>
                                      <p:to>
                                        <p:strVal val="visible"/>
                                      </p:to>
                                    </p:set>
                                    <p:anim calcmode="lin" valueType="num">
                                      <p:cBhvr additive="base">
                                        <p:cTn id="39" dur="2250" fill="hold"/>
                                        <p:tgtEl>
                                          <p:spTgt spid="241"/>
                                        </p:tgtEl>
                                        <p:attrNameLst>
                                          <p:attrName>ppt_x</p:attrName>
                                        </p:attrNameLst>
                                      </p:cBhvr>
                                      <p:tavLst>
                                        <p:tav tm="0">
                                          <p:val>
                                            <p:strVal val="1+#ppt_w/2"/>
                                          </p:val>
                                        </p:tav>
                                        <p:tav tm="100000">
                                          <p:val>
                                            <p:strVal val="#ppt_x"/>
                                          </p:val>
                                        </p:tav>
                                      </p:tavLst>
                                    </p:anim>
                                    <p:anim calcmode="lin" valueType="num">
                                      <p:cBhvr additive="base">
                                        <p:cTn id="40" dur="2250" fill="hold"/>
                                        <p:tgtEl>
                                          <p:spTgt spid="241"/>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336"/>
                                        </p:tgtEl>
                                        <p:attrNameLst>
                                          <p:attrName>style.visibility</p:attrName>
                                        </p:attrNameLst>
                                      </p:cBhvr>
                                      <p:to>
                                        <p:strVal val="visible"/>
                                      </p:to>
                                    </p:set>
                                    <p:anim calcmode="lin" valueType="num">
                                      <p:cBhvr additive="base">
                                        <p:cTn id="43" dur="2250" fill="hold"/>
                                        <p:tgtEl>
                                          <p:spTgt spid="336"/>
                                        </p:tgtEl>
                                        <p:attrNameLst>
                                          <p:attrName>ppt_x</p:attrName>
                                        </p:attrNameLst>
                                      </p:cBhvr>
                                      <p:tavLst>
                                        <p:tav tm="0">
                                          <p:val>
                                            <p:strVal val="1+#ppt_w/2"/>
                                          </p:val>
                                        </p:tav>
                                        <p:tav tm="100000">
                                          <p:val>
                                            <p:strVal val="#ppt_x"/>
                                          </p:val>
                                        </p:tav>
                                      </p:tavLst>
                                    </p:anim>
                                    <p:anim calcmode="lin" valueType="num">
                                      <p:cBhvr additive="base">
                                        <p:cTn id="44" dur="2250" fill="hold"/>
                                        <p:tgtEl>
                                          <p:spTgt spid="336"/>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317"/>
                                        </p:tgtEl>
                                        <p:attrNameLst>
                                          <p:attrName>style.visibility</p:attrName>
                                        </p:attrNameLst>
                                      </p:cBhvr>
                                      <p:to>
                                        <p:strVal val="visible"/>
                                      </p:to>
                                    </p:set>
                                    <p:anim calcmode="lin" valueType="num">
                                      <p:cBhvr additive="base">
                                        <p:cTn id="47" dur="2250" fill="hold"/>
                                        <p:tgtEl>
                                          <p:spTgt spid="317"/>
                                        </p:tgtEl>
                                        <p:attrNameLst>
                                          <p:attrName>ppt_x</p:attrName>
                                        </p:attrNameLst>
                                      </p:cBhvr>
                                      <p:tavLst>
                                        <p:tav tm="0">
                                          <p:val>
                                            <p:strVal val="1+#ppt_w/2"/>
                                          </p:val>
                                        </p:tav>
                                        <p:tav tm="100000">
                                          <p:val>
                                            <p:strVal val="#ppt_x"/>
                                          </p:val>
                                        </p:tav>
                                      </p:tavLst>
                                    </p:anim>
                                    <p:anim calcmode="lin" valueType="num">
                                      <p:cBhvr additive="base">
                                        <p:cTn id="48" dur="2250" fill="hold"/>
                                        <p:tgtEl>
                                          <p:spTgt spid="317"/>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298"/>
                                        </p:tgtEl>
                                        <p:attrNameLst>
                                          <p:attrName>style.visibility</p:attrName>
                                        </p:attrNameLst>
                                      </p:cBhvr>
                                      <p:to>
                                        <p:strVal val="visible"/>
                                      </p:to>
                                    </p:set>
                                    <p:anim calcmode="lin" valueType="num">
                                      <p:cBhvr additive="base">
                                        <p:cTn id="51" dur="2250" fill="hold"/>
                                        <p:tgtEl>
                                          <p:spTgt spid="298"/>
                                        </p:tgtEl>
                                        <p:attrNameLst>
                                          <p:attrName>ppt_x</p:attrName>
                                        </p:attrNameLst>
                                      </p:cBhvr>
                                      <p:tavLst>
                                        <p:tav tm="0">
                                          <p:val>
                                            <p:strVal val="1+#ppt_w/2"/>
                                          </p:val>
                                        </p:tav>
                                        <p:tav tm="100000">
                                          <p:val>
                                            <p:strVal val="#ppt_x"/>
                                          </p:val>
                                        </p:tav>
                                      </p:tavLst>
                                    </p:anim>
                                    <p:anim calcmode="lin" valueType="num">
                                      <p:cBhvr additive="base">
                                        <p:cTn id="52" dur="2250" fill="hold"/>
                                        <p:tgtEl>
                                          <p:spTgt spid="298"/>
                                        </p:tgtEl>
                                        <p:attrNameLst>
                                          <p:attrName>ppt_y</p:attrName>
                                        </p:attrNameLst>
                                      </p:cBhvr>
                                      <p:tavLst>
                                        <p:tav tm="0">
                                          <p:val>
                                            <p:strVal val="0-#ppt_h/2"/>
                                          </p:val>
                                        </p:tav>
                                        <p:tav tm="100000">
                                          <p:val>
                                            <p:strVal val="#ppt_y"/>
                                          </p:val>
                                        </p:tav>
                                      </p:tavLst>
                                    </p:anim>
                                  </p:childTnLst>
                                </p:cTn>
                              </p:par>
                              <p:par>
                                <p:cTn id="53" presetID="23" presetClass="entr" presetSubtype="288" fill="hold" grpId="0" nodeType="withEffect">
                                  <p:stCondLst>
                                    <p:cond delay="0"/>
                                  </p:stCondLst>
                                  <p:childTnLst>
                                    <p:set>
                                      <p:cBhvr>
                                        <p:cTn id="54" dur="1" fill="hold">
                                          <p:stCondLst>
                                            <p:cond delay="0"/>
                                          </p:stCondLst>
                                        </p:cTn>
                                        <p:tgtEl>
                                          <p:spTgt spid="233"/>
                                        </p:tgtEl>
                                        <p:attrNameLst>
                                          <p:attrName>style.visibility</p:attrName>
                                        </p:attrNameLst>
                                      </p:cBhvr>
                                      <p:to>
                                        <p:strVal val="visible"/>
                                      </p:to>
                                    </p:set>
                                    <p:anim calcmode="lin" valueType="num">
                                      <p:cBhvr>
                                        <p:cTn id="55" dur="2250" fill="hold"/>
                                        <p:tgtEl>
                                          <p:spTgt spid="233"/>
                                        </p:tgtEl>
                                        <p:attrNameLst>
                                          <p:attrName>ppt_w</p:attrName>
                                        </p:attrNameLst>
                                      </p:cBhvr>
                                      <p:tavLst>
                                        <p:tav tm="0">
                                          <p:val>
                                            <p:strVal val="4/3*#ppt_w"/>
                                          </p:val>
                                        </p:tav>
                                        <p:tav tm="100000">
                                          <p:val>
                                            <p:strVal val="#ppt_w"/>
                                          </p:val>
                                        </p:tav>
                                      </p:tavLst>
                                    </p:anim>
                                    <p:anim calcmode="lin" valueType="num">
                                      <p:cBhvr>
                                        <p:cTn id="56" dur="2250" fill="hold"/>
                                        <p:tgtEl>
                                          <p:spTgt spid="233"/>
                                        </p:tgtEl>
                                        <p:attrNameLst>
                                          <p:attrName>ppt_h</p:attrName>
                                        </p:attrNameLst>
                                      </p:cBhvr>
                                      <p:tavLst>
                                        <p:tav tm="0">
                                          <p:val>
                                            <p:strVal val="4/3*#ppt_h"/>
                                          </p:val>
                                        </p:tav>
                                        <p:tav tm="100000">
                                          <p:val>
                                            <p:strVal val="#ppt_h"/>
                                          </p:val>
                                        </p:tav>
                                      </p:tavLst>
                                    </p:anim>
                                  </p:childTnLst>
                                </p:cTn>
                              </p:par>
                              <p:par>
                                <p:cTn id="57" presetID="9" presetClass="emph" presetSubtype="0" grpId="0" nodeType="withEffect">
                                  <p:stCondLst>
                                    <p:cond delay="0"/>
                                  </p:stCondLst>
                                  <p:childTnLst>
                                    <p:set>
                                      <p:cBhvr rctx="PPT">
                                        <p:cTn id="58" dur="indefinite"/>
                                        <p:tgtEl>
                                          <p:spTgt spid="235"/>
                                        </p:tgtEl>
                                        <p:attrNameLst>
                                          <p:attrName>style.opacity</p:attrName>
                                        </p:attrNameLst>
                                      </p:cBhvr>
                                      <p:to>
                                        <p:strVal val="0"/>
                                      </p:to>
                                    </p:set>
                                    <p:animEffect filter="image" prLst="opacity: 0">
                                      <p:cBhvr rctx="IE">
                                        <p:cTn id="59" dur="indefinite"/>
                                        <p:tgtEl>
                                          <p:spTgt spid="235"/>
                                        </p:tgtEl>
                                      </p:cBhvr>
                                    </p:animEffect>
                                  </p:childTnLst>
                                </p:cTn>
                              </p:par>
                            </p:childTnLst>
                          </p:cTn>
                        </p:par>
                        <p:par>
                          <p:cTn id="60" fill="hold">
                            <p:stCondLst>
                              <p:cond delay="2250"/>
                            </p:stCondLst>
                            <p:childTnLst>
                              <p:par>
                                <p:cTn id="61" presetID="2" presetClass="exit" presetSubtype="6" fill="hold" nodeType="afterEffect">
                                  <p:stCondLst>
                                    <p:cond delay="0"/>
                                  </p:stCondLst>
                                  <p:childTnLst>
                                    <p:anim calcmode="lin" valueType="num">
                                      <p:cBhvr additive="base">
                                        <p:cTn id="62" dur="3500"/>
                                        <p:tgtEl>
                                          <p:spTgt spid="51"/>
                                        </p:tgtEl>
                                        <p:attrNameLst>
                                          <p:attrName>ppt_x</p:attrName>
                                        </p:attrNameLst>
                                      </p:cBhvr>
                                      <p:tavLst>
                                        <p:tav tm="0">
                                          <p:val>
                                            <p:strVal val="ppt_x"/>
                                          </p:val>
                                        </p:tav>
                                        <p:tav tm="100000">
                                          <p:val>
                                            <p:strVal val="1+ppt_w/2"/>
                                          </p:val>
                                        </p:tav>
                                      </p:tavLst>
                                    </p:anim>
                                    <p:anim calcmode="lin" valueType="num">
                                      <p:cBhvr additive="base">
                                        <p:cTn id="63" dur="3500"/>
                                        <p:tgtEl>
                                          <p:spTgt spid="51"/>
                                        </p:tgtEl>
                                        <p:attrNameLst>
                                          <p:attrName>ppt_y</p:attrName>
                                        </p:attrNameLst>
                                      </p:cBhvr>
                                      <p:tavLst>
                                        <p:tav tm="0">
                                          <p:val>
                                            <p:strVal val="ppt_y"/>
                                          </p:val>
                                        </p:tav>
                                        <p:tav tm="100000">
                                          <p:val>
                                            <p:strVal val="1+ppt_h/2"/>
                                          </p:val>
                                        </p:tav>
                                      </p:tavLst>
                                    </p:anim>
                                    <p:set>
                                      <p:cBhvr>
                                        <p:cTn id="64" dur="1" fill="hold">
                                          <p:stCondLst>
                                            <p:cond delay="3499"/>
                                          </p:stCondLst>
                                        </p:cTn>
                                        <p:tgtEl>
                                          <p:spTgt spid="51"/>
                                        </p:tgtEl>
                                        <p:attrNameLst>
                                          <p:attrName>style.visibility</p:attrName>
                                        </p:attrNameLst>
                                      </p:cBhvr>
                                      <p:to>
                                        <p:strVal val="hidden"/>
                                      </p:to>
                                    </p:set>
                                  </p:childTnLst>
                                </p:cTn>
                              </p:par>
                              <p:par>
                                <p:cTn id="65" presetID="2" presetClass="exit" presetSubtype="6" fill="hold" nodeType="withEffect">
                                  <p:stCondLst>
                                    <p:cond delay="0"/>
                                  </p:stCondLst>
                                  <p:childTnLst>
                                    <p:anim calcmode="lin" valueType="num">
                                      <p:cBhvr additive="base">
                                        <p:cTn id="66" dur="3500"/>
                                        <p:tgtEl>
                                          <p:spTgt spid="32"/>
                                        </p:tgtEl>
                                        <p:attrNameLst>
                                          <p:attrName>ppt_x</p:attrName>
                                        </p:attrNameLst>
                                      </p:cBhvr>
                                      <p:tavLst>
                                        <p:tav tm="0">
                                          <p:val>
                                            <p:strVal val="ppt_x"/>
                                          </p:val>
                                        </p:tav>
                                        <p:tav tm="100000">
                                          <p:val>
                                            <p:strVal val="1+ppt_w/2"/>
                                          </p:val>
                                        </p:tav>
                                      </p:tavLst>
                                    </p:anim>
                                    <p:anim calcmode="lin" valueType="num">
                                      <p:cBhvr additive="base">
                                        <p:cTn id="67" dur="3500"/>
                                        <p:tgtEl>
                                          <p:spTgt spid="32"/>
                                        </p:tgtEl>
                                        <p:attrNameLst>
                                          <p:attrName>ppt_y</p:attrName>
                                        </p:attrNameLst>
                                      </p:cBhvr>
                                      <p:tavLst>
                                        <p:tav tm="0">
                                          <p:val>
                                            <p:strVal val="ppt_y"/>
                                          </p:val>
                                        </p:tav>
                                        <p:tav tm="100000">
                                          <p:val>
                                            <p:strVal val="1+ppt_h/2"/>
                                          </p:val>
                                        </p:tav>
                                      </p:tavLst>
                                    </p:anim>
                                    <p:set>
                                      <p:cBhvr>
                                        <p:cTn id="68" dur="1" fill="hold">
                                          <p:stCondLst>
                                            <p:cond delay="3499"/>
                                          </p:stCondLst>
                                        </p:cTn>
                                        <p:tgtEl>
                                          <p:spTgt spid="32"/>
                                        </p:tgtEl>
                                        <p:attrNameLst>
                                          <p:attrName>style.visibility</p:attrName>
                                        </p:attrNameLst>
                                      </p:cBhvr>
                                      <p:to>
                                        <p:strVal val="hidden"/>
                                      </p:to>
                                    </p:set>
                                  </p:childTnLst>
                                </p:cTn>
                              </p:par>
                              <p:par>
                                <p:cTn id="69" presetID="2" presetClass="exit" presetSubtype="6" fill="hold" nodeType="withEffect">
                                  <p:stCondLst>
                                    <p:cond delay="0"/>
                                  </p:stCondLst>
                                  <p:childTnLst>
                                    <p:anim calcmode="lin" valueType="num">
                                      <p:cBhvr additive="base">
                                        <p:cTn id="70" dur="3500"/>
                                        <p:tgtEl>
                                          <p:spTgt spid="31"/>
                                        </p:tgtEl>
                                        <p:attrNameLst>
                                          <p:attrName>ppt_x</p:attrName>
                                        </p:attrNameLst>
                                      </p:cBhvr>
                                      <p:tavLst>
                                        <p:tav tm="0">
                                          <p:val>
                                            <p:strVal val="ppt_x"/>
                                          </p:val>
                                        </p:tav>
                                        <p:tav tm="100000">
                                          <p:val>
                                            <p:strVal val="1+ppt_w/2"/>
                                          </p:val>
                                        </p:tav>
                                      </p:tavLst>
                                    </p:anim>
                                    <p:anim calcmode="lin" valueType="num">
                                      <p:cBhvr additive="base">
                                        <p:cTn id="71" dur="3500"/>
                                        <p:tgtEl>
                                          <p:spTgt spid="31"/>
                                        </p:tgtEl>
                                        <p:attrNameLst>
                                          <p:attrName>ppt_y</p:attrName>
                                        </p:attrNameLst>
                                      </p:cBhvr>
                                      <p:tavLst>
                                        <p:tav tm="0">
                                          <p:val>
                                            <p:strVal val="ppt_y"/>
                                          </p:val>
                                        </p:tav>
                                        <p:tav tm="100000">
                                          <p:val>
                                            <p:strVal val="1+ppt_h/2"/>
                                          </p:val>
                                        </p:tav>
                                      </p:tavLst>
                                    </p:anim>
                                    <p:set>
                                      <p:cBhvr>
                                        <p:cTn id="72" dur="1" fill="hold">
                                          <p:stCondLst>
                                            <p:cond delay="3499"/>
                                          </p:stCondLst>
                                        </p:cTn>
                                        <p:tgtEl>
                                          <p:spTgt spid="31"/>
                                        </p:tgtEl>
                                        <p:attrNameLst>
                                          <p:attrName>style.visibility</p:attrName>
                                        </p:attrNameLst>
                                      </p:cBhvr>
                                      <p:to>
                                        <p:strVal val="hidden"/>
                                      </p:to>
                                    </p:set>
                                  </p:childTnLst>
                                </p:cTn>
                              </p:par>
                              <p:par>
                                <p:cTn id="73" presetID="2" presetClass="exit" presetSubtype="3" fill="hold" nodeType="withEffect">
                                  <p:stCondLst>
                                    <p:cond delay="0"/>
                                  </p:stCondLst>
                                  <p:childTnLst>
                                    <p:anim calcmode="lin" valueType="num">
                                      <p:cBhvr additive="base">
                                        <p:cTn id="74" dur="3500"/>
                                        <p:tgtEl>
                                          <p:spTgt spid="108"/>
                                        </p:tgtEl>
                                        <p:attrNameLst>
                                          <p:attrName>ppt_x</p:attrName>
                                        </p:attrNameLst>
                                      </p:cBhvr>
                                      <p:tavLst>
                                        <p:tav tm="0">
                                          <p:val>
                                            <p:strVal val="ppt_x"/>
                                          </p:val>
                                        </p:tav>
                                        <p:tav tm="100000">
                                          <p:val>
                                            <p:strVal val="1+ppt_w/2"/>
                                          </p:val>
                                        </p:tav>
                                      </p:tavLst>
                                    </p:anim>
                                    <p:anim calcmode="lin" valueType="num">
                                      <p:cBhvr additive="base">
                                        <p:cTn id="75" dur="3500"/>
                                        <p:tgtEl>
                                          <p:spTgt spid="108"/>
                                        </p:tgtEl>
                                        <p:attrNameLst>
                                          <p:attrName>ppt_y</p:attrName>
                                        </p:attrNameLst>
                                      </p:cBhvr>
                                      <p:tavLst>
                                        <p:tav tm="0">
                                          <p:val>
                                            <p:strVal val="ppt_y"/>
                                          </p:val>
                                        </p:tav>
                                        <p:tav tm="100000">
                                          <p:val>
                                            <p:strVal val="0-ppt_h/2"/>
                                          </p:val>
                                        </p:tav>
                                      </p:tavLst>
                                    </p:anim>
                                    <p:set>
                                      <p:cBhvr>
                                        <p:cTn id="76" dur="1" fill="hold">
                                          <p:stCondLst>
                                            <p:cond delay="3499"/>
                                          </p:stCondLst>
                                        </p:cTn>
                                        <p:tgtEl>
                                          <p:spTgt spid="108"/>
                                        </p:tgtEl>
                                        <p:attrNameLst>
                                          <p:attrName>style.visibility</p:attrName>
                                        </p:attrNameLst>
                                      </p:cBhvr>
                                      <p:to>
                                        <p:strVal val="hidden"/>
                                      </p:to>
                                    </p:set>
                                  </p:childTnLst>
                                </p:cTn>
                              </p:par>
                              <p:par>
                                <p:cTn id="77" presetID="2" presetClass="exit" presetSubtype="3" fill="hold" nodeType="withEffect">
                                  <p:stCondLst>
                                    <p:cond delay="0"/>
                                  </p:stCondLst>
                                  <p:childTnLst>
                                    <p:anim calcmode="lin" valueType="num">
                                      <p:cBhvr additive="base">
                                        <p:cTn id="78" dur="3500"/>
                                        <p:tgtEl>
                                          <p:spTgt spid="89"/>
                                        </p:tgtEl>
                                        <p:attrNameLst>
                                          <p:attrName>ppt_x</p:attrName>
                                        </p:attrNameLst>
                                      </p:cBhvr>
                                      <p:tavLst>
                                        <p:tav tm="0">
                                          <p:val>
                                            <p:strVal val="ppt_x"/>
                                          </p:val>
                                        </p:tav>
                                        <p:tav tm="100000">
                                          <p:val>
                                            <p:strVal val="1+ppt_w/2"/>
                                          </p:val>
                                        </p:tav>
                                      </p:tavLst>
                                    </p:anim>
                                    <p:anim calcmode="lin" valueType="num">
                                      <p:cBhvr additive="base">
                                        <p:cTn id="79" dur="3500"/>
                                        <p:tgtEl>
                                          <p:spTgt spid="89"/>
                                        </p:tgtEl>
                                        <p:attrNameLst>
                                          <p:attrName>ppt_y</p:attrName>
                                        </p:attrNameLst>
                                      </p:cBhvr>
                                      <p:tavLst>
                                        <p:tav tm="0">
                                          <p:val>
                                            <p:strVal val="ppt_y"/>
                                          </p:val>
                                        </p:tav>
                                        <p:tav tm="100000">
                                          <p:val>
                                            <p:strVal val="0-ppt_h/2"/>
                                          </p:val>
                                        </p:tav>
                                      </p:tavLst>
                                    </p:anim>
                                    <p:set>
                                      <p:cBhvr>
                                        <p:cTn id="80" dur="1" fill="hold">
                                          <p:stCondLst>
                                            <p:cond delay="3499"/>
                                          </p:stCondLst>
                                        </p:cTn>
                                        <p:tgtEl>
                                          <p:spTgt spid="89"/>
                                        </p:tgtEl>
                                        <p:attrNameLst>
                                          <p:attrName>style.visibility</p:attrName>
                                        </p:attrNameLst>
                                      </p:cBhvr>
                                      <p:to>
                                        <p:strVal val="hidden"/>
                                      </p:to>
                                    </p:set>
                                  </p:childTnLst>
                                </p:cTn>
                              </p:par>
                              <p:par>
                                <p:cTn id="81" presetID="2" presetClass="exit" presetSubtype="3" fill="hold" nodeType="withEffect">
                                  <p:stCondLst>
                                    <p:cond delay="0"/>
                                  </p:stCondLst>
                                  <p:childTnLst>
                                    <p:anim calcmode="lin" valueType="num">
                                      <p:cBhvr additive="base">
                                        <p:cTn id="82" dur="3500"/>
                                        <p:tgtEl>
                                          <p:spTgt spid="70"/>
                                        </p:tgtEl>
                                        <p:attrNameLst>
                                          <p:attrName>ppt_x</p:attrName>
                                        </p:attrNameLst>
                                      </p:cBhvr>
                                      <p:tavLst>
                                        <p:tav tm="0">
                                          <p:val>
                                            <p:strVal val="ppt_x"/>
                                          </p:val>
                                        </p:tav>
                                        <p:tav tm="100000">
                                          <p:val>
                                            <p:strVal val="1+ppt_w/2"/>
                                          </p:val>
                                        </p:tav>
                                      </p:tavLst>
                                    </p:anim>
                                    <p:anim calcmode="lin" valueType="num">
                                      <p:cBhvr additive="base">
                                        <p:cTn id="83" dur="3500"/>
                                        <p:tgtEl>
                                          <p:spTgt spid="70"/>
                                        </p:tgtEl>
                                        <p:attrNameLst>
                                          <p:attrName>ppt_y</p:attrName>
                                        </p:attrNameLst>
                                      </p:cBhvr>
                                      <p:tavLst>
                                        <p:tav tm="0">
                                          <p:val>
                                            <p:strVal val="ppt_y"/>
                                          </p:val>
                                        </p:tav>
                                        <p:tav tm="100000">
                                          <p:val>
                                            <p:strVal val="0-ppt_h/2"/>
                                          </p:val>
                                        </p:tav>
                                      </p:tavLst>
                                    </p:anim>
                                    <p:set>
                                      <p:cBhvr>
                                        <p:cTn id="84" dur="1" fill="hold">
                                          <p:stCondLst>
                                            <p:cond delay="3499"/>
                                          </p:stCondLst>
                                        </p:cTn>
                                        <p:tgtEl>
                                          <p:spTgt spid="70"/>
                                        </p:tgtEl>
                                        <p:attrNameLst>
                                          <p:attrName>style.visibility</p:attrName>
                                        </p:attrNameLst>
                                      </p:cBhvr>
                                      <p:to>
                                        <p:strVal val="hidden"/>
                                      </p:to>
                                    </p:set>
                                  </p:childTnLst>
                                </p:cTn>
                              </p:par>
                              <p:par>
                                <p:cTn id="85" presetID="2" presetClass="exit" presetSubtype="12" fill="hold" nodeType="withEffect">
                                  <p:stCondLst>
                                    <p:cond delay="0"/>
                                  </p:stCondLst>
                                  <p:childTnLst>
                                    <p:anim calcmode="lin" valueType="num">
                                      <p:cBhvr additive="base">
                                        <p:cTn id="86" dur="3500"/>
                                        <p:tgtEl>
                                          <p:spTgt spid="279"/>
                                        </p:tgtEl>
                                        <p:attrNameLst>
                                          <p:attrName>ppt_x</p:attrName>
                                        </p:attrNameLst>
                                      </p:cBhvr>
                                      <p:tavLst>
                                        <p:tav tm="0">
                                          <p:val>
                                            <p:strVal val="ppt_x"/>
                                          </p:val>
                                        </p:tav>
                                        <p:tav tm="100000">
                                          <p:val>
                                            <p:strVal val="0-ppt_w/2"/>
                                          </p:val>
                                        </p:tav>
                                      </p:tavLst>
                                    </p:anim>
                                    <p:anim calcmode="lin" valueType="num">
                                      <p:cBhvr additive="base">
                                        <p:cTn id="87" dur="3500"/>
                                        <p:tgtEl>
                                          <p:spTgt spid="279"/>
                                        </p:tgtEl>
                                        <p:attrNameLst>
                                          <p:attrName>ppt_y</p:attrName>
                                        </p:attrNameLst>
                                      </p:cBhvr>
                                      <p:tavLst>
                                        <p:tav tm="0">
                                          <p:val>
                                            <p:strVal val="ppt_y"/>
                                          </p:val>
                                        </p:tav>
                                        <p:tav tm="100000">
                                          <p:val>
                                            <p:strVal val="1+ppt_h/2"/>
                                          </p:val>
                                        </p:tav>
                                      </p:tavLst>
                                    </p:anim>
                                    <p:set>
                                      <p:cBhvr>
                                        <p:cTn id="88" dur="1" fill="hold">
                                          <p:stCondLst>
                                            <p:cond delay="3499"/>
                                          </p:stCondLst>
                                        </p:cTn>
                                        <p:tgtEl>
                                          <p:spTgt spid="279"/>
                                        </p:tgtEl>
                                        <p:attrNameLst>
                                          <p:attrName>style.visibility</p:attrName>
                                        </p:attrNameLst>
                                      </p:cBhvr>
                                      <p:to>
                                        <p:strVal val="hidden"/>
                                      </p:to>
                                    </p:set>
                                  </p:childTnLst>
                                </p:cTn>
                              </p:par>
                              <p:par>
                                <p:cTn id="89" presetID="2" presetClass="exit" presetSubtype="12" fill="hold" nodeType="withEffect">
                                  <p:stCondLst>
                                    <p:cond delay="0"/>
                                  </p:stCondLst>
                                  <p:childTnLst>
                                    <p:anim calcmode="lin" valueType="num">
                                      <p:cBhvr additive="base">
                                        <p:cTn id="90" dur="3500"/>
                                        <p:tgtEl>
                                          <p:spTgt spid="260"/>
                                        </p:tgtEl>
                                        <p:attrNameLst>
                                          <p:attrName>ppt_x</p:attrName>
                                        </p:attrNameLst>
                                      </p:cBhvr>
                                      <p:tavLst>
                                        <p:tav tm="0">
                                          <p:val>
                                            <p:strVal val="ppt_x"/>
                                          </p:val>
                                        </p:tav>
                                        <p:tav tm="100000">
                                          <p:val>
                                            <p:strVal val="0-ppt_w/2"/>
                                          </p:val>
                                        </p:tav>
                                      </p:tavLst>
                                    </p:anim>
                                    <p:anim calcmode="lin" valueType="num">
                                      <p:cBhvr additive="base">
                                        <p:cTn id="91" dur="3500"/>
                                        <p:tgtEl>
                                          <p:spTgt spid="260"/>
                                        </p:tgtEl>
                                        <p:attrNameLst>
                                          <p:attrName>ppt_y</p:attrName>
                                        </p:attrNameLst>
                                      </p:cBhvr>
                                      <p:tavLst>
                                        <p:tav tm="0">
                                          <p:val>
                                            <p:strVal val="ppt_y"/>
                                          </p:val>
                                        </p:tav>
                                        <p:tav tm="100000">
                                          <p:val>
                                            <p:strVal val="1+ppt_h/2"/>
                                          </p:val>
                                        </p:tav>
                                      </p:tavLst>
                                    </p:anim>
                                    <p:set>
                                      <p:cBhvr>
                                        <p:cTn id="92" dur="1" fill="hold">
                                          <p:stCondLst>
                                            <p:cond delay="3499"/>
                                          </p:stCondLst>
                                        </p:cTn>
                                        <p:tgtEl>
                                          <p:spTgt spid="260"/>
                                        </p:tgtEl>
                                        <p:attrNameLst>
                                          <p:attrName>style.visibility</p:attrName>
                                        </p:attrNameLst>
                                      </p:cBhvr>
                                      <p:to>
                                        <p:strVal val="hidden"/>
                                      </p:to>
                                    </p:set>
                                  </p:childTnLst>
                                </p:cTn>
                              </p:par>
                              <p:par>
                                <p:cTn id="93" presetID="2" presetClass="exit" presetSubtype="12" fill="hold" nodeType="withEffect">
                                  <p:stCondLst>
                                    <p:cond delay="0"/>
                                  </p:stCondLst>
                                  <p:childTnLst>
                                    <p:anim calcmode="lin" valueType="num">
                                      <p:cBhvr additive="base">
                                        <p:cTn id="94" dur="3500"/>
                                        <p:tgtEl>
                                          <p:spTgt spid="241"/>
                                        </p:tgtEl>
                                        <p:attrNameLst>
                                          <p:attrName>ppt_x</p:attrName>
                                        </p:attrNameLst>
                                      </p:cBhvr>
                                      <p:tavLst>
                                        <p:tav tm="0">
                                          <p:val>
                                            <p:strVal val="ppt_x"/>
                                          </p:val>
                                        </p:tav>
                                        <p:tav tm="100000">
                                          <p:val>
                                            <p:strVal val="0-ppt_w/2"/>
                                          </p:val>
                                        </p:tav>
                                      </p:tavLst>
                                    </p:anim>
                                    <p:anim calcmode="lin" valueType="num">
                                      <p:cBhvr additive="base">
                                        <p:cTn id="95" dur="3500"/>
                                        <p:tgtEl>
                                          <p:spTgt spid="241"/>
                                        </p:tgtEl>
                                        <p:attrNameLst>
                                          <p:attrName>ppt_y</p:attrName>
                                        </p:attrNameLst>
                                      </p:cBhvr>
                                      <p:tavLst>
                                        <p:tav tm="0">
                                          <p:val>
                                            <p:strVal val="ppt_y"/>
                                          </p:val>
                                        </p:tav>
                                        <p:tav tm="100000">
                                          <p:val>
                                            <p:strVal val="1+ppt_h/2"/>
                                          </p:val>
                                        </p:tav>
                                      </p:tavLst>
                                    </p:anim>
                                    <p:set>
                                      <p:cBhvr>
                                        <p:cTn id="96" dur="1" fill="hold">
                                          <p:stCondLst>
                                            <p:cond delay="3499"/>
                                          </p:stCondLst>
                                        </p:cTn>
                                        <p:tgtEl>
                                          <p:spTgt spid="241"/>
                                        </p:tgtEl>
                                        <p:attrNameLst>
                                          <p:attrName>style.visibility</p:attrName>
                                        </p:attrNameLst>
                                      </p:cBhvr>
                                      <p:to>
                                        <p:strVal val="hidden"/>
                                      </p:to>
                                    </p:set>
                                  </p:childTnLst>
                                </p:cTn>
                              </p:par>
                              <p:par>
                                <p:cTn id="97" presetID="2" presetClass="exit" presetSubtype="9" fill="hold" nodeType="withEffect">
                                  <p:stCondLst>
                                    <p:cond delay="0"/>
                                  </p:stCondLst>
                                  <p:childTnLst>
                                    <p:anim calcmode="lin" valueType="num">
                                      <p:cBhvr additive="base">
                                        <p:cTn id="98" dur="3500"/>
                                        <p:tgtEl>
                                          <p:spTgt spid="317"/>
                                        </p:tgtEl>
                                        <p:attrNameLst>
                                          <p:attrName>ppt_x</p:attrName>
                                        </p:attrNameLst>
                                      </p:cBhvr>
                                      <p:tavLst>
                                        <p:tav tm="0">
                                          <p:val>
                                            <p:strVal val="ppt_x"/>
                                          </p:val>
                                        </p:tav>
                                        <p:tav tm="100000">
                                          <p:val>
                                            <p:strVal val="0-ppt_w/2"/>
                                          </p:val>
                                        </p:tav>
                                      </p:tavLst>
                                    </p:anim>
                                    <p:anim calcmode="lin" valueType="num">
                                      <p:cBhvr additive="base">
                                        <p:cTn id="99" dur="3500"/>
                                        <p:tgtEl>
                                          <p:spTgt spid="317"/>
                                        </p:tgtEl>
                                        <p:attrNameLst>
                                          <p:attrName>ppt_y</p:attrName>
                                        </p:attrNameLst>
                                      </p:cBhvr>
                                      <p:tavLst>
                                        <p:tav tm="0">
                                          <p:val>
                                            <p:strVal val="ppt_y"/>
                                          </p:val>
                                        </p:tav>
                                        <p:tav tm="100000">
                                          <p:val>
                                            <p:strVal val="0-ppt_h/2"/>
                                          </p:val>
                                        </p:tav>
                                      </p:tavLst>
                                    </p:anim>
                                    <p:set>
                                      <p:cBhvr>
                                        <p:cTn id="100" dur="1" fill="hold">
                                          <p:stCondLst>
                                            <p:cond delay="3499"/>
                                          </p:stCondLst>
                                        </p:cTn>
                                        <p:tgtEl>
                                          <p:spTgt spid="317"/>
                                        </p:tgtEl>
                                        <p:attrNameLst>
                                          <p:attrName>style.visibility</p:attrName>
                                        </p:attrNameLst>
                                      </p:cBhvr>
                                      <p:to>
                                        <p:strVal val="hidden"/>
                                      </p:to>
                                    </p:set>
                                  </p:childTnLst>
                                </p:cTn>
                              </p:par>
                              <p:par>
                                <p:cTn id="101" presetID="2" presetClass="exit" presetSubtype="9" fill="hold" nodeType="withEffect">
                                  <p:stCondLst>
                                    <p:cond delay="0"/>
                                  </p:stCondLst>
                                  <p:childTnLst>
                                    <p:anim calcmode="lin" valueType="num">
                                      <p:cBhvr additive="base">
                                        <p:cTn id="102" dur="3500"/>
                                        <p:tgtEl>
                                          <p:spTgt spid="336"/>
                                        </p:tgtEl>
                                        <p:attrNameLst>
                                          <p:attrName>ppt_x</p:attrName>
                                        </p:attrNameLst>
                                      </p:cBhvr>
                                      <p:tavLst>
                                        <p:tav tm="0">
                                          <p:val>
                                            <p:strVal val="ppt_x"/>
                                          </p:val>
                                        </p:tav>
                                        <p:tav tm="100000">
                                          <p:val>
                                            <p:strVal val="0-ppt_w/2"/>
                                          </p:val>
                                        </p:tav>
                                      </p:tavLst>
                                    </p:anim>
                                    <p:anim calcmode="lin" valueType="num">
                                      <p:cBhvr additive="base">
                                        <p:cTn id="103" dur="3500"/>
                                        <p:tgtEl>
                                          <p:spTgt spid="336"/>
                                        </p:tgtEl>
                                        <p:attrNameLst>
                                          <p:attrName>ppt_y</p:attrName>
                                        </p:attrNameLst>
                                      </p:cBhvr>
                                      <p:tavLst>
                                        <p:tav tm="0">
                                          <p:val>
                                            <p:strVal val="ppt_y"/>
                                          </p:val>
                                        </p:tav>
                                        <p:tav tm="100000">
                                          <p:val>
                                            <p:strVal val="0-ppt_h/2"/>
                                          </p:val>
                                        </p:tav>
                                      </p:tavLst>
                                    </p:anim>
                                    <p:set>
                                      <p:cBhvr>
                                        <p:cTn id="104" dur="1" fill="hold">
                                          <p:stCondLst>
                                            <p:cond delay="3499"/>
                                          </p:stCondLst>
                                        </p:cTn>
                                        <p:tgtEl>
                                          <p:spTgt spid="336"/>
                                        </p:tgtEl>
                                        <p:attrNameLst>
                                          <p:attrName>style.visibility</p:attrName>
                                        </p:attrNameLst>
                                      </p:cBhvr>
                                      <p:to>
                                        <p:strVal val="hidden"/>
                                      </p:to>
                                    </p:set>
                                  </p:childTnLst>
                                </p:cTn>
                              </p:par>
                              <p:par>
                                <p:cTn id="105" presetID="2" presetClass="exit" presetSubtype="9" fill="hold" nodeType="withEffect">
                                  <p:stCondLst>
                                    <p:cond delay="0"/>
                                  </p:stCondLst>
                                  <p:childTnLst>
                                    <p:anim calcmode="lin" valueType="num">
                                      <p:cBhvr additive="base">
                                        <p:cTn id="106" dur="3500"/>
                                        <p:tgtEl>
                                          <p:spTgt spid="298"/>
                                        </p:tgtEl>
                                        <p:attrNameLst>
                                          <p:attrName>ppt_x</p:attrName>
                                        </p:attrNameLst>
                                      </p:cBhvr>
                                      <p:tavLst>
                                        <p:tav tm="0">
                                          <p:val>
                                            <p:strVal val="ppt_x"/>
                                          </p:val>
                                        </p:tav>
                                        <p:tav tm="100000">
                                          <p:val>
                                            <p:strVal val="0-ppt_w/2"/>
                                          </p:val>
                                        </p:tav>
                                      </p:tavLst>
                                    </p:anim>
                                    <p:anim calcmode="lin" valueType="num">
                                      <p:cBhvr additive="base">
                                        <p:cTn id="107" dur="3500"/>
                                        <p:tgtEl>
                                          <p:spTgt spid="298"/>
                                        </p:tgtEl>
                                        <p:attrNameLst>
                                          <p:attrName>ppt_y</p:attrName>
                                        </p:attrNameLst>
                                      </p:cBhvr>
                                      <p:tavLst>
                                        <p:tav tm="0">
                                          <p:val>
                                            <p:strVal val="ppt_y"/>
                                          </p:val>
                                        </p:tav>
                                        <p:tav tm="100000">
                                          <p:val>
                                            <p:strVal val="0-ppt_h/2"/>
                                          </p:val>
                                        </p:tav>
                                      </p:tavLst>
                                    </p:anim>
                                    <p:set>
                                      <p:cBhvr>
                                        <p:cTn id="108" dur="1" fill="hold">
                                          <p:stCondLst>
                                            <p:cond delay="3499"/>
                                          </p:stCondLst>
                                        </p:cTn>
                                        <p:tgtEl>
                                          <p:spTgt spid="298"/>
                                        </p:tgtEl>
                                        <p:attrNameLst>
                                          <p:attrName>style.visibility</p:attrName>
                                        </p:attrNameLst>
                                      </p:cBhvr>
                                      <p:to>
                                        <p:strVal val="hidden"/>
                                      </p:to>
                                    </p:set>
                                  </p:childTnLst>
                                </p:cTn>
                              </p:par>
                              <p:par>
                                <p:cTn id="109" presetID="23" presetClass="entr" presetSubtype="16" fill="hold" nodeType="withEffect">
                                  <p:stCondLst>
                                    <p:cond delay="500"/>
                                  </p:stCondLst>
                                  <p:childTnLst>
                                    <p:set>
                                      <p:cBhvr>
                                        <p:cTn id="110" dur="1" fill="hold">
                                          <p:stCondLst>
                                            <p:cond delay="0"/>
                                          </p:stCondLst>
                                        </p:cTn>
                                        <p:tgtEl>
                                          <p:spTgt spid="236"/>
                                        </p:tgtEl>
                                        <p:attrNameLst>
                                          <p:attrName>style.visibility</p:attrName>
                                        </p:attrNameLst>
                                      </p:cBhvr>
                                      <p:to>
                                        <p:strVal val="visible"/>
                                      </p:to>
                                    </p:set>
                                    <p:anim calcmode="lin" valueType="num">
                                      <p:cBhvr>
                                        <p:cTn id="111" dur="2250" fill="hold"/>
                                        <p:tgtEl>
                                          <p:spTgt spid="236"/>
                                        </p:tgtEl>
                                        <p:attrNameLst>
                                          <p:attrName>ppt_w</p:attrName>
                                        </p:attrNameLst>
                                      </p:cBhvr>
                                      <p:tavLst>
                                        <p:tav tm="0">
                                          <p:val>
                                            <p:fltVal val="0"/>
                                          </p:val>
                                        </p:tav>
                                        <p:tav tm="100000">
                                          <p:val>
                                            <p:strVal val="#ppt_w"/>
                                          </p:val>
                                        </p:tav>
                                      </p:tavLst>
                                    </p:anim>
                                    <p:anim calcmode="lin" valueType="num">
                                      <p:cBhvr>
                                        <p:cTn id="112" dur="2250" fill="hold"/>
                                        <p:tgtEl>
                                          <p:spTgt spid="236"/>
                                        </p:tgtEl>
                                        <p:attrNameLst>
                                          <p:attrName>ppt_h</p:attrName>
                                        </p:attrNameLst>
                                      </p:cBhvr>
                                      <p:tavLst>
                                        <p:tav tm="0">
                                          <p:val>
                                            <p:fltVal val="0"/>
                                          </p:val>
                                        </p:tav>
                                        <p:tav tm="100000">
                                          <p:val>
                                            <p:strVal val="#ppt_h"/>
                                          </p:val>
                                        </p:tav>
                                      </p:tavLst>
                                    </p:anim>
                                  </p:childTnLst>
                                </p:cTn>
                              </p:par>
                              <p:par>
                                <p:cTn id="113" presetID="8" presetClass="entr" presetSubtype="32" fill="hold" nodeType="withEffect">
                                  <p:stCondLst>
                                    <p:cond delay="500"/>
                                  </p:stCondLst>
                                  <p:childTnLst>
                                    <p:set>
                                      <p:cBhvr>
                                        <p:cTn id="114" dur="1" fill="hold">
                                          <p:stCondLst>
                                            <p:cond delay="0"/>
                                          </p:stCondLst>
                                        </p:cTn>
                                        <p:tgtEl>
                                          <p:spTgt spid="236"/>
                                        </p:tgtEl>
                                        <p:attrNameLst>
                                          <p:attrName>style.visibility</p:attrName>
                                        </p:attrNameLst>
                                      </p:cBhvr>
                                      <p:to>
                                        <p:strVal val="visible"/>
                                      </p:to>
                                    </p:set>
                                    <p:animEffect transition="in" filter="diamond(out)">
                                      <p:cBhvr>
                                        <p:cTn id="115" dur="2250"/>
                                        <p:tgtEl>
                                          <p:spTgt spid="236"/>
                                        </p:tgtEl>
                                      </p:cBhvr>
                                    </p:animEffect>
                                  </p:childTnLst>
                                </p:cTn>
                              </p:par>
                              <p:par>
                                <p:cTn id="116" presetID="23" presetClass="entr" presetSubtype="16" fill="hold" grpId="0" nodeType="withEffect">
                                  <p:stCondLst>
                                    <p:cond delay="250"/>
                                  </p:stCondLst>
                                  <p:childTnLst>
                                    <p:set>
                                      <p:cBhvr>
                                        <p:cTn id="117" dur="1" fill="hold">
                                          <p:stCondLst>
                                            <p:cond delay="0"/>
                                          </p:stCondLst>
                                        </p:cTn>
                                        <p:tgtEl>
                                          <p:spTgt spid="234"/>
                                        </p:tgtEl>
                                        <p:attrNameLst>
                                          <p:attrName>style.visibility</p:attrName>
                                        </p:attrNameLst>
                                      </p:cBhvr>
                                      <p:to>
                                        <p:strVal val="visible"/>
                                      </p:to>
                                    </p:set>
                                    <p:anim calcmode="lin" valueType="num">
                                      <p:cBhvr>
                                        <p:cTn id="118" dur="2500" fill="hold"/>
                                        <p:tgtEl>
                                          <p:spTgt spid="234"/>
                                        </p:tgtEl>
                                        <p:attrNameLst>
                                          <p:attrName>ppt_w</p:attrName>
                                        </p:attrNameLst>
                                      </p:cBhvr>
                                      <p:tavLst>
                                        <p:tav tm="0">
                                          <p:val>
                                            <p:fltVal val="0"/>
                                          </p:val>
                                        </p:tav>
                                        <p:tav tm="100000">
                                          <p:val>
                                            <p:strVal val="#ppt_w"/>
                                          </p:val>
                                        </p:tav>
                                      </p:tavLst>
                                    </p:anim>
                                    <p:anim calcmode="lin" valueType="num">
                                      <p:cBhvr>
                                        <p:cTn id="119" dur="2500" fill="hold"/>
                                        <p:tgtEl>
                                          <p:spTgt spid="234"/>
                                        </p:tgtEl>
                                        <p:attrNameLst>
                                          <p:attrName>ppt_h</p:attrName>
                                        </p:attrNameLst>
                                      </p:cBhvr>
                                      <p:tavLst>
                                        <p:tav tm="0">
                                          <p:val>
                                            <p:fltVal val="0"/>
                                          </p:val>
                                        </p:tav>
                                        <p:tav tm="100000">
                                          <p:val>
                                            <p:strVal val="#ppt_h"/>
                                          </p:val>
                                        </p:tav>
                                      </p:tavLst>
                                    </p:anim>
                                  </p:childTnLst>
                                </p:cTn>
                              </p:par>
                              <p:par>
                                <p:cTn id="120" presetID="8" presetClass="entr" presetSubtype="32" fill="hold" grpId="1" nodeType="withEffect">
                                  <p:stCondLst>
                                    <p:cond delay="250"/>
                                  </p:stCondLst>
                                  <p:childTnLst>
                                    <p:set>
                                      <p:cBhvr>
                                        <p:cTn id="121" dur="1" fill="hold">
                                          <p:stCondLst>
                                            <p:cond delay="0"/>
                                          </p:stCondLst>
                                        </p:cTn>
                                        <p:tgtEl>
                                          <p:spTgt spid="234"/>
                                        </p:tgtEl>
                                        <p:attrNameLst>
                                          <p:attrName>style.visibility</p:attrName>
                                        </p:attrNameLst>
                                      </p:cBhvr>
                                      <p:to>
                                        <p:strVal val="visible"/>
                                      </p:to>
                                    </p:set>
                                    <p:animEffect transition="in" filter="diamond(out)">
                                      <p:cBhvr>
                                        <p:cTn id="122" dur="2500"/>
                                        <p:tgtEl>
                                          <p:spTgt spid="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 grpId="0" animBg="1"/>
      <p:bldP spid="234" grpId="0" animBg="1"/>
      <p:bldP spid="234" grpId="1" animBg="1"/>
      <p:bldP spid="235"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19672" y="4564"/>
            <a:ext cx="7056784" cy="5016758"/>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660033"/>
                </a:solidFill>
                <a:latin typeface="Hobo Std" pitchFamily="34" charset="0"/>
              </a:rPr>
              <a:t>CONTRAINDICACIONES</a:t>
            </a:r>
            <a:endParaRPr lang="es-ES" sz="1600" dirty="0">
              <a:solidFill>
                <a:srgbClr val="660033"/>
              </a:solidFill>
              <a:latin typeface="Hobo Std" pitchFamily="34" charset="0"/>
            </a:endParaRPr>
          </a:p>
          <a:p>
            <a:pPr algn="ctr"/>
            <a:endParaRPr lang="es-ES" sz="1600" dirty="0">
              <a:solidFill>
                <a:srgbClr val="660033"/>
              </a:solidFill>
              <a:latin typeface="Hobo Std" pitchFamily="34" charset="0"/>
            </a:endParaRPr>
          </a:p>
          <a:p>
            <a:pPr algn="ctr"/>
            <a:r>
              <a:rPr lang="es-ES" sz="1600" dirty="0" smtClean="0">
                <a:solidFill>
                  <a:srgbClr val="660033"/>
                </a:solidFill>
                <a:latin typeface="Hobo Std" pitchFamily="34" charset="0"/>
              </a:rPr>
              <a:t>La </a:t>
            </a:r>
            <a:r>
              <a:rPr lang="es-ES" sz="1600" dirty="0">
                <a:solidFill>
                  <a:srgbClr val="660033"/>
                </a:solidFill>
                <a:latin typeface="Hobo Std" pitchFamily="34" charset="0"/>
              </a:rPr>
              <a:t>principal restricción del consumo de caviar es la presencia de sal en él. Por esta razón, debe incluirse con </a:t>
            </a:r>
            <a:r>
              <a:rPr lang="es-ES" sz="1600" dirty="0" smtClean="0">
                <a:solidFill>
                  <a:srgbClr val="660033"/>
                </a:solidFill>
                <a:latin typeface="Hobo Std" pitchFamily="34" charset="0"/>
              </a:rPr>
              <a:t>precaución en </a:t>
            </a:r>
            <a:r>
              <a:rPr lang="es-ES" sz="1600" dirty="0">
                <a:solidFill>
                  <a:srgbClr val="660033"/>
                </a:solidFill>
                <a:latin typeface="Hobo Std" pitchFamily="34" charset="0"/>
              </a:rPr>
              <a:t>la dieta  </a:t>
            </a:r>
            <a:r>
              <a:rPr lang="es-ES" sz="1600" dirty="0" smtClean="0">
                <a:solidFill>
                  <a:srgbClr val="660033"/>
                </a:solidFill>
                <a:latin typeface="Hobo Std" pitchFamily="34" charset="0"/>
              </a:rPr>
              <a:t>de </a:t>
            </a:r>
            <a:r>
              <a:rPr lang="es-ES" sz="1600" dirty="0">
                <a:solidFill>
                  <a:srgbClr val="660033"/>
                </a:solidFill>
                <a:latin typeface="Hobo Std" pitchFamily="34" charset="0"/>
              </a:rPr>
              <a:t>personas </a:t>
            </a: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que padezcan las siguientes patologías:</a:t>
            </a:r>
            <a:endParaRPr lang="es-ES" sz="1600" dirty="0">
              <a:solidFill>
                <a:srgbClr val="660033"/>
              </a:solidFill>
              <a:latin typeface="Hobo Std" pitchFamily="34" charset="0"/>
            </a:endParaRP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    </a:t>
            </a:r>
            <a:r>
              <a:rPr lang="es-ES" sz="1600" dirty="0" smtClean="0">
                <a:solidFill>
                  <a:srgbClr val="660033"/>
                </a:solidFill>
                <a:latin typeface="Hobo Std" pitchFamily="34" charset="0"/>
              </a:rPr>
              <a:t>Enfermedad </a:t>
            </a:r>
            <a:r>
              <a:rPr lang="es-ES" sz="1600" dirty="0">
                <a:solidFill>
                  <a:srgbClr val="660033"/>
                </a:solidFill>
                <a:latin typeface="Hobo Std" pitchFamily="34" charset="0"/>
              </a:rPr>
              <a:t>cardíaca isquémica;</a:t>
            </a:r>
          </a:p>
          <a:p>
            <a:pPr algn="ctr"/>
            <a:r>
              <a:rPr lang="es-ES" sz="1600" dirty="0">
                <a:solidFill>
                  <a:srgbClr val="660033"/>
                </a:solidFill>
                <a:latin typeface="Hobo Std" pitchFamily="34" charset="0"/>
              </a:rPr>
              <a:t>    </a:t>
            </a:r>
            <a:r>
              <a:rPr lang="es-ES" sz="1600" dirty="0" err="1">
                <a:solidFill>
                  <a:srgbClr val="660033"/>
                </a:solidFill>
                <a:latin typeface="Hobo Std" pitchFamily="34" charset="0"/>
              </a:rPr>
              <a:t>Urolitiasis</a:t>
            </a: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    Hipertensión</a:t>
            </a:r>
          </a:p>
          <a:p>
            <a:pPr algn="ctr"/>
            <a:r>
              <a:rPr lang="es-ES" sz="1600" dirty="0">
                <a:solidFill>
                  <a:srgbClr val="660033"/>
                </a:solidFill>
                <a:latin typeface="Hobo Std" pitchFamily="34" charset="0"/>
              </a:rPr>
              <a:t>    Gota</a:t>
            </a:r>
          </a:p>
          <a:p>
            <a:pPr algn="ctr"/>
            <a:r>
              <a:rPr lang="es-ES" sz="1600">
                <a:solidFill>
                  <a:srgbClr val="660033"/>
                </a:solidFill>
                <a:latin typeface="Hobo Std" pitchFamily="34" charset="0"/>
              </a:rPr>
              <a:t>    </a:t>
            </a:r>
            <a:r>
              <a:rPr lang="es-ES" sz="1600" smtClean="0">
                <a:solidFill>
                  <a:srgbClr val="660033"/>
                </a:solidFill>
                <a:latin typeface="Hobo Std" pitchFamily="34" charset="0"/>
              </a:rPr>
              <a:t>Enfermedad </a:t>
            </a:r>
            <a:r>
              <a:rPr lang="es-ES" sz="1600" dirty="0">
                <a:solidFill>
                  <a:srgbClr val="660033"/>
                </a:solidFill>
                <a:latin typeface="Hobo Std" pitchFamily="34" charset="0"/>
              </a:rPr>
              <a:t>renal;</a:t>
            </a:r>
          </a:p>
          <a:p>
            <a:pPr algn="ctr"/>
            <a:r>
              <a:rPr lang="es-ES" sz="1600" dirty="0">
                <a:solidFill>
                  <a:srgbClr val="660033"/>
                </a:solidFill>
                <a:latin typeface="Hobo Std" pitchFamily="34" charset="0"/>
              </a:rPr>
              <a:t>    Con dietas bajas en grasa.</a:t>
            </a:r>
          </a:p>
          <a:p>
            <a:pPr algn="ctr"/>
            <a:endParaRPr lang="es-ES" sz="1600" dirty="0">
              <a:solidFill>
                <a:srgbClr val="660033"/>
              </a:solidFill>
              <a:latin typeface="Hobo Std" pitchFamily="34" charset="0"/>
            </a:endParaRPr>
          </a:p>
          <a:p>
            <a:pPr algn="ctr"/>
            <a:r>
              <a:rPr lang="es-ES" sz="1600" dirty="0">
                <a:solidFill>
                  <a:srgbClr val="660033"/>
                </a:solidFill>
                <a:latin typeface="Hobo Std" pitchFamily="34" charset="0"/>
              </a:rPr>
              <a:t>También es necesario limitar su consumo a las personas que padecen diabetes, ya que contiene ácidos grasos Omega-3, que aumentan la sensibilidad a la insulina. Los nutricionistas recomiendan comer caviar especialmente negro no más de unas pocas veces al mes, debido al contenido de purinas en él, lo que conduce a la formación de </a:t>
            </a:r>
            <a:endParaRPr lang="es-ES" sz="1600" dirty="0" smtClean="0">
              <a:solidFill>
                <a:srgbClr val="660033"/>
              </a:solidFill>
              <a:latin typeface="Hobo Std" pitchFamily="34" charset="0"/>
            </a:endParaRPr>
          </a:p>
          <a:p>
            <a:pPr algn="ctr"/>
            <a:r>
              <a:rPr lang="es-ES" sz="1600" dirty="0" smtClean="0">
                <a:solidFill>
                  <a:srgbClr val="660033"/>
                </a:solidFill>
                <a:latin typeface="Hobo Std" pitchFamily="34" charset="0"/>
              </a:rPr>
              <a:t>cálculos </a:t>
            </a:r>
            <a:r>
              <a:rPr lang="es-ES" sz="1600" dirty="0">
                <a:solidFill>
                  <a:srgbClr val="660033"/>
                </a:solidFill>
                <a:latin typeface="Hobo Std" pitchFamily="34" charset="0"/>
              </a:rPr>
              <a:t>renales.</a:t>
            </a:r>
            <a:endParaRPr lang="es-ES" sz="2000" dirty="0">
              <a:solidFill>
                <a:srgbClr val="660033"/>
              </a:solidFill>
              <a:latin typeface="Hobo Std" pitchFamily="34" charset="0"/>
            </a:endParaRPr>
          </a:p>
        </p:txBody>
      </p:sp>
    </p:spTree>
    <p:extLst>
      <p:ext uri="{BB962C8B-B14F-4D97-AF65-F5344CB8AC3E}">
        <p14:creationId xmlns:p14="http://schemas.microsoft.com/office/powerpoint/2010/main" val="5900777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 name="256 Rectángulo"/>
          <p:cNvSpPr/>
          <p:nvPr/>
        </p:nvSpPr>
        <p:spPr>
          <a:xfrm>
            <a:off x="0" y="-8774"/>
            <a:ext cx="9144000" cy="5152274"/>
          </a:xfrm>
          <a:prstGeom prst="rect">
            <a:avLst/>
          </a:prstGeom>
          <a:gradFill>
            <a:gsLst>
              <a:gs pos="82000">
                <a:srgbClr val="8F000A"/>
              </a:gs>
              <a:gs pos="19000">
                <a:srgbClr val="76000C"/>
              </a:gs>
              <a:gs pos="39000">
                <a:srgbClr val="66008F">
                  <a:lumMod val="15000"/>
                </a:srgbClr>
              </a:gs>
              <a:gs pos="62000">
                <a:srgbClr val="66008F">
                  <a:lumMod val="15000"/>
                </a:srgbClr>
              </a:gs>
              <a:gs pos="98333">
                <a:srgbClr val="FF6600"/>
              </a:gs>
              <a:gs pos="92000">
                <a:srgbClr val="FF0000">
                  <a:lumMod val="82000"/>
                  <a:lumOff val="18000"/>
                </a:srgbClr>
              </a:gs>
              <a:gs pos="417">
                <a:srgbClr val="FF6600"/>
              </a:gs>
              <a:gs pos="5000">
                <a:srgbClr val="FF0000">
                  <a:lumMod val="96000"/>
                  <a:lumOff val="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56" name="255 Imagen" descr="Diapositiva24"/>
          <p:cNvPicPr>
            <a:picLocks noGrp="1" noChangeAspect="1"/>
          </p:cNvPicPr>
          <p:nvPr isPhoto="1"/>
        </p:nvPicPr>
        <p:blipFill rotWithShape="1">
          <a:blip r:embed="rId2">
            <a:lum/>
            <a:extLst>
              <a:ext uri="{28A0092B-C50C-407E-A947-70E740481C1C}">
                <a14:useLocalDpi xmlns:a14="http://schemas.microsoft.com/office/drawing/2010/main" val="0"/>
              </a:ext>
            </a:extLst>
          </a:blip>
          <a:srcRect b="-101467"/>
          <a:stretch/>
        </p:blipFill>
        <p:spPr>
          <a:xfrm>
            <a:off x="0" y="1"/>
            <a:ext cx="9144000" cy="10420621"/>
          </a:xfrm>
          <a:prstGeom prst="rect">
            <a:avLst/>
          </a:prstGeom>
          <a:noFill/>
          <a:ln>
            <a:noFill/>
          </a:ln>
        </p:spPr>
      </p:pic>
      <p:grpSp>
        <p:nvGrpSpPr>
          <p:cNvPr id="4" name="3 Grupo"/>
          <p:cNvGrpSpPr/>
          <p:nvPr/>
        </p:nvGrpSpPr>
        <p:grpSpPr>
          <a:xfrm rot="19620978">
            <a:off x="446712" y="-422572"/>
            <a:ext cx="412731" cy="919430"/>
            <a:chOff x="971600" y="0"/>
            <a:chExt cx="1080120" cy="2279104"/>
          </a:xfrm>
          <a:effectLst>
            <a:outerShdw sx="115000" sy="115000" algn="ctr" rotWithShape="0">
              <a:schemeClr val="tx1"/>
            </a:outerShdw>
            <a:reflection dir="5400000" sy="-100000" algn="bl" rotWithShape="0"/>
          </a:effectLst>
        </p:grpSpPr>
        <p:sp>
          <p:nvSpPr>
            <p:cNvPr id="5" name="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620978">
            <a:off x="929253" y="-422572"/>
            <a:ext cx="412731" cy="919430"/>
            <a:chOff x="971600" y="0"/>
            <a:chExt cx="1080120" cy="2279104"/>
          </a:xfrm>
          <a:effectLst>
            <a:outerShdw sx="115000" sy="115000" algn="ctr" rotWithShape="0">
              <a:schemeClr val="tx1"/>
            </a:outerShdw>
            <a:reflection dir="5400000" sy="-100000" algn="bl" rotWithShape="0"/>
          </a:effectLst>
        </p:grpSpPr>
        <p:sp>
          <p:nvSpPr>
            <p:cNvPr id="8" name="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9620978">
            <a:off x="1425895" y="-437340"/>
            <a:ext cx="412731" cy="919430"/>
            <a:chOff x="971600" y="0"/>
            <a:chExt cx="1080120" cy="2279104"/>
          </a:xfrm>
          <a:effectLst>
            <a:outerShdw sx="115000" sy="115000" algn="ctr" rotWithShape="0">
              <a:schemeClr val="tx1"/>
            </a:outerShdw>
            <a:reflection dir="5400000" sy="-100000" algn="bl" rotWithShape="0"/>
          </a:effectLst>
        </p:grpSpPr>
        <p:sp>
          <p:nvSpPr>
            <p:cNvPr id="11" name="1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rot="19620978">
            <a:off x="1908489" y="-422572"/>
            <a:ext cx="412731" cy="919430"/>
            <a:chOff x="971600" y="0"/>
            <a:chExt cx="1080120" cy="2279104"/>
          </a:xfrm>
          <a:effectLst>
            <a:outerShdw sx="115000" sy="115000" algn="ctr" rotWithShape="0">
              <a:schemeClr val="tx1"/>
            </a:outerShdw>
            <a:reflection dir="5400000" sy="-100000" algn="bl" rotWithShape="0"/>
          </a:effectLst>
        </p:grpSpPr>
        <p:sp>
          <p:nvSpPr>
            <p:cNvPr id="14" name="1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rot="19620978">
            <a:off x="2348491" y="-437818"/>
            <a:ext cx="412731" cy="919430"/>
            <a:chOff x="971600" y="0"/>
            <a:chExt cx="1080120" cy="2279104"/>
          </a:xfrm>
          <a:effectLst>
            <a:outerShdw sx="115000" sy="115000" algn="ctr" rotWithShape="0">
              <a:schemeClr val="tx1"/>
            </a:outerShdw>
            <a:reflection dir="5400000" sy="-100000" algn="bl" rotWithShape="0"/>
          </a:effectLst>
        </p:grpSpPr>
        <p:sp>
          <p:nvSpPr>
            <p:cNvPr id="17" name="1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9620978">
            <a:off x="2831031" y="-437818"/>
            <a:ext cx="412731" cy="919430"/>
            <a:chOff x="971600" y="0"/>
            <a:chExt cx="1080120" cy="2279104"/>
          </a:xfrm>
          <a:effectLst>
            <a:outerShdw sx="115000" sy="115000" algn="ctr" rotWithShape="0">
              <a:schemeClr val="tx1"/>
            </a:outerShdw>
            <a:reflection dir="5400000" sy="-100000" algn="bl" rotWithShape="0"/>
          </a:effectLst>
        </p:grpSpPr>
        <p:sp>
          <p:nvSpPr>
            <p:cNvPr id="20" name="1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19620978">
            <a:off x="3327673" y="-452586"/>
            <a:ext cx="412731" cy="919430"/>
            <a:chOff x="971600" y="0"/>
            <a:chExt cx="1080120" cy="2279104"/>
          </a:xfrm>
          <a:effectLst>
            <a:outerShdw sx="115000" sy="115000" algn="ctr" rotWithShape="0">
              <a:schemeClr val="tx1"/>
            </a:outerShdw>
            <a:reflection dir="5400000" sy="-100000" algn="bl" rotWithShape="0"/>
          </a:effectLst>
        </p:grpSpPr>
        <p:sp>
          <p:nvSpPr>
            <p:cNvPr id="23" name="2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 name="24 Grupo"/>
          <p:cNvGrpSpPr/>
          <p:nvPr/>
        </p:nvGrpSpPr>
        <p:grpSpPr>
          <a:xfrm rot="1979022" flipH="1">
            <a:off x="8248049" y="-422572"/>
            <a:ext cx="412731" cy="919430"/>
            <a:chOff x="971600" y="0"/>
            <a:chExt cx="1080120" cy="2279104"/>
          </a:xfrm>
          <a:effectLst>
            <a:outerShdw sx="115000" sy="115000" algn="ctr" rotWithShape="0">
              <a:schemeClr val="tx1"/>
            </a:outerShdw>
            <a:reflection dir="5400000" sy="-100000" algn="bl" rotWithShape="0"/>
          </a:effectLst>
        </p:grpSpPr>
        <p:sp>
          <p:nvSpPr>
            <p:cNvPr id="26" name="2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rot="1979022" flipH="1">
            <a:off x="7765508" y="-422572"/>
            <a:ext cx="412731" cy="919430"/>
            <a:chOff x="971600" y="0"/>
            <a:chExt cx="1080120" cy="2279104"/>
          </a:xfrm>
          <a:effectLst>
            <a:outerShdw sx="115000" sy="115000" algn="ctr" rotWithShape="0">
              <a:schemeClr val="tx1"/>
            </a:outerShdw>
            <a:reflection dir="5400000" sy="-100000" algn="bl" rotWithShape="0"/>
          </a:effectLst>
        </p:grpSpPr>
        <p:sp>
          <p:nvSpPr>
            <p:cNvPr id="29" name="2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rot="1979022" flipH="1">
            <a:off x="7268866" y="-437340"/>
            <a:ext cx="412731" cy="919430"/>
            <a:chOff x="971600" y="0"/>
            <a:chExt cx="1080120" cy="2279104"/>
          </a:xfrm>
          <a:effectLst>
            <a:outerShdw sx="115000" sy="115000" algn="ctr" rotWithShape="0">
              <a:schemeClr val="tx1"/>
            </a:outerShdw>
            <a:reflection dir="5400000" sy="-100000" algn="bl" rotWithShape="0"/>
          </a:effectLst>
        </p:grpSpPr>
        <p:sp>
          <p:nvSpPr>
            <p:cNvPr id="32" name="3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 name="33 Grupo"/>
          <p:cNvGrpSpPr/>
          <p:nvPr/>
        </p:nvGrpSpPr>
        <p:grpSpPr>
          <a:xfrm rot="1979022" flipH="1">
            <a:off x="6786270" y="-422572"/>
            <a:ext cx="412731" cy="919430"/>
            <a:chOff x="971600" y="0"/>
            <a:chExt cx="1080120" cy="2279104"/>
          </a:xfrm>
          <a:effectLst>
            <a:outerShdw sx="115000" sy="115000" algn="ctr" rotWithShape="0">
              <a:schemeClr val="tx1"/>
            </a:outerShdw>
            <a:reflection dir="5400000" sy="-100000" algn="bl" rotWithShape="0"/>
          </a:effectLst>
        </p:grpSpPr>
        <p:sp>
          <p:nvSpPr>
            <p:cNvPr id="35" name="3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1979022" flipH="1">
            <a:off x="6346270" y="-437818"/>
            <a:ext cx="412731" cy="919430"/>
            <a:chOff x="971600" y="0"/>
            <a:chExt cx="1080120" cy="2279104"/>
          </a:xfrm>
          <a:effectLst>
            <a:outerShdw sx="115000" sy="115000" algn="ctr" rotWithShape="0">
              <a:schemeClr val="tx1"/>
            </a:outerShdw>
            <a:reflection dir="5400000" sy="-100000" algn="bl" rotWithShape="0"/>
          </a:effectLst>
        </p:grpSpPr>
        <p:sp>
          <p:nvSpPr>
            <p:cNvPr id="38" name="3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1979022" flipH="1">
            <a:off x="5863730" y="-437818"/>
            <a:ext cx="412731" cy="919430"/>
            <a:chOff x="971600" y="0"/>
            <a:chExt cx="1080120" cy="2279104"/>
          </a:xfrm>
          <a:effectLst>
            <a:outerShdw sx="115000" sy="115000" algn="ctr" rotWithShape="0">
              <a:schemeClr val="tx1"/>
            </a:outerShdw>
            <a:reflection dir="5400000" sy="-100000" algn="bl" rotWithShape="0"/>
          </a:effectLst>
        </p:grpSpPr>
        <p:sp>
          <p:nvSpPr>
            <p:cNvPr id="41" name="4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rot="1979022" flipH="1">
            <a:off x="5367088" y="-452586"/>
            <a:ext cx="412731" cy="919430"/>
            <a:chOff x="971600" y="0"/>
            <a:chExt cx="1080120" cy="2279104"/>
          </a:xfrm>
          <a:effectLst>
            <a:outerShdw sx="115000" sy="115000" algn="ctr" rotWithShape="0">
              <a:schemeClr val="tx1"/>
            </a:outerShdw>
            <a:reflection dir="5400000" sy="-100000" algn="bl" rotWithShape="0"/>
          </a:effectLst>
        </p:grpSpPr>
        <p:sp>
          <p:nvSpPr>
            <p:cNvPr id="44" name="4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 name="45 Grupo"/>
          <p:cNvGrpSpPr/>
          <p:nvPr/>
        </p:nvGrpSpPr>
        <p:grpSpPr>
          <a:xfrm rot="19620978">
            <a:off x="449710" y="400395"/>
            <a:ext cx="412731" cy="919430"/>
            <a:chOff x="971600" y="0"/>
            <a:chExt cx="1080120" cy="2279104"/>
          </a:xfrm>
          <a:effectLst>
            <a:outerShdw sx="115000" sy="115000" algn="ctr" rotWithShape="0">
              <a:schemeClr val="tx1"/>
            </a:outerShdw>
            <a:reflection dir="5400000" sy="-100000" algn="bl" rotWithShape="0"/>
          </a:effectLst>
        </p:grpSpPr>
        <p:sp>
          <p:nvSpPr>
            <p:cNvPr id="47" name="4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 name="48 Grupo"/>
          <p:cNvGrpSpPr/>
          <p:nvPr/>
        </p:nvGrpSpPr>
        <p:grpSpPr>
          <a:xfrm rot="19620978">
            <a:off x="932251" y="400395"/>
            <a:ext cx="412731" cy="919430"/>
            <a:chOff x="971600" y="0"/>
            <a:chExt cx="1080120" cy="2279104"/>
          </a:xfrm>
          <a:effectLst>
            <a:outerShdw sx="115000" sy="115000" algn="ctr" rotWithShape="0">
              <a:schemeClr val="tx1"/>
            </a:outerShdw>
            <a:reflection dir="5400000" sy="-100000" algn="bl" rotWithShape="0"/>
          </a:effectLst>
        </p:grpSpPr>
        <p:sp>
          <p:nvSpPr>
            <p:cNvPr id="50" name="4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rot="19620978">
            <a:off x="1428893" y="385627"/>
            <a:ext cx="412731" cy="919430"/>
            <a:chOff x="971600" y="0"/>
            <a:chExt cx="1080120" cy="2279104"/>
          </a:xfrm>
          <a:effectLst>
            <a:outerShdw sx="115000" sy="115000" algn="ctr" rotWithShape="0">
              <a:schemeClr val="tx1"/>
            </a:outerShdw>
            <a:reflection dir="5400000" sy="-100000" algn="bl" rotWithShape="0"/>
          </a:effectLst>
        </p:grpSpPr>
        <p:sp>
          <p:nvSpPr>
            <p:cNvPr id="53" name="5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620978">
            <a:off x="1911488" y="400395"/>
            <a:ext cx="412731" cy="919430"/>
            <a:chOff x="971600" y="0"/>
            <a:chExt cx="1080120" cy="2279104"/>
          </a:xfrm>
          <a:effectLst>
            <a:outerShdw sx="115000" sy="115000" algn="ctr" rotWithShape="0">
              <a:schemeClr val="tx1"/>
            </a:outerShdw>
            <a:reflection dir="5400000" sy="-100000" algn="bl" rotWithShape="0"/>
          </a:effectLst>
        </p:grpSpPr>
        <p:sp>
          <p:nvSpPr>
            <p:cNvPr id="56" name="5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620978">
            <a:off x="2351489" y="385150"/>
            <a:ext cx="412731" cy="919430"/>
            <a:chOff x="971600" y="0"/>
            <a:chExt cx="1080120" cy="2279104"/>
          </a:xfrm>
          <a:effectLst>
            <a:outerShdw sx="115000" sy="115000" algn="ctr" rotWithShape="0">
              <a:schemeClr val="tx1"/>
            </a:outerShdw>
            <a:reflection dir="5400000" sy="-100000" algn="bl" rotWithShape="0"/>
          </a:effectLst>
        </p:grpSpPr>
        <p:sp>
          <p:nvSpPr>
            <p:cNvPr id="59" name="5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 name="60 Grupo"/>
          <p:cNvGrpSpPr/>
          <p:nvPr/>
        </p:nvGrpSpPr>
        <p:grpSpPr>
          <a:xfrm rot="19620978">
            <a:off x="2834030" y="385150"/>
            <a:ext cx="412731" cy="919430"/>
            <a:chOff x="971600" y="0"/>
            <a:chExt cx="1080120" cy="2279104"/>
          </a:xfrm>
          <a:effectLst>
            <a:outerShdw sx="115000" sy="115000" algn="ctr" rotWithShape="0">
              <a:schemeClr val="tx1"/>
            </a:outerShdw>
            <a:reflection dir="5400000" sy="-100000" algn="bl" rotWithShape="0"/>
          </a:effectLst>
        </p:grpSpPr>
        <p:sp>
          <p:nvSpPr>
            <p:cNvPr id="62" name="6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rot="19620978">
            <a:off x="3330671" y="370381"/>
            <a:ext cx="412731" cy="919430"/>
            <a:chOff x="971600" y="0"/>
            <a:chExt cx="1080120" cy="2279104"/>
          </a:xfrm>
          <a:effectLst>
            <a:outerShdw sx="115000" sy="115000" algn="ctr" rotWithShape="0">
              <a:schemeClr val="tx1"/>
            </a:outerShdw>
            <a:reflection dir="5400000" sy="-100000" algn="bl" rotWithShape="0"/>
          </a:effectLst>
        </p:grpSpPr>
        <p:sp>
          <p:nvSpPr>
            <p:cNvPr id="65" name="6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 name="66 Grupo"/>
          <p:cNvGrpSpPr/>
          <p:nvPr/>
        </p:nvGrpSpPr>
        <p:grpSpPr>
          <a:xfrm rot="1979022" flipH="1">
            <a:off x="8245051" y="400395"/>
            <a:ext cx="412731" cy="919430"/>
            <a:chOff x="971600" y="0"/>
            <a:chExt cx="1080120" cy="2279104"/>
          </a:xfrm>
          <a:effectLst>
            <a:outerShdw sx="115000" sy="115000" algn="ctr" rotWithShape="0">
              <a:schemeClr val="tx1"/>
            </a:outerShdw>
            <a:reflection dir="5400000" sy="-100000" algn="bl" rotWithShape="0"/>
          </a:effectLst>
        </p:grpSpPr>
        <p:sp>
          <p:nvSpPr>
            <p:cNvPr id="68" name="6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rot="1979022" flipH="1">
            <a:off x="7762510" y="400395"/>
            <a:ext cx="412731" cy="919430"/>
            <a:chOff x="971600" y="0"/>
            <a:chExt cx="1080120" cy="2279104"/>
          </a:xfrm>
          <a:effectLst>
            <a:outerShdw sx="115000" sy="115000" algn="ctr" rotWithShape="0">
              <a:schemeClr val="tx1"/>
            </a:outerShdw>
            <a:reflection dir="5400000" sy="-100000" algn="bl" rotWithShape="0"/>
          </a:effectLst>
        </p:grpSpPr>
        <p:sp>
          <p:nvSpPr>
            <p:cNvPr id="71" name="7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rot="1979022" flipH="1">
            <a:off x="7265868" y="385627"/>
            <a:ext cx="412731" cy="919430"/>
            <a:chOff x="971600" y="0"/>
            <a:chExt cx="1080120" cy="2279104"/>
          </a:xfrm>
          <a:effectLst>
            <a:outerShdw sx="115000" sy="115000" algn="ctr" rotWithShape="0">
              <a:schemeClr val="tx1"/>
            </a:outerShdw>
            <a:reflection dir="5400000" sy="-100000" algn="bl" rotWithShape="0"/>
          </a:effectLst>
        </p:grpSpPr>
        <p:sp>
          <p:nvSpPr>
            <p:cNvPr id="74" name="7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 name="75 Grupo"/>
          <p:cNvGrpSpPr/>
          <p:nvPr/>
        </p:nvGrpSpPr>
        <p:grpSpPr>
          <a:xfrm rot="1979022" flipH="1">
            <a:off x="6783274" y="400395"/>
            <a:ext cx="412731" cy="919430"/>
            <a:chOff x="971600" y="0"/>
            <a:chExt cx="1080120" cy="2279104"/>
          </a:xfrm>
          <a:effectLst>
            <a:outerShdw sx="115000" sy="115000" algn="ctr" rotWithShape="0">
              <a:schemeClr val="tx1"/>
            </a:outerShdw>
            <a:reflection dir="5400000" sy="-100000" algn="bl" rotWithShape="0"/>
          </a:effectLst>
        </p:grpSpPr>
        <p:sp>
          <p:nvSpPr>
            <p:cNvPr id="77" name="7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rot="1979022" flipH="1">
            <a:off x="6343272" y="385150"/>
            <a:ext cx="412731" cy="919430"/>
            <a:chOff x="971600" y="0"/>
            <a:chExt cx="1080120" cy="2279104"/>
          </a:xfrm>
          <a:effectLst>
            <a:outerShdw sx="115000" sy="115000" algn="ctr" rotWithShape="0">
              <a:schemeClr val="tx1"/>
            </a:outerShdw>
            <a:reflection dir="5400000" sy="-100000" algn="bl" rotWithShape="0"/>
          </a:effectLst>
        </p:grpSpPr>
        <p:sp>
          <p:nvSpPr>
            <p:cNvPr id="80" name="7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rot="1979022" flipH="1">
            <a:off x="5860732" y="385150"/>
            <a:ext cx="412731" cy="919430"/>
            <a:chOff x="971600" y="0"/>
            <a:chExt cx="1080120" cy="2279104"/>
          </a:xfrm>
          <a:effectLst>
            <a:outerShdw sx="115000" sy="115000" algn="ctr" rotWithShape="0">
              <a:schemeClr val="tx1"/>
            </a:outerShdw>
            <a:reflection dir="5400000" sy="-100000" algn="bl" rotWithShape="0"/>
          </a:effectLst>
        </p:grpSpPr>
        <p:sp>
          <p:nvSpPr>
            <p:cNvPr id="83" name="8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rot="1979022" flipH="1">
            <a:off x="5364090" y="370381"/>
            <a:ext cx="412731" cy="919430"/>
            <a:chOff x="971600" y="0"/>
            <a:chExt cx="1080120" cy="2279104"/>
          </a:xfrm>
          <a:effectLst>
            <a:outerShdw sx="115000" sy="115000" algn="ctr" rotWithShape="0">
              <a:schemeClr val="tx1"/>
            </a:outerShdw>
            <a:reflection dir="5400000" sy="-100000" algn="bl" rotWithShape="0"/>
          </a:effectLst>
        </p:grpSpPr>
        <p:sp>
          <p:nvSpPr>
            <p:cNvPr id="86" name="8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rot="19620978">
            <a:off x="395537" y="1224415"/>
            <a:ext cx="412731" cy="919430"/>
            <a:chOff x="971600" y="0"/>
            <a:chExt cx="1080120" cy="2279104"/>
          </a:xfrm>
          <a:effectLst>
            <a:outerShdw sx="115000" sy="115000" algn="ctr" rotWithShape="0">
              <a:schemeClr val="tx1"/>
            </a:outerShdw>
            <a:reflection dir="5400000" sy="-100000" algn="bl" rotWithShape="0"/>
          </a:effectLst>
        </p:grpSpPr>
        <p:sp>
          <p:nvSpPr>
            <p:cNvPr id="89" name="8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1" name="90 Grupo"/>
          <p:cNvGrpSpPr/>
          <p:nvPr/>
        </p:nvGrpSpPr>
        <p:grpSpPr>
          <a:xfrm rot="19620978">
            <a:off x="878079" y="1224415"/>
            <a:ext cx="412731" cy="919430"/>
            <a:chOff x="971600" y="0"/>
            <a:chExt cx="1080120" cy="2279104"/>
          </a:xfrm>
          <a:effectLst>
            <a:outerShdw sx="115000" sy="115000" algn="ctr" rotWithShape="0">
              <a:schemeClr val="tx1"/>
            </a:outerShdw>
            <a:reflection dir="5400000" sy="-100000" algn="bl" rotWithShape="0"/>
          </a:effectLst>
        </p:grpSpPr>
        <p:sp>
          <p:nvSpPr>
            <p:cNvPr id="92" name="9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4" name="93 Grupo"/>
          <p:cNvGrpSpPr/>
          <p:nvPr/>
        </p:nvGrpSpPr>
        <p:grpSpPr>
          <a:xfrm rot="19620978">
            <a:off x="1374721" y="1209646"/>
            <a:ext cx="412731" cy="919430"/>
            <a:chOff x="971600" y="0"/>
            <a:chExt cx="1080120" cy="2279104"/>
          </a:xfrm>
          <a:effectLst>
            <a:outerShdw sx="115000" sy="115000" algn="ctr" rotWithShape="0">
              <a:schemeClr val="tx1"/>
            </a:outerShdw>
            <a:reflection dir="5400000" sy="-100000" algn="bl" rotWithShape="0"/>
          </a:effectLst>
        </p:grpSpPr>
        <p:sp>
          <p:nvSpPr>
            <p:cNvPr id="95" name="9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rot="19620978">
            <a:off x="1857315" y="1224415"/>
            <a:ext cx="412731" cy="919430"/>
            <a:chOff x="971600" y="0"/>
            <a:chExt cx="1080120" cy="2279104"/>
          </a:xfrm>
          <a:effectLst>
            <a:outerShdw sx="115000" sy="115000" algn="ctr" rotWithShape="0">
              <a:schemeClr val="tx1"/>
            </a:outerShdw>
            <a:reflection dir="5400000" sy="-100000" algn="bl" rotWithShape="0"/>
          </a:effectLst>
        </p:grpSpPr>
        <p:sp>
          <p:nvSpPr>
            <p:cNvPr id="98" name="9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rot="19620978">
            <a:off x="2297317" y="1209168"/>
            <a:ext cx="412731" cy="919430"/>
            <a:chOff x="971600" y="0"/>
            <a:chExt cx="1080120" cy="2279104"/>
          </a:xfrm>
          <a:effectLst>
            <a:outerShdw sx="115000" sy="115000" algn="ctr" rotWithShape="0">
              <a:schemeClr val="tx1"/>
            </a:outerShdw>
            <a:reflection dir="5400000" sy="-100000" algn="bl" rotWithShape="0"/>
          </a:effectLst>
        </p:grpSpPr>
        <p:sp>
          <p:nvSpPr>
            <p:cNvPr id="101" name="10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620978">
            <a:off x="2779857" y="1209168"/>
            <a:ext cx="412731" cy="919430"/>
            <a:chOff x="971600" y="0"/>
            <a:chExt cx="1080120" cy="2279104"/>
          </a:xfrm>
          <a:effectLst>
            <a:outerShdw sx="115000" sy="115000" algn="ctr" rotWithShape="0">
              <a:schemeClr val="tx1"/>
            </a:outerShdw>
            <a:reflection dir="5400000" sy="-100000" algn="bl" rotWithShape="0"/>
          </a:effectLst>
        </p:grpSpPr>
        <p:sp>
          <p:nvSpPr>
            <p:cNvPr id="104" name="10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620978">
            <a:off x="3276499" y="1194400"/>
            <a:ext cx="412731" cy="919430"/>
            <a:chOff x="971600" y="0"/>
            <a:chExt cx="1080120" cy="2279104"/>
          </a:xfrm>
          <a:effectLst>
            <a:outerShdw sx="115000" sy="115000" algn="ctr" rotWithShape="0">
              <a:schemeClr val="tx1"/>
            </a:outerShdw>
            <a:reflection dir="5400000" sy="-100000" algn="bl" rotWithShape="0"/>
          </a:effectLst>
        </p:grpSpPr>
        <p:sp>
          <p:nvSpPr>
            <p:cNvPr id="107" name="10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979022" flipH="1">
            <a:off x="8299223" y="1224415"/>
            <a:ext cx="412731" cy="919430"/>
            <a:chOff x="971600" y="0"/>
            <a:chExt cx="1080120" cy="2279104"/>
          </a:xfrm>
          <a:effectLst>
            <a:outerShdw sx="115000" sy="115000" algn="ctr" rotWithShape="0">
              <a:schemeClr val="tx1"/>
            </a:outerShdw>
            <a:reflection dir="5400000" sy="-100000" algn="bl" rotWithShape="0"/>
          </a:effectLst>
        </p:grpSpPr>
        <p:sp>
          <p:nvSpPr>
            <p:cNvPr id="110" name="10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2" name="111 Grupo"/>
          <p:cNvGrpSpPr/>
          <p:nvPr/>
        </p:nvGrpSpPr>
        <p:grpSpPr>
          <a:xfrm rot="1979022" flipH="1">
            <a:off x="7816682" y="1224415"/>
            <a:ext cx="412731" cy="919430"/>
            <a:chOff x="971600" y="0"/>
            <a:chExt cx="1080120" cy="2279104"/>
          </a:xfrm>
          <a:effectLst>
            <a:outerShdw sx="115000" sy="115000" algn="ctr" rotWithShape="0">
              <a:schemeClr val="tx1"/>
            </a:outerShdw>
            <a:reflection dir="5400000" sy="-100000" algn="bl" rotWithShape="0"/>
          </a:effectLst>
        </p:grpSpPr>
        <p:sp>
          <p:nvSpPr>
            <p:cNvPr id="113" name="11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5" name="114 Grupo"/>
          <p:cNvGrpSpPr/>
          <p:nvPr/>
        </p:nvGrpSpPr>
        <p:grpSpPr>
          <a:xfrm rot="1979022" flipH="1">
            <a:off x="7320041" y="1209646"/>
            <a:ext cx="412731" cy="919430"/>
            <a:chOff x="971600" y="0"/>
            <a:chExt cx="1080120" cy="2279104"/>
          </a:xfrm>
          <a:effectLst>
            <a:outerShdw sx="115000" sy="115000" algn="ctr" rotWithShape="0">
              <a:schemeClr val="tx1"/>
            </a:outerShdw>
            <a:reflection dir="5400000" sy="-100000" algn="bl" rotWithShape="0"/>
          </a:effectLst>
        </p:grpSpPr>
        <p:sp>
          <p:nvSpPr>
            <p:cNvPr id="116" name="11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rot="1979022" flipH="1">
            <a:off x="6837446" y="1224415"/>
            <a:ext cx="412731" cy="919430"/>
            <a:chOff x="971600" y="0"/>
            <a:chExt cx="1080120" cy="2279104"/>
          </a:xfrm>
          <a:effectLst>
            <a:outerShdw sx="115000" sy="115000" algn="ctr" rotWithShape="0">
              <a:schemeClr val="tx1"/>
            </a:outerShdw>
            <a:reflection dir="5400000" sy="-100000" algn="bl" rotWithShape="0"/>
          </a:effectLst>
        </p:grpSpPr>
        <p:sp>
          <p:nvSpPr>
            <p:cNvPr id="119" name="11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1" name="120 Grupo"/>
          <p:cNvGrpSpPr/>
          <p:nvPr/>
        </p:nvGrpSpPr>
        <p:grpSpPr>
          <a:xfrm rot="1979022" flipH="1">
            <a:off x="6397442" y="1209168"/>
            <a:ext cx="412731" cy="919430"/>
            <a:chOff x="971600" y="0"/>
            <a:chExt cx="1080120" cy="2279104"/>
          </a:xfrm>
          <a:effectLst>
            <a:outerShdw sx="115000" sy="115000" algn="ctr" rotWithShape="0">
              <a:schemeClr val="tx1"/>
            </a:outerShdw>
            <a:reflection dir="5400000" sy="-100000" algn="bl" rotWithShape="0"/>
          </a:effectLst>
        </p:grpSpPr>
        <p:sp>
          <p:nvSpPr>
            <p:cNvPr id="122" name="12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979022" flipH="1">
            <a:off x="5914904" y="1209168"/>
            <a:ext cx="412731" cy="919430"/>
            <a:chOff x="971600" y="0"/>
            <a:chExt cx="1080120" cy="2279104"/>
          </a:xfrm>
          <a:effectLst>
            <a:outerShdw sx="115000" sy="115000" algn="ctr" rotWithShape="0">
              <a:schemeClr val="tx1"/>
            </a:outerShdw>
            <a:reflection dir="5400000" sy="-100000" algn="bl" rotWithShape="0"/>
          </a:effectLst>
        </p:grpSpPr>
        <p:sp>
          <p:nvSpPr>
            <p:cNvPr id="125" name="12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979022" flipH="1">
            <a:off x="5418262" y="1194400"/>
            <a:ext cx="412731" cy="919430"/>
            <a:chOff x="971600" y="0"/>
            <a:chExt cx="1080120" cy="2279104"/>
          </a:xfrm>
          <a:effectLst>
            <a:outerShdw sx="115000" sy="115000" algn="ctr" rotWithShape="0">
              <a:schemeClr val="tx1"/>
            </a:outerShdw>
            <a:reflection dir="5400000" sy="-100000" algn="bl" rotWithShape="0"/>
          </a:effectLst>
        </p:grpSpPr>
        <p:sp>
          <p:nvSpPr>
            <p:cNvPr id="128" name="12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9620978">
            <a:off x="446712" y="2097709"/>
            <a:ext cx="412731" cy="919430"/>
            <a:chOff x="971600" y="0"/>
            <a:chExt cx="1080120" cy="2279104"/>
          </a:xfrm>
          <a:effectLst>
            <a:outerShdw sx="115000" sy="115000" algn="ctr" rotWithShape="0">
              <a:schemeClr val="tx1"/>
            </a:outerShdw>
            <a:reflection dir="5400000" sy="-100000" algn="bl" rotWithShape="0"/>
          </a:effectLst>
        </p:grpSpPr>
        <p:sp>
          <p:nvSpPr>
            <p:cNvPr id="131" name="13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9620978">
            <a:off x="929253" y="2097709"/>
            <a:ext cx="412731" cy="919430"/>
            <a:chOff x="971600" y="0"/>
            <a:chExt cx="1080120" cy="2279104"/>
          </a:xfrm>
          <a:effectLst>
            <a:outerShdw sx="115000" sy="115000" algn="ctr" rotWithShape="0">
              <a:schemeClr val="tx1"/>
            </a:outerShdw>
            <a:reflection dir="5400000" sy="-100000" algn="bl" rotWithShape="0"/>
          </a:effectLst>
        </p:grpSpPr>
        <p:sp>
          <p:nvSpPr>
            <p:cNvPr id="134" name="13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9620978">
            <a:off x="1425895" y="2082940"/>
            <a:ext cx="412731" cy="919430"/>
            <a:chOff x="971600" y="0"/>
            <a:chExt cx="1080120" cy="2279104"/>
          </a:xfrm>
          <a:effectLst>
            <a:outerShdw sx="115000" sy="115000" algn="ctr" rotWithShape="0">
              <a:schemeClr val="tx1"/>
            </a:outerShdw>
            <a:reflection dir="5400000" sy="-100000" algn="bl" rotWithShape="0"/>
          </a:effectLst>
        </p:grpSpPr>
        <p:sp>
          <p:nvSpPr>
            <p:cNvPr id="137" name="13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9620978">
            <a:off x="1908489" y="2097709"/>
            <a:ext cx="412731" cy="919430"/>
            <a:chOff x="971600" y="0"/>
            <a:chExt cx="1080120" cy="2279104"/>
          </a:xfrm>
          <a:effectLst>
            <a:outerShdw sx="115000" sy="115000" algn="ctr" rotWithShape="0">
              <a:schemeClr val="tx1"/>
            </a:outerShdw>
            <a:reflection dir="5400000" sy="-100000" algn="bl" rotWithShape="0"/>
          </a:effectLst>
        </p:grpSpPr>
        <p:sp>
          <p:nvSpPr>
            <p:cNvPr id="140" name="13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9620978">
            <a:off x="2348491" y="2082463"/>
            <a:ext cx="412731" cy="919430"/>
            <a:chOff x="971600" y="0"/>
            <a:chExt cx="1080120" cy="2279104"/>
          </a:xfrm>
          <a:effectLst>
            <a:outerShdw sx="115000" sy="115000" algn="ctr" rotWithShape="0">
              <a:schemeClr val="tx1"/>
            </a:outerShdw>
            <a:reflection dir="5400000" sy="-100000" algn="bl" rotWithShape="0"/>
          </a:effectLst>
        </p:grpSpPr>
        <p:sp>
          <p:nvSpPr>
            <p:cNvPr id="143" name="14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9620978">
            <a:off x="2831031" y="2082463"/>
            <a:ext cx="412731" cy="919430"/>
            <a:chOff x="971600" y="0"/>
            <a:chExt cx="1080120" cy="2279104"/>
          </a:xfrm>
          <a:effectLst>
            <a:outerShdw sx="115000" sy="115000" algn="ctr" rotWithShape="0">
              <a:schemeClr val="tx1"/>
            </a:outerShdw>
            <a:reflection dir="5400000" sy="-100000" algn="bl" rotWithShape="0"/>
          </a:effectLst>
        </p:grpSpPr>
        <p:sp>
          <p:nvSpPr>
            <p:cNvPr id="146" name="14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9620978">
            <a:off x="3327673" y="2067694"/>
            <a:ext cx="412731" cy="919430"/>
            <a:chOff x="971600" y="0"/>
            <a:chExt cx="1080120" cy="2279104"/>
          </a:xfrm>
          <a:effectLst>
            <a:outerShdw sx="115000" sy="115000" algn="ctr" rotWithShape="0">
              <a:schemeClr val="tx1"/>
            </a:outerShdw>
            <a:reflection dir="5400000" sy="-100000" algn="bl" rotWithShape="0"/>
          </a:effectLst>
        </p:grpSpPr>
        <p:sp>
          <p:nvSpPr>
            <p:cNvPr id="149" name="14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979022" flipH="1">
            <a:off x="8248049" y="2097709"/>
            <a:ext cx="412731" cy="919430"/>
            <a:chOff x="971600" y="0"/>
            <a:chExt cx="1080120" cy="2279104"/>
          </a:xfrm>
          <a:effectLst>
            <a:outerShdw sx="115000" sy="115000" algn="ctr" rotWithShape="0">
              <a:schemeClr val="tx1"/>
            </a:outerShdw>
            <a:reflection dir="5400000" sy="-100000" algn="bl" rotWithShape="0"/>
          </a:effectLst>
        </p:grpSpPr>
        <p:sp>
          <p:nvSpPr>
            <p:cNvPr id="152" name="15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9022" flipH="1">
            <a:off x="7765508" y="2097709"/>
            <a:ext cx="412731" cy="919430"/>
            <a:chOff x="971600" y="0"/>
            <a:chExt cx="1080120" cy="2279104"/>
          </a:xfrm>
          <a:effectLst>
            <a:outerShdw sx="115000" sy="115000" algn="ctr" rotWithShape="0">
              <a:schemeClr val="tx1"/>
            </a:outerShdw>
            <a:reflection dir="5400000" sy="-100000" algn="bl" rotWithShape="0"/>
          </a:effectLst>
        </p:grpSpPr>
        <p:sp>
          <p:nvSpPr>
            <p:cNvPr id="155" name="15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rot="1979022" flipH="1">
            <a:off x="7268866" y="2082940"/>
            <a:ext cx="412731" cy="919430"/>
            <a:chOff x="971600" y="0"/>
            <a:chExt cx="1080120" cy="2279104"/>
          </a:xfrm>
          <a:effectLst>
            <a:outerShdw sx="115000" sy="115000" algn="ctr" rotWithShape="0">
              <a:schemeClr val="tx1"/>
            </a:outerShdw>
            <a:reflection dir="5400000" sy="-100000" algn="bl" rotWithShape="0"/>
          </a:effectLst>
        </p:grpSpPr>
        <p:sp>
          <p:nvSpPr>
            <p:cNvPr id="158" name="15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0" name="159 Grupo"/>
          <p:cNvGrpSpPr/>
          <p:nvPr/>
        </p:nvGrpSpPr>
        <p:grpSpPr>
          <a:xfrm rot="1979022" flipH="1">
            <a:off x="6786270" y="2097709"/>
            <a:ext cx="412731" cy="919430"/>
            <a:chOff x="971600" y="0"/>
            <a:chExt cx="1080120" cy="2279104"/>
          </a:xfrm>
          <a:effectLst>
            <a:outerShdw sx="115000" sy="115000" algn="ctr" rotWithShape="0">
              <a:schemeClr val="tx1"/>
            </a:outerShdw>
            <a:reflection dir="5400000" sy="-100000" algn="bl" rotWithShape="0"/>
          </a:effectLst>
        </p:grpSpPr>
        <p:sp>
          <p:nvSpPr>
            <p:cNvPr id="161" name="16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3" name="162 Grupo"/>
          <p:cNvGrpSpPr/>
          <p:nvPr/>
        </p:nvGrpSpPr>
        <p:grpSpPr>
          <a:xfrm rot="1979022" flipH="1">
            <a:off x="6346270" y="2082463"/>
            <a:ext cx="412731" cy="919430"/>
            <a:chOff x="971600" y="0"/>
            <a:chExt cx="1080120" cy="2279104"/>
          </a:xfrm>
          <a:effectLst>
            <a:outerShdw sx="115000" sy="115000" algn="ctr" rotWithShape="0">
              <a:schemeClr val="tx1"/>
            </a:outerShdw>
            <a:reflection dir="5400000" sy="-100000" algn="bl" rotWithShape="0"/>
          </a:effectLst>
        </p:grpSpPr>
        <p:sp>
          <p:nvSpPr>
            <p:cNvPr id="164" name="16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6" name="165 Grupo"/>
          <p:cNvGrpSpPr/>
          <p:nvPr/>
        </p:nvGrpSpPr>
        <p:grpSpPr>
          <a:xfrm rot="1979022" flipH="1">
            <a:off x="5863730" y="2082463"/>
            <a:ext cx="412731" cy="919430"/>
            <a:chOff x="971600" y="0"/>
            <a:chExt cx="1080120" cy="2279104"/>
          </a:xfrm>
          <a:effectLst>
            <a:outerShdw sx="115000" sy="115000" algn="ctr" rotWithShape="0">
              <a:schemeClr val="tx1"/>
            </a:outerShdw>
            <a:reflection dir="5400000" sy="-100000" algn="bl" rotWithShape="0"/>
          </a:effectLst>
        </p:grpSpPr>
        <p:sp>
          <p:nvSpPr>
            <p:cNvPr id="167" name="16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9" name="168 Grupo"/>
          <p:cNvGrpSpPr/>
          <p:nvPr/>
        </p:nvGrpSpPr>
        <p:grpSpPr>
          <a:xfrm rot="1979022" flipH="1">
            <a:off x="5367088" y="2067694"/>
            <a:ext cx="412731" cy="919430"/>
            <a:chOff x="971600" y="0"/>
            <a:chExt cx="1080120" cy="2279104"/>
          </a:xfrm>
          <a:effectLst>
            <a:outerShdw sx="115000" sy="115000" algn="ctr" rotWithShape="0">
              <a:schemeClr val="tx1"/>
            </a:outerShdw>
            <a:reflection dir="5400000" sy="-100000" algn="bl" rotWithShape="0"/>
          </a:effectLst>
        </p:grpSpPr>
        <p:sp>
          <p:nvSpPr>
            <p:cNvPr id="170" name="16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2" name="171 Grupo"/>
          <p:cNvGrpSpPr/>
          <p:nvPr/>
        </p:nvGrpSpPr>
        <p:grpSpPr>
          <a:xfrm rot="19620978">
            <a:off x="449710" y="2920675"/>
            <a:ext cx="412731" cy="919430"/>
            <a:chOff x="971600" y="0"/>
            <a:chExt cx="1080120" cy="2279104"/>
          </a:xfrm>
          <a:effectLst>
            <a:outerShdw sx="115000" sy="115000" algn="ctr" rotWithShape="0">
              <a:schemeClr val="tx1"/>
            </a:outerShdw>
            <a:reflection dir="5400000" sy="-100000" algn="bl" rotWithShape="0"/>
          </a:effectLst>
        </p:grpSpPr>
        <p:sp>
          <p:nvSpPr>
            <p:cNvPr id="173" name="17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5" name="174 Grupo"/>
          <p:cNvGrpSpPr/>
          <p:nvPr/>
        </p:nvGrpSpPr>
        <p:grpSpPr>
          <a:xfrm rot="19620978">
            <a:off x="932251" y="2920675"/>
            <a:ext cx="412731" cy="919430"/>
            <a:chOff x="971600" y="0"/>
            <a:chExt cx="1080120" cy="2279104"/>
          </a:xfrm>
          <a:effectLst>
            <a:outerShdw sx="115000" sy="115000" algn="ctr" rotWithShape="0">
              <a:schemeClr val="tx1"/>
            </a:outerShdw>
            <a:reflection dir="5400000" sy="-100000" algn="bl" rotWithShape="0"/>
          </a:effectLst>
        </p:grpSpPr>
        <p:sp>
          <p:nvSpPr>
            <p:cNvPr id="176" name="17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8" name="177 Grupo"/>
          <p:cNvGrpSpPr/>
          <p:nvPr/>
        </p:nvGrpSpPr>
        <p:grpSpPr>
          <a:xfrm rot="19620978">
            <a:off x="1428893" y="2905908"/>
            <a:ext cx="412731" cy="919430"/>
            <a:chOff x="971600" y="0"/>
            <a:chExt cx="1080120" cy="2279104"/>
          </a:xfrm>
          <a:effectLst>
            <a:outerShdw sx="115000" sy="115000" algn="ctr" rotWithShape="0">
              <a:schemeClr val="tx1"/>
            </a:outerShdw>
            <a:reflection dir="5400000" sy="-100000" algn="bl" rotWithShape="0"/>
          </a:effectLst>
        </p:grpSpPr>
        <p:sp>
          <p:nvSpPr>
            <p:cNvPr id="179" name="17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1" name="180 Grupo"/>
          <p:cNvGrpSpPr/>
          <p:nvPr/>
        </p:nvGrpSpPr>
        <p:grpSpPr>
          <a:xfrm rot="19620978">
            <a:off x="1911488" y="2920675"/>
            <a:ext cx="412731" cy="919430"/>
            <a:chOff x="971600" y="0"/>
            <a:chExt cx="1080120" cy="2279104"/>
          </a:xfrm>
          <a:effectLst>
            <a:outerShdw sx="115000" sy="115000" algn="ctr" rotWithShape="0">
              <a:schemeClr val="tx1"/>
            </a:outerShdw>
            <a:reflection dir="5400000" sy="-100000" algn="bl" rotWithShape="0"/>
          </a:effectLst>
        </p:grpSpPr>
        <p:sp>
          <p:nvSpPr>
            <p:cNvPr id="182" name="18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4" name="183 Grupo"/>
          <p:cNvGrpSpPr/>
          <p:nvPr/>
        </p:nvGrpSpPr>
        <p:grpSpPr>
          <a:xfrm rot="19620978">
            <a:off x="2351489" y="2905429"/>
            <a:ext cx="412731" cy="919430"/>
            <a:chOff x="971600" y="0"/>
            <a:chExt cx="1080120" cy="2279104"/>
          </a:xfrm>
          <a:effectLst>
            <a:outerShdw sx="115000" sy="115000" algn="ctr" rotWithShape="0">
              <a:schemeClr val="tx1"/>
            </a:outerShdw>
            <a:reflection dir="5400000" sy="-100000" algn="bl" rotWithShape="0"/>
          </a:effectLst>
        </p:grpSpPr>
        <p:sp>
          <p:nvSpPr>
            <p:cNvPr id="185" name="18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7" name="186 Grupo"/>
          <p:cNvGrpSpPr/>
          <p:nvPr/>
        </p:nvGrpSpPr>
        <p:grpSpPr>
          <a:xfrm rot="19620978">
            <a:off x="2834030" y="2905429"/>
            <a:ext cx="412731" cy="919430"/>
            <a:chOff x="971600" y="0"/>
            <a:chExt cx="1080120" cy="2279104"/>
          </a:xfrm>
          <a:effectLst>
            <a:outerShdw sx="115000" sy="115000" algn="ctr" rotWithShape="0">
              <a:schemeClr val="tx1"/>
            </a:outerShdw>
            <a:reflection dir="5400000" sy="-100000" algn="bl" rotWithShape="0"/>
          </a:effectLst>
        </p:grpSpPr>
        <p:sp>
          <p:nvSpPr>
            <p:cNvPr id="188" name="18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rot="19620978">
            <a:off x="3330671" y="2890660"/>
            <a:ext cx="412731" cy="919430"/>
            <a:chOff x="971600" y="0"/>
            <a:chExt cx="1080120" cy="2279104"/>
          </a:xfrm>
          <a:effectLst>
            <a:outerShdw sx="115000" sy="115000" algn="ctr" rotWithShape="0">
              <a:schemeClr val="tx1"/>
            </a:outerShdw>
            <a:reflection dir="5400000" sy="-100000" algn="bl" rotWithShape="0"/>
          </a:effectLst>
        </p:grpSpPr>
        <p:sp>
          <p:nvSpPr>
            <p:cNvPr id="191" name="19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3" name="192 Grupo"/>
          <p:cNvGrpSpPr/>
          <p:nvPr/>
        </p:nvGrpSpPr>
        <p:grpSpPr>
          <a:xfrm rot="1979022" flipH="1">
            <a:off x="8245051" y="2920675"/>
            <a:ext cx="412731" cy="919430"/>
            <a:chOff x="971600" y="0"/>
            <a:chExt cx="1080120" cy="2279104"/>
          </a:xfrm>
          <a:effectLst>
            <a:outerShdw sx="115000" sy="115000" algn="ctr" rotWithShape="0">
              <a:schemeClr val="tx1"/>
            </a:outerShdw>
            <a:reflection dir="5400000" sy="-100000" algn="bl" rotWithShape="0"/>
          </a:effectLst>
        </p:grpSpPr>
        <p:sp>
          <p:nvSpPr>
            <p:cNvPr id="194" name="19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6" name="195 Grupo"/>
          <p:cNvGrpSpPr/>
          <p:nvPr/>
        </p:nvGrpSpPr>
        <p:grpSpPr>
          <a:xfrm rot="1979022" flipH="1">
            <a:off x="7762510" y="2920675"/>
            <a:ext cx="412731" cy="919430"/>
            <a:chOff x="971600" y="0"/>
            <a:chExt cx="1080120" cy="2279104"/>
          </a:xfrm>
          <a:effectLst>
            <a:outerShdw sx="115000" sy="115000" algn="ctr" rotWithShape="0">
              <a:schemeClr val="tx1"/>
            </a:outerShdw>
            <a:reflection dir="5400000" sy="-100000" algn="bl" rotWithShape="0"/>
          </a:effectLst>
        </p:grpSpPr>
        <p:sp>
          <p:nvSpPr>
            <p:cNvPr id="197" name="19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9" name="198 Grupo"/>
          <p:cNvGrpSpPr/>
          <p:nvPr/>
        </p:nvGrpSpPr>
        <p:grpSpPr>
          <a:xfrm rot="1979022" flipH="1">
            <a:off x="7265868" y="2905908"/>
            <a:ext cx="412731" cy="919430"/>
            <a:chOff x="971600" y="0"/>
            <a:chExt cx="1080120" cy="2279104"/>
          </a:xfrm>
          <a:effectLst>
            <a:outerShdw sx="115000" sy="115000" algn="ctr" rotWithShape="0">
              <a:schemeClr val="tx1"/>
            </a:outerShdw>
            <a:reflection dir="5400000" sy="-100000" algn="bl" rotWithShape="0"/>
          </a:effectLst>
        </p:grpSpPr>
        <p:sp>
          <p:nvSpPr>
            <p:cNvPr id="200" name="19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2" name="201 Grupo"/>
          <p:cNvGrpSpPr/>
          <p:nvPr/>
        </p:nvGrpSpPr>
        <p:grpSpPr>
          <a:xfrm rot="1979022" flipH="1">
            <a:off x="6783274" y="2920675"/>
            <a:ext cx="412731" cy="919430"/>
            <a:chOff x="971600" y="0"/>
            <a:chExt cx="1080120" cy="2279104"/>
          </a:xfrm>
          <a:effectLst>
            <a:outerShdw sx="115000" sy="115000" algn="ctr" rotWithShape="0">
              <a:schemeClr val="tx1"/>
            </a:outerShdw>
            <a:reflection dir="5400000" sy="-100000" algn="bl" rotWithShape="0"/>
          </a:effectLst>
        </p:grpSpPr>
        <p:sp>
          <p:nvSpPr>
            <p:cNvPr id="203" name="20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rot="1979022" flipH="1">
            <a:off x="6343272" y="2905429"/>
            <a:ext cx="412731" cy="919430"/>
            <a:chOff x="971600" y="0"/>
            <a:chExt cx="1080120" cy="2279104"/>
          </a:xfrm>
          <a:effectLst>
            <a:outerShdw sx="115000" sy="115000" algn="ctr" rotWithShape="0">
              <a:schemeClr val="tx1"/>
            </a:outerShdw>
            <a:reflection dir="5400000" sy="-100000" algn="bl" rotWithShape="0"/>
          </a:effectLst>
        </p:grpSpPr>
        <p:sp>
          <p:nvSpPr>
            <p:cNvPr id="206" name="20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8" name="207 Grupo"/>
          <p:cNvGrpSpPr/>
          <p:nvPr/>
        </p:nvGrpSpPr>
        <p:grpSpPr>
          <a:xfrm rot="1979022" flipH="1">
            <a:off x="5860732" y="2905429"/>
            <a:ext cx="412731" cy="919430"/>
            <a:chOff x="971600" y="0"/>
            <a:chExt cx="1080120" cy="2279104"/>
          </a:xfrm>
          <a:effectLst>
            <a:outerShdw sx="115000" sy="115000" algn="ctr" rotWithShape="0">
              <a:schemeClr val="tx1"/>
            </a:outerShdw>
            <a:reflection dir="5400000" sy="-100000" algn="bl" rotWithShape="0"/>
          </a:effectLst>
        </p:grpSpPr>
        <p:sp>
          <p:nvSpPr>
            <p:cNvPr id="209" name="20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rot="1979022" flipH="1">
            <a:off x="5364090" y="2890660"/>
            <a:ext cx="412731" cy="919430"/>
            <a:chOff x="971600" y="0"/>
            <a:chExt cx="1080120" cy="2279104"/>
          </a:xfrm>
          <a:effectLst>
            <a:outerShdw sx="115000" sy="115000" algn="ctr" rotWithShape="0">
              <a:schemeClr val="tx1"/>
            </a:outerShdw>
            <a:reflection dir="5400000" sy="-100000" algn="bl" rotWithShape="0"/>
          </a:effectLst>
        </p:grpSpPr>
        <p:sp>
          <p:nvSpPr>
            <p:cNvPr id="212" name="21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4" name="213 Grupo"/>
          <p:cNvGrpSpPr/>
          <p:nvPr/>
        </p:nvGrpSpPr>
        <p:grpSpPr>
          <a:xfrm rot="19620978">
            <a:off x="395537" y="3744694"/>
            <a:ext cx="412731" cy="919430"/>
            <a:chOff x="971600" y="0"/>
            <a:chExt cx="1080120" cy="2279104"/>
          </a:xfrm>
          <a:effectLst>
            <a:outerShdw sx="115000" sy="115000" algn="ctr" rotWithShape="0">
              <a:schemeClr val="tx1"/>
            </a:outerShdw>
            <a:reflection dir="5400000" sy="-100000" algn="bl" rotWithShape="0"/>
          </a:effectLst>
        </p:grpSpPr>
        <p:sp>
          <p:nvSpPr>
            <p:cNvPr id="215" name="21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19620978">
            <a:off x="878079" y="3744694"/>
            <a:ext cx="412731" cy="919430"/>
            <a:chOff x="971600" y="0"/>
            <a:chExt cx="1080120" cy="2279104"/>
          </a:xfrm>
          <a:effectLst>
            <a:outerShdw sx="115000" sy="115000" algn="ctr" rotWithShape="0">
              <a:schemeClr val="tx1"/>
            </a:outerShdw>
            <a:reflection dir="5400000" sy="-100000" algn="bl" rotWithShape="0"/>
          </a:effectLst>
        </p:grpSpPr>
        <p:sp>
          <p:nvSpPr>
            <p:cNvPr id="218" name="21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19620978">
            <a:off x="1374721" y="3729927"/>
            <a:ext cx="412731" cy="919430"/>
            <a:chOff x="971600" y="0"/>
            <a:chExt cx="1080120" cy="2279104"/>
          </a:xfrm>
          <a:effectLst>
            <a:outerShdw sx="115000" sy="115000" algn="ctr" rotWithShape="0">
              <a:schemeClr val="tx1"/>
            </a:outerShdw>
            <a:reflection dir="5400000" sy="-100000" algn="bl" rotWithShape="0"/>
          </a:effectLst>
        </p:grpSpPr>
        <p:sp>
          <p:nvSpPr>
            <p:cNvPr id="221" name="22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19620978">
            <a:off x="1857315" y="3744694"/>
            <a:ext cx="412731" cy="919430"/>
            <a:chOff x="971600" y="0"/>
            <a:chExt cx="1080120" cy="2279104"/>
          </a:xfrm>
          <a:effectLst>
            <a:outerShdw sx="115000" sy="115000" algn="ctr" rotWithShape="0">
              <a:schemeClr val="tx1"/>
            </a:outerShdw>
            <a:reflection dir="5400000" sy="-100000" algn="bl" rotWithShape="0"/>
          </a:effectLst>
        </p:grpSpPr>
        <p:sp>
          <p:nvSpPr>
            <p:cNvPr id="224" name="22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19620978">
            <a:off x="2297317" y="3729448"/>
            <a:ext cx="412731" cy="919430"/>
            <a:chOff x="971600" y="0"/>
            <a:chExt cx="1080120" cy="2279104"/>
          </a:xfrm>
          <a:effectLst>
            <a:outerShdw sx="115000" sy="115000" algn="ctr" rotWithShape="0">
              <a:schemeClr val="tx1"/>
            </a:outerShdw>
            <a:reflection dir="5400000" sy="-100000" algn="bl" rotWithShape="0"/>
          </a:effectLst>
        </p:grpSpPr>
        <p:sp>
          <p:nvSpPr>
            <p:cNvPr id="227" name="22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19620978">
            <a:off x="2779857" y="3729448"/>
            <a:ext cx="412731" cy="919430"/>
            <a:chOff x="971600" y="0"/>
            <a:chExt cx="1080120" cy="2279104"/>
          </a:xfrm>
          <a:effectLst>
            <a:outerShdw sx="115000" sy="115000" algn="ctr" rotWithShape="0">
              <a:schemeClr val="tx1"/>
            </a:outerShdw>
            <a:reflection dir="5400000" sy="-100000" algn="bl" rotWithShape="0"/>
          </a:effectLst>
        </p:grpSpPr>
        <p:sp>
          <p:nvSpPr>
            <p:cNvPr id="230" name="22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19620978">
            <a:off x="3276499" y="3714681"/>
            <a:ext cx="412731" cy="919430"/>
            <a:chOff x="971600" y="0"/>
            <a:chExt cx="1080120" cy="2279104"/>
          </a:xfrm>
          <a:effectLst>
            <a:outerShdw sx="115000" sy="115000" algn="ctr" rotWithShape="0">
              <a:schemeClr val="tx1"/>
            </a:outerShdw>
            <a:reflection dir="5400000" sy="-100000" algn="bl" rotWithShape="0"/>
          </a:effectLst>
        </p:grpSpPr>
        <p:sp>
          <p:nvSpPr>
            <p:cNvPr id="233" name="23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1979022" flipH="1">
            <a:off x="8299223" y="3744694"/>
            <a:ext cx="412731" cy="919430"/>
            <a:chOff x="971600" y="0"/>
            <a:chExt cx="1080120" cy="2279104"/>
          </a:xfrm>
          <a:effectLst>
            <a:outerShdw sx="115000" sy="115000" algn="ctr" rotWithShape="0">
              <a:schemeClr val="tx1"/>
            </a:outerShdw>
            <a:reflection dir="5400000" sy="-100000" algn="bl" rotWithShape="0"/>
          </a:effectLst>
        </p:grpSpPr>
        <p:sp>
          <p:nvSpPr>
            <p:cNvPr id="236" name="23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1979022" flipH="1">
            <a:off x="7816682" y="3744694"/>
            <a:ext cx="412731" cy="919430"/>
            <a:chOff x="971600" y="0"/>
            <a:chExt cx="1080120" cy="2279104"/>
          </a:xfrm>
          <a:effectLst>
            <a:outerShdw sx="115000" sy="115000" algn="ctr" rotWithShape="0">
              <a:schemeClr val="tx1"/>
            </a:outerShdw>
            <a:reflection dir="5400000" sy="-100000" algn="bl" rotWithShape="0"/>
          </a:effectLst>
        </p:grpSpPr>
        <p:sp>
          <p:nvSpPr>
            <p:cNvPr id="239" name="23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1979022" flipH="1">
            <a:off x="7320041" y="3729927"/>
            <a:ext cx="412731" cy="919430"/>
            <a:chOff x="971600" y="0"/>
            <a:chExt cx="1080120" cy="2279104"/>
          </a:xfrm>
          <a:effectLst>
            <a:outerShdw sx="115000" sy="115000" algn="ctr" rotWithShape="0">
              <a:schemeClr val="tx1"/>
            </a:outerShdw>
            <a:reflection dir="5400000" sy="-100000" algn="bl" rotWithShape="0"/>
          </a:effectLst>
        </p:grpSpPr>
        <p:sp>
          <p:nvSpPr>
            <p:cNvPr id="242" name="24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1979022" flipH="1">
            <a:off x="6837446" y="3744694"/>
            <a:ext cx="412731" cy="919430"/>
            <a:chOff x="971600" y="0"/>
            <a:chExt cx="1080120" cy="2279104"/>
          </a:xfrm>
          <a:effectLst>
            <a:outerShdw sx="115000" sy="115000" algn="ctr" rotWithShape="0">
              <a:schemeClr val="tx1"/>
            </a:outerShdw>
            <a:reflection dir="5400000" sy="-100000" algn="bl" rotWithShape="0"/>
          </a:effectLst>
        </p:grpSpPr>
        <p:sp>
          <p:nvSpPr>
            <p:cNvPr id="245" name="24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7" name="246 Grupo"/>
          <p:cNvGrpSpPr/>
          <p:nvPr/>
        </p:nvGrpSpPr>
        <p:grpSpPr>
          <a:xfrm rot="1979022" flipH="1">
            <a:off x="6397442" y="3729448"/>
            <a:ext cx="412731" cy="919430"/>
            <a:chOff x="971600" y="0"/>
            <a:chExt cx="1080120" cy="2279104"/>
          </a:xfrm>
          <a:effectLst>
            <a:outerShdw sx="115000" sy="115000" algn="ctr" rotWithShape="0">
              <a:schemeClr val="tx1"/>
            </a:outerShdw>
            <a:reflection dir="5400000" sy="-100000" algn="bl" rotWithShape="0"/>
          </a:effectLst>
        </p:grpSpPr>
        <p:sp>
          <p:nvSpPr>
            <p:cNvPr id="248" name="24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0" name="249 Grupo"/>
          <p:cNvGrpSpPr/>
          <p:nvPr/>
        </p:nvGrpSpPr>
        <p:grpSpPr>
          <a:xfrm rot="1979022" flipH="1">
            <a:off x="5914904" y="3729448"/>
            <a:ext cx="412731" cy="919430"/>
            <a:chOff x="971600" y="0"/>
            <a:chExt cx="1080120" cy="2279104"/>
          </a:xfrm>
          <a:effectLst>
            <a:outerShdw sx="115000" sy="115000" algn="ctr" rotWithShape="0">
              <a:schemeClr val="tx1"/>
            </a:outerShdw>
            <a:reflection dir="5400000" sy="-100000" algn="bl" rotWithShape="0"/>
          </a:effectLst>
        </p:grpSpPr>
        <p:sp>
          <p:nvSpPr>
            <p:cNvPr id="251" name="25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3" name="252 Grupo"/>
          <p:cNvGrpSpPr/>
          <p:nvPr/>
        </p:nvGrpSpPr>
        <p:grpSpPr>
          <a:xfrm rot="1979022" flipH="1">
            <a:off x="5418262" y="3714681"/>
            <a:ext cx="412731" cy="919430"/>
            <a:chOff x="971600" y="0"/>
            <a:chExt cx="1080120" cy="2279104"/>
          </a:xfrm>
          <a:effectLst>
            <a:outerShdw sx="115000" sy="115000" algn="ctr" rotWithShape="0">
              <a:schemeClr val="tx1"/>
            </a:outerShdw>
            <a:reflection dir="5400000" sy="-100000" algn="bl" rotWithShape="0"/>
          </a:effectLst>
        </p:grpSpPr>
        <p:sp>
          <p:nvSpPr>
            <p:cNvPr id="254" name="25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58" name="257 Rectángulo"/>
          <p:cNvSpPr/>
          <p:nvPr/>
        </p:nvSpPr>
        <p:spPr>
          <a:xfrm rot="10800000">
            <a:off x="-102122" y="-236562"/>
            <a:ext cx="9252520" cy="5688632"/>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52719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2"/>
                                        </p:tgtEl>
                                        <p:attrNameLst>
                                          <p:attrName>style.visibility</p:attrName>
                                        </p:attrNameLst>
                                      </p:cBhvr>
                                      <p:to>
                                        <p:strVal val="visible"/>
                                      </p:to>
                                    </p:set>
                                    <p:anim calcmode="lin" valueType="num">
                                      <p:cBhvr additive="base">
                                        <p:cTn id="7" dur="4500" fill="hold"/>
                                        <p:tgtEl>
                                          <p:spTgt spid="232"/>
                                        </p:tgtEl>
                                        <p:attrNameLst>
                                          <p:attrName>ppt_x</p:attrName>
                                        </p:attrNameLst>
                                      </p:cBhvr>
                                      <p:tavLst>
                                        <p:tav tm="0">
                                          <p:val>
                                            <p:strVal val="0-#ppt_w/2"/>
                                          </p:val>
                                        </p:tav>
                                        <p:tav tm="100000">
                                          <p:val>
                                            <p:strVal val="#ppt_x"/>
                                          </p:val>
                                        </p:tav>
                                      </p:tavLst>
                                    </p:anim>
                                    <p:anim calcmode="lin" valueType="num">
                                      <p:cBhvr additive="base">
                                        <p:cTn id="8" dur="4500" fill="hold"/>
                                        <p:tgtEl>
                                          <p:spTgt spid="232"/>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500"/>
                                        <p:tgtEl>
                                          <p:spTgt spid="232"/>
                                        </p:tgtEl>
                                        <p:attrNameLst>
                                          <p:attrName>ppt_x</p:attrName>
                                        </p:attrNameLst>
                                      </p:cBhvr>
                                      <p:tavLst>
                                        <p:tav tm="0">
                                          <p:val>
                                            <p:strVal val="ppt_x"/>
                                          </p:val>
                                        </p:tav>
                                        <p:tav tm="100000">
                                          <p:val>
                                            <p:strVal val="1+ppt_w/2"/>
                                          </p:val>
                                        </p:tav>
                                      </p:tavLst>
                                    </p:anim>
                                    <p:anim calcmode="lin" valueType="num">
                                      <p:cBhvr additive="base">
                                        <p:cTn id="11" dur="4500"/>
                                        <p:tgtEl>
                                          <p:spTgt spid="232"/>
                                        </p:tgtEl>
                                        <p:attrNameLst>
                                          <p:attrName>ppt_y</p:attrName>
                                        </p:attrNameLst>
                                      </p:cBhvr>
                                      <p:tavLst>
                                        <p:tav tm="0">
                                          <p:val>
                                            <p:strVal val="ppt_y"/>
                                          </p:val>
                                        </p:tav>
                                        <p:tav tm="100000">
                                          <p:val>
                                            <p:strVal val="ppt_y"/>
                                          </p:val>
                                        </p:tav>
                                      </p:tavLst>
                                    </p:anim>
                                    <p:set>
                                      <p:cBhvr>
                                        <p:cTn id="12" dur="1" fill="hold">
                                          <p:stCondLst>
                                            <p:cond delay="4499"/>
                                          </p:stCondLst>
                                        </p:cTn>
                                        <p:tgtEl>
                                          <p:spTgt spid="23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4500" fill="hold"/>
                                        <p:tgtEl>
                                          <p:spTgt spid="232"/>
                                        </p:tgtEl>
                                        <p:attrNameLst>
                                          <p:attrName>r</p:attrName>
                                        </p:attrNameLst>
                                      </p:cBhvr>
                                    </p:animRot>
                                  </p:childTnLst>
                                </p:cTn>
                              </p:par>
                              <p:par>
                                <p:cTn id="15" presetID="2" presetClass="entr" presetSubtype="8" fill="hold" nodeType="withEffect">
                                  <p:stCondLst>
                                    <p:cond delay="0"/>
                                  </p:stCondLst>
                                  <p:childTnLst>
                                    <p:set>
                                      <p:cBhvr>
                                        <p:cTn id="16" dur="1" fill="hold">
                                          <p:stCondLst>
                                            <p:cond delay="0"/>
                                          </p:stCondLst>
                                        </p:cTn>
                                        <p:tgtEl>
                                          <p:spTgt spid="229"/>
                                        </p:tgtEl>
                                        <p:attrNameLst>
                                          <p:attrName>style.visibility</p:attrName>
                                        </p:attrNameLst>
                                      </p:cBhvr>
                                      <p:to>
                                        <p:strVal val="visible"/>
                                      </p:to>
                                    </p:set>
                                    <p:anim calcmode="lin" valueType="num">
                                      <p:cBhvr additive="base">
                                        <p:cTn id="17" dur="4500" fill="hold"/>
                                        <p:tgtEl>
                                          <p:spTgt spid="229"/>
                                        </p:tgtEl>
                                        <p:attrNameLst>
                                          <p:attrName>ppt_x</p:attrName>
                                        </p:attrNameLst>
                                      </p:cBhvr>
                                      <p:tavLst>
                                        <p:tav tm="0">
                                          <p:val>
                                            <p:strVal val="0-#ppt_w/2"/>
                                          </p:val>
                                        </p:tav>
                                        <p:tav tm="100000">
                                          <p:val>
                                            <p:strVal val="#ppt_x"/>
                                          </p:val>
                                        </p:tav>
                                      </p:tavLst>
                                    </p:anim>
                                    <p:anim calcmode="lin" valueType="num">
                                      <p:cBhvr additive="base">
                                        <p:cTn id="18" dur="4500" fill="hold"/>
                                        <p:tgtEl>
                                          <p:spTgt spid="229"/>
                                        </p:tgtEl>
                                        <p:attrNameLst>
                                          <p:attrName>ppt_y</p:attrName>
                                        </p:attrNameLst>
                                      </p:cBhvr>
                                      <p:tavLst>
                                        <p:tav tm="0">
                                          <p:val>
                                            <p:strVal val="#ppt_y"/>
                                          </p:val>
                                        </p:tav>
                                        <p:tav tm="100000">
                                          <p:val>
                                            <p:strVal val="#ppt_y"/>
                                          </p:val>
                                        </p:tav>
                                      </p:tavLst>
                                    </p:anim>
                                  </p:childTnLst>
                                </p:cTn>
                              </p:par>
                              <p:par>
                                <p:cTn id="19" presetID="2" presetClass="exit" presetSubtype="2" fill="hold" nodeType="withEffect">
                                  <p:stCondLst>
                                    <p:cond delay="0"/>
                                  </p:stCondLst>
                                  <p:childTnLst>
                                    <p:anim calcmode="lin" valueType="num">
                                      <p:cBhvr additive="base">
                                        <p:cTn id="20" dur="4500"/>
                                        <p:tgtEl>
                                          <p:spTgt spid="229"/>
                                        </p:tgtEl>
                                        <p:attrNameLst>
                                          <p:attrName>ppt_x</p:attrName>
                                        </p:attrNameLst>
                                      </p:cBhvr>
                                      <p:tavLst>
                                        <p:tav tm="0">
                                          <p:val>
                                            <p:strVal val="ppt_x"/>
                                          </p:val>
                                        </p:tav>
                                        <p:tav tm="100000">
                                          <p:val>
                                            <p:strVal val="1+ppt_w/2"/>
                                          </p:val>
                                        </p:tav>
                                      </p:tavLst>
                                    </p:anim>
                                    <p:anim calcmode="lin" valueType="num">
                                      <p:cBhvr additive="base">
                                        <p:cTn id="21" dur="4500"/>
                                        <p:tgtEl>
                                          <p:spTgt spid="229"/>
                                        </p:tgtEl>
                                        <p:attrNameLst>
                                          <p:attrName>ppt_y</p:attrName>
                                        </p:attrNameLst>
                                      </p:cBhvr>
                                      <p:tavLst>
                                        <p:tav tm="0">
                                          <p:val>
                                            <p:strVal val="ppt_y"/>
                                          </p:val>
                                        </p:tav>
                                        <p:tav tm="100000">
                                          <p:val>
                                            <p:strVal val="ppt_y"/>
                                          </p:val>
                                        </p:tav>
                                      </p:tavLst>
                                    </p:anim>
                                    <p:set>
                                      <p:cBhvr>
                                        <p:cTn id="22" dur="1" fill="hold">
                                          <p:stCondLst>
                                            <p:cond delay="4499"/>
                                          </p:stCondLst>
                                        </p:cTn>
                                        <p:tgtEl>
                                          <p:spTgt spid="229"/>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4500" fill="hold"/>
                                        <p:tgtEl>
                                          <p:spTgt spid="229"/>
                                        </p:tgtEl>
                                        <p:attrNameLst>
                                          <p:attrName>r</p:attrName>
                                        </p:attrNameLst>
                                      </p:cBhvr>
                                    </p:animRot>
                                  </p:childTnLst>
                                </p:cTn>
                              </p:par>
                              <p:par>
                                <p:cTn id="25" presetID="2" presetClass="entr" presetSubtype="8" fill="hold" nodeType="withEffect">
                                  <p:stCondLst>
                                    <p:cond delay="0"/>
                                  </p:stCondLst>
                                  <p:childTnLst>
                                    <p:set>
                                      <p:cBhvr>
                                        <p:cTn id="26" dur="1" fill="hold">
                                          <p:stCondLst>
                                            <p:cond delay="0"/>
                                          </p:stCondLst>
                                        </p:cTn>
                                        <p:tgtEl>
                                          <p:spTgt spid="226"/>
                                        </p:tgtEl>
                                        <p:attrNameLst>
                                          <p:attrName>style.visibility</p:attrName>
                                        </p:attrNameLst>
                                      </p:cBhvr>
                                      <p:to>
                                        <p:strVal val="visible"/>
                                      </p:to>
                                    </p:set>
                                    <p:anim calcmode="lin" valueType="num">
                                      <p:cBhvr additive="base">
                                        <p:cTn id="27" dur="4500" fill="hold"/>
                                        <p:tgtEl>
                                          <p:spTgt spid="226"/>
                                        </p:tgtEl>
                                        <p:attrNameLst>
                                          <p:attrName>ppt_x</p:attrName>
                                        </p:attrNameLst>
                                      </p:cBhvr>
                                      <p:tavLst>
                                        <p:tav tm="0">
                                          <p:val>
                                            <p:strVal val="0-#ppt_w/2"/>
                                          </p:val>
                                        </p:tav>
                                        <p:tav tm="100000">
                                          <p:val>
                                            <p:strVal val="#ppt_x"/>
                                          </p:val>
                                        </p:tav>
                                      </p:tavLst>
                                    </p:anim>
                                    <p:anim calcmode="lin" valueType="num">
                                      <p:cBhvr additive="base">
                                        <p:cTn id="28" dur="4500" fill="hold"/>
                                        <p:tgtEl>
                                          <p:spTgt spid="226"/>
                                        </p:tgtEl>
                                        <p:attrNameLst>
                                          <p:attrName>ppt_y</p:attrName>
                                        </p:attrNameLst>
                                      </p:cBhvr>
                                      <p:tavLst>
                                        <p:tav tm="0">
                                          <p:val>
                                            <p:strVal val="#ppt_y"/>
                                          </p:val>
                                        </p:tav>
                                        <p:tav tm="100000">
                                          <p:val>
                                            <p:strVal val="#ppt_y"/>
                                          </p:val>
                                        </p:tav>
                                      </p:tavLst>
                                    </p:anim>
                                  </p:childTnLst>
                                </p:cTn>
                              </p:par>
                              <p:par>
                                <p:cTn id="29" presetID="2" presetClass="exit" presetSubtype="2" fill="hold" nodeType="withEffect">
                                  <p:stCondLst>
                                    <p:cond delay="0"/>
                                  </p:stCondLst>
                                  <p:childTnLst>
                                    <p:anim calcmode="lin" valueType="num">
                                      <p:cBhvr additive="base">
                                        <p:cTn id="30" dur="4500"/>
                                        <p:tgtEl>
                                          <p:spTgt spid="226"/>
                                        </p:tgtEl>
                                        <p:attrNameLst>
                                          <p:attrName>ppt_x</p:attrName>
                                        </p:attrNameLst>
                                      </p:cBhvr>
                                      <p:tavLst>
                                        <p:tav tm="0">
                                          <p:val>
                                            <p:strVal val="ppt_x"/>
                                          </p:val>
                                        </p:tav>
                                        <p:tav tm="100000">
                                          <p:val>
                                            <p:strVal val="1+ppt_w/2"/>
                                          </p:val>
                                        </p:tav>
                                      </p:tavLst>
                                    </p:anim>
                                    <p:anim calcmode="lin" valueType="num">
                                      <p:cBhvr additive="base">
                                        <p:cTn id="31" dur="4500"/>
                                        <p:tgtEl>
                                          <p:spTgt spid="226"/>
                                        </p:tgtEl>
                                        <p:attrNameLst>
                                          <p:attrName>ppt_y</p:attrName>
                                        </p:attrNameLst>
                                      </p:cBhvr>
                                      <p:tavLst>
                                        <p:tav tm="0">
                                          <p:val>
                                            <p:strVal val="ppt_y"/>
                                          </p:val>
                                        </p:tav>
                                        <p:tav tm="100000">
                                          <p:val>
                                            <p:strVal val="ppt_y"/>
                                          </p:val>
                                        </p:tav>
                                      </p:tavLst>
                                    </p:anim>
                                    <p:set>
                                      <p:cBhvr>
                                        <p:cTn id="32" dur="1" fill="hold">
                                          <p:stCondLst>
                                            <p:cond delay="4499"/>
                                          </p:stCondLst>
                                        </p:cTn>
                                        <p:tgtEl>
                                          <p:spTgt spid="226"/>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4500" fill="hold"/>
                                        <p:tgtEl>
                                          <p:spTgt spid="226"/>
                                        </p:tgtEl>
                                        <p:attrNameLst>
                                          <p:attrName>r</p:attrName>
                                        </p:attrNameLst>
                                      </p:cBhvr>
                                    </p:animRot>
                                  </p:childTnLst>
                                </p:cTn>
                              </p:par>
                              <p:par>
                                <p:cTn id="35" presetID="2" presetClass="entr" presetSubtype="8" fill="hold" nodeType="withEffect">
                                  <p:stCondLst>
                                    <p:cond delay="0"/>
                                  </p:stCondLst>
                                  <p:childTnLst>
                                    <p:set>
                                      <p:cBhvr>
                                        <p:cTn id="36" dur="1" fill="hold">
                                          <p:stCondLst>
                                            <p:cond delay="0"/>
                                          </p:stCondLst>
                                        </p:cTn>
                                        <p:tgtEl>
                                          <p:spTgt spid="223"/>
                                        </p:tgtEl>
                                        <p:attrNameLst>
                                          <p:attrName>style.visibility</p:attrName>
                                        </p:attrNameLst>
                                      </p:cBhvr>
                                      <p:to>
                                        <p:strVal val="visible"/>
                                      </p:to>
                                    </p:set>
                                    <p:anim calcmode="lin" valueType="num">
                                      <p:cBhvr additive="base">
                                        <p:cTn id="37" dur="4500" fill="hold"/>
                                        <p:tgtEl>
                                          <p:spTgt spid="223"/>
                                        </p:tgtEl>
                                        <p:attrNameLst>
                                          <p:attrName>ppt_x</p:attrName>
                                        </p:attrNameLst>
                                      </p:cBhvr>
                                      <p:tavLst>
                                        <p:tav tm="0">
                                          <p:val>
                                            <p:strVal val="0-#ppt_w/2"/>
                                          </p:val>
                                        </p:tav>
                                        <p:tav tm="100000">
                                          <p:val>
                                            <p:strVal val="#ppt_x"/>
                                          </p:val>
                                        </p:tav>
                                      </p:tavLst>
                                    </p:anim>
                                    <p:anim calcmode="lin" valueType="num">
                                      <p:cBhvr additive="base">
                                        <p:cTn id="38" dur="4500" fill="hold"/>
                                        <p:tgtEl>
                                          <p:spTgt spid="223"/>
                                        </p:tgtEl>
                                        <p:attrNameLst>
                                          <p:attrName>ppt_y</p:attrName>
                                        </p:attrNameLst>
                                      </p:cBhvr>
                                      <p:tavLst>
                                        <p:tav tm="0">
                                          <p:val>
                                            <p:strVal val="#ppt_y"/>
                                          </p:val>
                                        </p:tav>
                                        <p:tav tm="100000">
                                          <p:val>
                                            <p:strVal val="#ppt_y"/>
                                          </p:val>
                                        </p:tav>
                                      </p:tavLst>
                                    </p:anim>
                                  </p:childTnLst>
                                </p:cTn>
                              </p:par>
                              <p:par>
                                <p:cTn id="39" presetID="2" presetClass="exit" presetSubtype="2" fill="hold" nodeType="withEffect">
                                  <p:stCondLst>
                                    <p:cond delay="0"/>
                                  </p:stCondLst>
                                  <p:childTnLst>
                                    <p:anim calcmode="lin" valueType="num">
                                      <p:cBhvr additive="base">
                                        <p:cTn id="40" dur="4500"/>
                                        <p:tgtEl>
                                          <p:spTgt spid="223"/>
                                        </p:tgtEl>
                                        <p:attrNameLst>
                                          <p:attrName>ppt_x</p:attrName>
                                        </p:attrNameLst>
                                      </p:cBhvr>
                                      <p:tavLst>
                                        <p:tav tm="0">
                                          <p:val>
                                            <p:strVal val="ppt_x"/>
                                          </p:val>
                                        </p:tav>
                                        <p:tav tm="100000">
                                          <p:val>
                                            <p:strVal val="1+ppt_w/2"/>
                                          </p:val>
                                        </p:tav>
                                      </p:tavLst>
                                    </p:anim>
                                    <p:anim calcmode="lin" valueType="num">
                                      <p:cBhvr additive="base">
                                        <p:cTn id="41" dur="4500"/>
                                        <p:tgtEl>
                                          <p:spTgt spid="223"/>
                                        </p:tgtEl>
                                        <p:attrNameLst>
                                          <p:attrName>ppt_y</p:attrName>
                                        </p:attrNameLst>
                                      </p:cBhvr>
                                      <p:tavLst>
                                        <p:tav tm="0">
                                          <p:val>
                                            <p:strVal val="ppt_y"/>
                                          </p:val>
                                        </p:tav>
                                        <p:tav tm="100000">
                                          <p:val>
                                            <p:strVal val="ppt_y"/>
                                          </p:val>
                                        </p:tav>
                                      </p:tavLst>
                                    </p:anim>
                                    <p:set>
                                      <p:cBhvr>
                                        <p:cTn id="42" dur="1" fill="hold">
                                          <p:stCondLst>
                                            <p:cond delay="4499"/>
                                          </p:stCondLst>
                                        </p:cTn>
                                        <p:tgtEl>
                                          <p:spTgt spid="223"/>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4500" fill="hold"/>
                                        <p:tgtEl>
                                          <p:spTgt spid="223"/>
                                        </p:tgtEl>
                                        <p:attrNameLst>
                                          <p:attrName>r</p:attrName>
                                        </p:attrNameLst>
                                      </p:cBhvr>
                                    </p:animRot>
                                  </p:childTnLst>
                                </p:cTn>
                              </p:par>
                              <p:par>
                                <p:cTn id="45" presetID="2" presetClass="entr" presetSubtype="8" fill="hold" nodeType="withEffect">
                                  <p:stCondLst>
                                    <p:cond delay="0"/>
                                  </p:stCondLst>
                                  <p:childTnLst>
                                    <p:set>
                                      <p:cBhvr>
                                        <p:cTn id="46" dur="1" fill="hold">
                                          <p:stCondLst>
                                            <p:cond delay="0"/>
                                          </p:stCondLst>
                                        </p:cTn>
                                        <p:tgtEl>
                                          <p:spTgt spid="220"/>
                                        </p:tgtEl>
                                        <p:attrNameLst>
                                          <p:attrName>style.visibility</p:attrName>
                                        </p:attrNameLst>
                                      </p:cBhvr>
                                      <p:to>
                                        <p:strVal val="visible"/>
                                      </p:to>
                                    </p:set>
                                    <p:anim calcmode="lin" valueType="num">
                                      <p:cBhvr additive="base">
                                        <p:cTn id="47" dur="4500" fill="hold"/>
                                        <p:tgtEl>
                                          <p:spTgt spid="220"/>
                                        </p:tgtEl>
                                        <p:attrNameLst>
                                          <p:attrName>ppt_x</p:attrName>
                                        </p:attrNameLst>
                                      </p:cBhvr>
                                      <p:tavLst>
                                        <p:tav tm="0">
                                          <p:val>
                                            <p:strVal val="0-#ppt_w/2"/>
                                          </p:val>
                                        </p:tav>
                                        <p:tav tm="100000">
                                          <p:val>
                                            <p:strVal val="#ppt_x"/>
                                          </p:val>
                                        </p:tav>
                                      </p:tavLst>
                                    </p:anim>
                                    <p:anim calcmode="lin" valueType="num">
                                      <p:cBhvr additive="base">
                                        <p:cTn id="48" dur="4500" fill="hold"/>
                                        <p:tgtEl>
                                          <p:spTgt spid="220"/>
                                        </p:tgtEl>
                                        <p:attrNameLst>
                                          <p:attrName>ppt_y</p:attrName>
                                        </p:attrNameLst>
                                      </p:cBhvr>
                                      <p:tavLst>
                                        <p:tav tm="0">
                                          <p:val>
                                            <p:strVal val="#ppt_y"/>
                                          </p:val>
                                        </p:tav>
                                        <p:tav tm="100000">
                                          <p:val>
                                            <p:strVal val="#ppt_y"/>
                                          </p:val>
                                        </p:tav>
                                      </p:tavLst>
                                    </p:anim>
                                  </p:childTnLst>
                                </p:cTn>
                              </p:par>
                              <p:par>
                                <p:cTn id="49" presetID="2" presetClass="exit" presetSubtype="2" fill="hold" nodeType="withEffect">
                                  <p:stCondLst>
                                    <p:cond delay="0"/>
                                  </p:stCondLst>
                                  <p:childTnLst>
                                    <p:anim calcmode="lin" valueType="num">
                                      <p:cBhvr additive="base">
                                        <p:cTn id="50" dur="4500"/>
                                        <p:tgtEl>
                                          <p:spTgt spid="220"/>
                                        </p:tgtEl>
                                        <p:attrNameLst>
                                          <p:attrName>ppt_x</p:attrName>
                                        </p:attrNameLst>
                                      </p:cBhvr>
                                      <p:tavLst>
                                        <p:tav tm="0">
                                          <p:val>
                                            <p:strVal val="ppt_x"/>
                                          </p:val>
                                        </p:tav>
                                        <p:tav tm="100000">
                                          <p:val>
                                            <p:strVal val="1+ppt_w/2"/>
                                          </p:val>
                                        </p:tav>
                                      </p:tavLst>
                                    </p:anim>
                                    <p:anim calcmode="lin" valueType="num">
                                      <p:cBhvr additive="base">
                                        <p:cTn id="51" dur="4500"/>
                                        <p:tgtEl>
                                          <p:spTgt spid="220"/>
                                        </p:tgtEl>
                                        <p:attrNameLst>
                                          <p:attrName>ppt_y</p:attrName>
                                        </p:attrNameLst>
                                      </p:cBhvr>
                                      <p:tavLst>
                                        <p:tav tm="0">
                                          <p:val>
                                            <p:strVal val="ppt_y"/>
                                          </p:val>
                                        </p:tav>
                                        <p:tav tm="100000">
                                          <p:val>
                                            <p:strVal val="ppt_y"/>
                                          </p:val>
                                        </p:tav>
                                      </p:tavLst>
                                    </p:anim>
                                    <p:set>
                                      <p:cBhvr>
                                        <p:cTn id="52" dur="1" fill="hold">
                                          <p:stCondLst>
                                            <p:cond delay="4499"/>
                                          </p:stCondLst>
                                        </p:cTn>
                                        <p:tgtEl>
                                          <p:spTgt spid="220"/>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4500" fill="hold"/>
                                        <p:tgtEl>
                                          <p:spTgt spid="220"/>
                                        </p:tgtEl>
                                        <p:attrNameLst>
                                          <p:attrName>r</p:attrName>
                                        </p:attrNameLst>
                                      </p:cBhvr>
                                    </p:animRot>
                                  </p:childTnLst>
                                </p:cTn>
                              </p:par>
                              <p:par>
                                <p:cTn id="55" presetID="2" presetClass="entr" presetSubtype="8" fill="hold" nodeType="withEffect">
                                  <p:stCondLst>
                                    <p:cond delay="0"/>
                                  </p:stCondLst>
                                  <p:childTnLst>
                                    <p:set>
                                      <p:cBhvr>
                                        <p:cTn id="56" dur="1" fill="hold">
                                          <p:stCondLst>
                                            <p:cond delay="0"/>
                                          </p:stCondLst>
                                        </p:cTn>
                                        <p:tgtEl>
                                          <p:spTgt spid="217"/>
                                        </p:tgtEl>
                                        <p:attrNameLst>
                                          <p:attrName>style.visibility</p:attrName>
                                        </p:attrNameLst>
                                      </p:cBhvr>
                                      <p:to>
                                        <p:strVal val="visible"/>
                                      </p:to>
                                    </p:set>
                                    <p:anim calcmode="lin" valueType="num">
                                      <p:cBhvr additive="base">
                                        <p:cTn id="57" dur="4500" fill="hold"/>
                                        <p:tgtEl>
                                          <p:spTgt spid="217"/>
                                        </p:tgtEl>
                                        <p:attrNameLst>
                                          <p:attrName>ppt_x</p:attrName>
                                        </p:attrNameLst>
                                      </p:cBhvr>
                                      <p:tavLst>
                                        <p:tav tm="0">
                                          <p:val>
                                            <p:strVal val="0-#ppt_w/2"/>
                                          </p:val>
                                        </p:tav>
                                        <p:tav tm="100000">
                                          <p:val>
                                            <p:strVal val="#ppt_x"/>
                                          </p:val>
                                        </p:tav>
                                      </p:tavLst>
                                    </p:anim>
                                    <p:anim calcmode="lin" valueType="num">
                                      <p:cBhvr additive="base">
                                        <p:cTn id="58" dur="4500" fill="hold"/>
                                        <p:tgtEl>
                                          <p:spTgt spid="217"/>
                                        </p:tgtEl>
                                        <p:attrNameLst>
                                          <p:attrName>ppt_y</p:attrName>
                                        </p:attrNameLst>
                                      </p:cBhvr>
                                      <p:tavLst>
                                        <p:tav tm="0">
                                          <p:val>
                                            <p:strVal val="#ppt_y"/>
                                          </p:val>
                                        </p:tav>
                                        <p:tav tm="100000">
                                          <p:val>
                                            <p:strVal val="#ppt_y"/>
                                          </p:val>
                                        </p:tav>
                                      </p:tavLst>
                                    </p:anim>
                                  </p:childTnLst>
                                </p:cTn>
                              </p:par>
                              <p:par>
                                <p:cTn id="59" presetID="2" presetClass="exit" presetSubtype="2" fill="hold" nodeType="withEffect">
                                  <p:stCondLst>
                                    <p:cond delay="0"/>
                                  </p:stCondLst>
                                  <p:childTnLst>
                                    <p:anim calcmode="lin" valueType="num">
                                      <p:cBhvr additive="base">
                                        <p:cTn id="60" dur="4500"/>
                                        <p:tgtEl>
                                          <p:spTgt spid="217"/>
                                        </p:tgtEl>
                                        <p:attrNameLst>
                                          <p:attrName>ppt_x</p:attrName>
                                        </p:attrNameLst>
                                      </p:cBhvr>
                                      <p:tavLst>
                                        <p:tav tm="0">
                                          <p:val>
                                            <p:strVal val="ppt_x"/>
                                          </p:val>
                                        </p:tav>
                                        <p:tav tm="100000">
                                          <p:val>
                                            <p:strVal val="1+ppt_w/2"/>
                                          </p:val>
                                        </p:tav>
                                      </p:tavLst>
                                    </p:anim>
                                    <p:anim calcmode="lin" valueType="num">
                                      <p:cBhvr additive="base">
                                        <p:cTn id="61" dur="4500"/>
                                        <p:tgtEl>
                                          <p:spTgt spid="217"/>
                                        </p:tgtEl>
                                        <p:attrNameLst>
                                          <p:attrName>ppt_y</p:attrName>
                                        </p:attrNameLst>
                                      </p:cBhvr>
                                      <p:tavLst>
                                        <p:tav tm="0">
                                          <p:val>
                                            <p:strVal val="ppt_y"/>
                                          </p:val>
                                        </p:tav>
                                        <p:tav tm="100000">
                                          <p:val>
                                            <p:strVal val="ppt_y"/>
                                          </p:val>
                                        </p:tav>
                                      </p:tavLst>
                                    </p:anim>
                                    <p:set>
                                      <p:cBhvr>
                                        <p:cTn id="62" dur="1" fill="hold">
                                          <p:stCondLst>
                                            <p:cond delay="4499"/>
                                          </p:stCondLst>
                                        </p:cTn>
                                        <p:tgtEl>
                                          <p:spTgt spid="2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4500" fill="hold"/>
                                        <p:tgtEl>
                                          <p:spTgt spid="217"/>
                                        </p:tgtEl>
                                        <p:attrNameLst>
                                          <p:attrName>r</p:attrName>
                                        </p:attrNameLst>
                                      </p:cBhvr>
                                    </p:animRot>
                                  </p:childTnLst>
                                </p:cTn>
                              </p:par>
                              <p:par>
                                <p:cTn id="65" presetID="2" presetClass="entr" presetSubtype="8" fill="hold" nodeType="withEffect">
                                  <p:stCondLst>
                                    <p:cond delay="0"/>
                                  </p:stCondLst>
                                  <p:childTnLst>
                                    <p:set>
                                      <p:cBhvr>
                                        <p:cTn id="66" dur="1" fill="hold">
                                          <p:stCondLst>
                                            <p:cond delay="0"/>
                                          </p:stCondLst>
                                        </p:cTn>
                                        <p:tgtEl>
                                          <p:spTgt spid="214"/>
                                        </p:tgtEl>
                                        <p:attrNameLst>
                                          <p:attrName>style.visibility</p:attrName>
                                        </p:attrNameLst>
                                      </p:cBhvr>
                                      <p:to>
                                        <p:strVal val="visible"/>
                                      </p:to>
                                    </p:set>
                                    <p:anim calcmode="lin" valueType="num">
                                      <p:cBhvr additive="base">
                                        <p:cTn id="67" dur="4500" fill="hold"/>
                                        <p:tgtEl>
                                          <p:spTgt spid="214"/>
                                        </p:tgtEl>
                                        <p:attrNameLst>
                                          <p:attrName>ppt_x</p:attrName>
                                        </p:attrNameLst>
                                      </p:cBhvr>
                                      <p:tavLst>
                                        <p:tav tm="0">
                                          <p:val>
                                            <p:strVal val="0-#ppt_w/2"/>
                                          </p:val>
                                        </p:tav>
                                        <p:tav tm="100000">
                                          <p:val>
                                            <p:strVal val="#ppt_x"/>
                                          </p:val>
                                        </p:tav>
                                      </p:tavLst>
                                    </p:anim>
                                    <p:anim calcmode="lin" valueType="num">
                                      <p:cBhvr additive="base">
                                        <p:cTn id="68" dur="4500" fill="hold"/>
                                        <p:tgtEl>
                                          <p:spTgt spid="214"/>
                                        </p:tgtEl>
                                        <p:attrNameLst>
                                          <p:attrName>ppt_y</p:attrName>
                                        </p:attrNameLst>
                                      </p:cBhvr>
                                      <p:tavLst>
                                        <p:tav tm="0">
                                          <p:val>
                                            <p:strVal val="#ppt_y"/>
                                          </p:val>
                                        </p:tav>
                                        <p:tav tm="100000">
                                          <p:val>
                                            <p:strVal val="#ppt_y"/>
                                          </p:val>
                                        </p:tav>
                                      </p:tavLst>
                                    </p:anim>
                                  </p:childTnLst>
                                </p:cTn>
                              </p:par>
                              <p:par>
                                <p:cTn id="69" presetID="2" presetClass="exit" presetSubtype="2" fill="hold" nodeType="withEffect">
                                  <p:stCondLst>
                                    <p:cond delay="0"/>
                                  </p:stCondLst>
                                  <p:childTnLst>
                                    <p:anim calcmode="lin" valueType="num">
                                      <p:cBhvr additive="base">
                                        <p:cTn id="70" dur="4500"/>
                                        <p:tgtEl>
                                          <p:spTgt spid="214"/>
                                        </p:tgtEl>
                                        <p:attrNameLst>
                                          <p:attrName>ppt_x</p:attrName>
                                        </p:attrNameLst>
                                      </p:cBhvr>
                                      <p:tavLst>
                                        <p:tav tm="0">
                                          <p:val>
                                            <p:strVal val="ppt_x"/>
                                          </p:val>
                                        </p:tav>
                                        <p:tav tm="100000">
                                          <p:val>
                                            <p:strVal val="1+ppt_w/2"/>
                                          </p:val>
                                        </p:tav>
                                      </p:tavLst>
                                    </p:anim>
                                    <p:anim calcmode="lin" valueType="num">
                                      <p:cBhvr additive="base">
                                        <p:cTn id="71" dur="4500"/>
                                        <p:tgtEl>
                                          <p:spTgt spid="214"/>
                                        </p:tgtEl>
                                        <p:attrNameLst>
                                          <p:attrName>ppt_y</p:attrName>
                                        </p:attrNameLst>
                                      </p:cBhvr>
                                      <p:tavLst>
                                        <p:tav tm="0">
                                          <p:val>
                                            <p:strVal val="ppt_y"/>
                                          </p:val>
                                        </p:tav>
                                        <p:tav tm="100000">
                                          <p:val>
                                            <p:strVal val="ppt_y"/>
                                          </p:val>
                                        </p:tav>
                                      </p:tavLst>
                                    </p:anim>
                                    <p:set>
                                      <p:cBhvr>
                                        <p:cTn id="72" dur="1" fill="hold">
                                          <p:stCondLst>
                                            <p:cond delay="4499"/>
                                          </p:stCondLst>
                                        </p:cTn>
                                        <p:tgtEl>
                                          <p:spTgt spid="214"/>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4500" fill="hold"/>
                                        <p:tgtEl>
                                          <p:spTgt spid="214"/>
                                        </p:tgtEl>
                                        <p:attrNameLst>
                                          <p:attrName>r</p:attrName>
                                        </p:attrNameLst>
                                      </p:cBhvr>
                                    </p:animRot>
                                  </p:childTnLst>
                                </p:cTn>
                              </p:par>
                              <p:par>
                                <p:cTn id="75" presetID="2" presetClass="entr" presetSubtype="8" fill="hold" nodeType="withEffect">
                                  <p:stCondLst>
                                    <p:cond delay="0"/>
                                  </p:stCondLst>
                                  <p:childTnLst>
                                    <p:set>
                                      <p:cBhvr>
                                        <p:cTn id="76" dur="1" fill="hold">
                                          <p:stCondLst>
                                            <p:cond delay="0"/>
                                          </p:stCondLst>
                                        </p:cTn>
                                        <p:tgtEl>
                                          <p:spTgt spid="190"/>
                                        </p:tgtEl>
                                        <p:attrNameLst>
                                          <p:attrName>style.visibility</p:attrName>
                                        </p:attrNameLst>
                                      </p:cBhvr>
                                      <p:to>
                                        <p:strVal val="visible"/>
                                      </p:to>
                                    </p:set>
                                    <p:anim calcmode="lin" valueType="num">
                                      <p:cBhvr additive="base">
                                        <p:cTn id="77" dur="4500" fill="hold"/>
                                        <p:tgtEl>
                                          <p:spTgt spid="190"/>
                                        </p:tgtEl>
                                        <p:attrNameLst>
                                          <p:attrName>ppt_x</p:attrName>
                                        </p:attrNameLst>
                                      </p:cBhvr>
                                      <p:tavLst>
                                        <p:tav tm="0">
                                          <p:val>
                                            <p:strVal val="0-#ppt_w/2"/>
                                          </p:val>
                                        </p:tav>
                                        <p:tav tm="100000">
                                          <p:val>
                                            <p:strVal val="#ppt_x"/>
                                          </p:val>
                                        </p:tav>
                                      </p:tavLst>
                                    </p:anim>
                                    <p:anim calcmode="lin" valueType="num">
                                      <p:cBhvr additive="base">
                                        <p:cTn id="78" dur="4500" fill="hold"/>
                                        <p:tgtEl>
                                          <p:spTgt spid="190"/>
                                        </p:tgtEl>
                                        <p:attrNameLst>
                                          <p:attrName>ppt_y</p:attrName>
                                        </p:attrNameLst>
                                      </p:cBhvr>
                                      <p:tavLst>
                                        <p:tav tm="0">
                                          <p:val>
                                            <p:strVal val="#ppt_y"/>
                                          </p:val>
                                        </p:tav>
                                        <p:tav tm="100000">
                                          <p:val>
                                            <p:strVal val="#ppt_y"/>
                                          </p:val>
                                        </p:tav>
                                      </p:tavLst>
                                    </p:anim>
                                  </p:childTnLst>
                                </p:cTn>
                              </p:par>
                              <p:par>
                                <p:cTn id="79" presetID="2" presetClass="exit" presetSubtype="2" fill="hold" nodeType="withEffect">
                                  <p:stCondLst>
                                    <p:cond delay="0"/>
                                  </p:stCondLst>
                                  <p:childTnLst>
                                    <p:anim calcmode="lin" valueType="num">
                                      <p:cBhvr additive="base">
                                        <p:cTn id="80" dur="4500"/>
                                        <p:tgtEl>
                                          <p:spTgt spid="190"/>
                                        </p:tgtEl>
                                        <p:attrNameLst>
                                          <p:attrName>ppt_x</p:attrName>
                                        </p:attrNameLst>
                                      </p:cBhvr>
                                      <p:tavLst>
                                        <p:tav tm="0">
                                          <p:val>
                                            <p:strVal val="ppt_x"/>
                                          </p:val>
                                        </p:tav>
                                        <p:tav tm="100000">
                                          <p:val>
                                            <p:strVal val="1+ppt_w/2"/>
                                          </p:val>
                                        </p:tav>
                                      </p:tavLst>
                                    </p:anim>
                                    <p:anim calcmode="lin" valueType="num">
                                      <p:cBhvr additive="base">
                                        <p:cTn id="81" dur="4500"/>
                                        <p:tgtEl>
                                          <p:spTgt spid="190"/>
                                        </p:tgtEl>
                                        <p:attrNameLst>
                                          <p:attrName>ppt_y</p:attrName>
                                        </p:attrNameLst>
                                      </p:cBhvr>
                                      <p:tavLst>
                                        <p:tav tm="0">
                                          <p:val>
                                            <p:strVal val="ppt_y"/>
                                          </p:val>
                                        </p:tav>
                                        <p:tav tm="100000">
                                          <p:val>
                                            <p:strVal val="ppt_y"/>
                                          </p:val>
                                        </p:tav>
                                      </p:tavLst>
                                    </p:anim>
                                    <p:set>
                                      <p:cBhvr>
                                        <p:cTn id="82" dur="1" fill="hold">
                                          <p:stCondLst>
                                            <p:cond delay="4499"/>
                                          </p:stCondLst>
                                        </p:cTn>
                                        <p:tgtEl>
                                          <p:spTgt spid="190"/>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4500" fill="hold"/>
                                        <p:tgtEl>
                                          <p:spTgt spid="190"/>
                                        </p:tgtEl>
                                        <p:attrNameLst>
                                          <p:attrName>r</p:attrName>
                                        </p:attrNameLst>
                                      </p:cBhvr>
                                    </p:animRot>
                                  </p:childTnLst>
                                </p:cTn>
                              </p:par>
                              <p:par>
                                <p:cTn id="85" presetID="2" presetClass="entr" presetSubtype="8" fill="hold" nodeType="withEffect">
                                  <p:stCondLst>
                                    <p:cond delay="0"/>
                                  </p:stCondLst>
                                  <p:childTnLst>
                                    <p:set>
                                      <p:cBhvr>
                                        <p:cTn id="86" dur="1" fill="hold">
                                          <p:stCondLst>
                                            <p:cond delay="0"/>
                                          </p:stCondLst>
                                        </p:cTn>
                                        <p:tgtEl>
                                          <p:spTgt spid="187"/>
                                        </p:tgtEl>
                                        <p:attrNameLst>
                                          <p:attrName>style.visibility</p:attrName>
                                        </p:attrNameLst>
                                      </p:cBhvr>
                                      <p:to>
                                        <p:strVal val="visible"/>
                                      </p:to>
                                    </p:set>
                                    <p:anim calcmode="lin" valueType="num">
                                      <p:cBhvr additive="base">
                                        <p:cTn id="87" dur="4500" fill="hold"/>
                                        <p:tgtEl>
                                          <p:spTgt spid="187"/>
                                        </p:tgtEl>
                                        <p:attrNameLst>
                                          <p:attrName>ppt_x</p:attrName>
                                        </p:attrNameLst>
                                      </p:cBhvr>
                                      <p:tavLst>
                                        <p:tav tm="0">
                                          <p:val>
                                            <p:strVal val="0-#ppt_w/2"/>
                                          </p:val>
                                        </p:tav>
                                        <p:tav tm="100000">
                                          <p:val>
                                            <p:strVal val="#ppt_x"/>
                                          </p:val>
                                        </p:tav>
                                      </p:tavLst>
                                    </p:anim>
                                    <p:anim calcmode="lin" valueType="num">
                                      <p:cBhvr additive="base">
                                        <p:cTn id="88" dur="4500" fill="hold"/>
                                        <p:tgtEl>
                                          <p:spTgt spid="187"/>
                                        </p:tgtEl>
                                        <p:attrNameLst>
                                          <p:attrName>ppt_y</p:attrName>
                                        </p:attrNameLst>
                                      </p:cBhvr>
                                      <p:tavLst>
                                        <p:tav tm="0">
                                          <p:val>
                                            <p:strVal val="#ppt_y"/>
                                          </p:val>
                                        </p:tav>
                                        <p:tav tm="100000">
                                          <p:val>
                                            <p:strVal val="#ppt_y"/>
                                          </p:val>
                                        </p:tav>
                                      </p:tavLst>
                                    </p:anim>
                                  </p:childTnLst>
                                </p:cTn>
                              </p:par>
                              <p:par>
                                <p:cTn id="89" presetID="2" presetClass="exit" presetSubtype="2" fill="hold" nodeType="withEffect">
                                  <p:stCondLst>
                                    <p:cond delay="0"/>
                                  </p:stCondLst>
                                  <p:childTnLst>
                                    <p:anim calcmode="lin" valueType="num">
                                      <p:cBhvr additive="base">
                                        <p:cTn id="90" dur="4500"/>
                                        <p:tgtEl>
                                          <p:spTgt spid="187"/>
                                        </p:tgtEl>
                                        <p:attrNameLst>
                                          <p:attrName>ppt_x</p:attrName>
                                        </p:attrNameLst>
                                      </p:cBhvr>
                                      <p:tavLst>
                                        <p:tav tm="0">
                                          <p:val>
                                            <p:strVal val="ppt_x"/>
                                          </p:val>
                                        </p:tav>
                                        <p:tav tm="100000">
                                          <p:val>
                                            <p:strVal val="1+ppt_w/2"/>
                                          </p:val>
                                        </p:tav>
                                      </p:tavLst>
                                    </p:anim>
                                    <p:anim calcmode="lin" valueType="num">
                                      <p:cBhvr additive="base">
                                        <p:cTn id="91" dur="4500"/>
                                        <p:tgtEl>
                                          <p:spTgt spid="187"/>
                                        </p:tgtEl>
                                        <p:attrNameLst>
                                          <p:attrName>ppt_y</p:attrName>
                                        </p:attrNameLst>
                                      </p:cBhvr>
                                      <p:tavLst>
                                        <p:tav tm="0">
                                          <p:val>
                                            <p:strVal val="ppt_y"/>
                                          </p:val>
                                        </p:tav>
                                        <p:tav tm="100000">
                                          <p:val>
                                            <p:strVal val="ppt_y"/>
                                          </p:val>
                                        </p:tav>
                                      </p:tavLst>
                                    </p:anim>
                                    <p:set>
                                      <p:cBhvr>
                                        <p:cTn id="92" dur="1" fill="hold">
                                          <p:stCondLst>
                                            <p:cond delay="4499"/>
                                          </p:stCondLst>
                                        </p:cTn>
                                        <p:tgtEl>
                                          <p:spTgt spid="187"/>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4500" fill="hold"/>
                                        <p:tgtEl>
                                          <p:spTgt spid="187"/>
                                        </p:tgtEl>
                                        <p:attrNameLst>
                                          <p:attrName>r</p:attrName>
                                        </p:attrNameLst>
                                      </p:cBhvr>
                                    </p:animRot>
                                  </p:childTnLst>
                                </p:cTn>
                              </p:par>
                              <p:par>
                                <p:cTn id="95" presetID="2" presetClass="entr" presetSubtype="8" fill="hold" nodeType="withEffect">
                                  <p:stCondLst>
                                    <p:cond delay="0"/>
                                  </p:stCondLst>
                                  <p:childTnLst>
                                    <p:set>
                                      <p:cBhvr>
                                        <p:cTn id="96" dur="1" fill="hold">
                                          <p:stCondLst>
                                            <p:cond delay="0"/>
                                          </p:stCondLst>
                                        </p:cTn>
                                        <p:tgtEl>
                                          <p:spTgt spid="184"/>
                                        </p:tgtEl>
                                        <p:attrNameLst>
                                          <p:attrName>style.visibility</p:attrName>
                                        </p:attrNameLst>
                                      </p:cBhvr>
                                      <p:to>
                                        <p:strVal val="visible"/>
                                      </p:to>
                                    </p:set>
                                    <p:anim calcmode="lin" valueType="num">
                                      <p:cBhvr additive="base">
                                        <p:cTn id="97" dur="4500" fill="hold"/>
                                        <p:tgtEl>
                                          <p:spTgt spid="184"/>
                                        </p:tgtEl>
                                        <p:attrNameLst>
                                          <p:attrName>ppt_x</p:attrName>
                                        </p:attrNameLst>
                                      </p:cBhvr>
                                      <p:tavLst>
                                        <p:tav tm="0">
                                          <p:val>
                                            <p:strVal val="0-#ppt_w/2"/>
                                          </p:val>
                                        </p:tav>
                                        <p:tav tm="100000">
                                          <p:val>
                                            <p:strVal val="#ppt_x"/>
                                          </p:val>
                                        </p:tav>
                                      </p:tavLst>
                                    </p:anim>
                                    <p:anim calcmode="lin" valueType="num">
                                      <p:cBhvr additive="base">
                                        <p:cTn id="98" dur="4500" fill="hold"/>
                                        <p:tgtEl>
                                          <p:spTgt spid="184"/>
                                        </p:tgtEl>
                                        <p:attrNameLst>
                                          <p:attrName>ppt_y</p:attrName>
                                        </p:attrNameLst>
                                      </p:cBhvr>
                                      <p:tavLst>
                                        <p:tav tm="0">
                                          <p:val>
                                            <p:strVal val="#ppt_y"/>
                                          </p:val>
                                        </p:tav>
                                        <p:tav tm="100000">
                                          <p:val>
                                            <p:strVal val="#ppt_y"/>
                                          </p:val>
                                        </p:tav>
                                      </p:tavLst>
                                    </p:anim>
                                  </p:childTnLst>
                                </p:cTn>
                              </p:par>
                              <p:par>
                                <p:cTn id="99" presetID="2" presetClass="exit" presetSubtype="2" fill="hold" nodeType="withEffect">
                                  <p:stCondLst>
                                    <p:cond delay="0"/>
                                  </p:stCondLst>
                                  <p:childTnLst>
                                    <p:anim calcmode="lin" valueType="num">
                                      <p:cBhvr additive="base">
                                        <p:cTn id="100" dur="4500"/>
                                        <p:tgtEl>
                                          <p:spTgt spid="184"/>
                                        </p:tgtEl>
                                        <p:attrNameLst>
                                          <p:attrName>ppt_x</p:attrName>
                                        </p:attrNameLst>
                                      </p:cBhvr>
                                      <p:tavLst>
                                        <p:tav tm="0">
                                          <p:val>
                                            <p:strVal val="ppt_x"/>
                                          </p:val>
                                        </p:tav>
                                        <p:tav tm="100000">
                                          <p:val>
                                            <p:strVal val="1+ppt_w/2"/>
                                          </p:val>
                                        </p:tav>
                                      </p:tavLst>
                                    </p:anim>
                                    <p:anim calcmode="lin" valueType="num">
                                      <p:cBhvr additive="base">
                                        <p:cTn id="101" dur="4500"/>
                                        <p:tgtEl>
                                          <p:spTgt spid="184"/>
                                        </p:tgtEl>
                                        <p:attrNameLst>
                                          <p:attrName>ppt_y</p:attrName>
                                        </p:attrNameLst>
                                      </p:cBhvr>
                                      <p:tavLst>
                                        <p:tav tm="0">
                                          <p:val>
                                            <p:strVal val="ppt_y"/>
                                          </p:val>
                                        </p:tav>
                                        <p:tav tm="100000">
                                          <p:val>
                                            <p:strVal val="ppt_y"/>
                                          </p:val>
                                        </p:tav>
                                      </p:tavLst>
                                    </p:anim>
                                    <p:set>
                                      <p:cBhvr>
                                        <p:cTn id="102" dur="1" fill="hold">
                                          <p:stCondLst>
                                            <p:cond delay="4499"/>
                                          </p:stCondLst>
                                        </p:cTn>
                                        <p:tgtEl>
                                          <p:spTgt spid="184"/>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4500" fill="hold"/>
                                        <p:tgtEl>
                                          <p:spTgt spid="184"/>
                                        </p:tgtEl>
                                        <p:attrNameLst>
                                          <p:attrName>r</p:attrName>
                                        </p:attrNameLst>
                                      </p:cBhvr>
                                    </p:animRot>
                                  </p:childTnLst>
                                </p:cTn>
                              </p:par>
                              <p:par>
                                <p:cTn id="105" presetID="2" presetClass="entr" presetSubtype="8" fill="hold" nodeType="withEffect">
                                  <p:stCondLst>
                                    <p:cond delay="0"/>
                                  </p:stCondLst>
                                  <p:childTnLst>
                                    <p:set>
                                      <p:cBhvr>
                                        <p:cTn id="106" dur="1" fill="hold">
                                          <p:stCondLst>
                                            <p:cond delay="0"/>
                                          </p:stCondLst>
                                        </p:cTn>
                                        <p:tgtEl>
                                          <p:spTgt spid="181"/>
                                        </p:tgtEl>
                                        <p:attrNameLst>
                                          <p:attrName>style.visibility</p:attrName>
                                        </p:attrNameLst>
                                      </p:cBhvr>
                                      <p:to>
                                        <p:strVal val="visible"/>
                                      </p:to>
                                    </p:set>
                                    <p:anim calcmode="lin" valueType="num">
                                      <p:cBhvr additive="base">
                                        <p:cTn id="107" dur="4500" fill="hold"/>
                                        <p:tgtEl>
                                          <p:spTgt spid="181"/>
                                        </p:tgtEl>
                                        <p:attrNameLst>
                                          <p:attrName>ppt_x</p:attrName>
                                        </p:attrNameLst>
                                      </p:cBhvr>
                                      <p:tavLst>
                                        <p:tav tm="0">
                                          <p:val>
                                            <p:strVal val="0-#ppt_w/2"/>
                                          </p:val>
                                        </p:tav>
                                        <p:tav tm="100000">
                                          <p:val>
                                            <p:strVal val="#ppt_x"/>
                                          </p:val>
                                        </p:tav>
                                      </p:tavLst>
                                    </p:anim>
                                    <p:anim calcmode="lin" valueType="num">
                                      <p:cBhvr additive="base">
                                        <p:cTn id="108" dur="4500" fill="hold"/>
                                        <p:tgtEl>
                                          <p:spTgt spid="181"/>
                                        </p:tgtEl>
                                        <p:attrNameLst>
                                          <p:attrName>ppt_y</p:attrName>
                                        </p:attrNameLst>
                                      </p:cBhvr>
                                      <p:tavLst>
                                        <p:tav tm="0">
                                          <p:val>
                                            <p:strVal val="#ppt_y"/>
                                          </p:val>
                                        </p:tav>
                                        <p:tav tm="100000">
                                          <p:val>
                                            <p:strVal val="#ppt_y"/>
                                          </p:val>
                                        </p:tav>
                                      </p:tavLst>
                                    </p:anim>
                                  </p:childTnLst>
                                </p:cTn>
                              </p:par>
                              <p:par>
                                <p:cTn id="109" presetID="2" presetClass="exit" presetSubtype="2" fill="hold" nodeType="withEffect">
                                  <p:stCondLst>
                                    <p:cond delay="0"/>
                                  </p:stCondLst>
                                  <p:childTnLst>
                                    <p:anim calcmode="lin" valueType="num">
                                      <p:cBhvr additive="base">
                                        <p:cTn id="110" dur="4500"/>
                                        <p:tgtEl>
                                          <p:spTgt spid="181"/>
                                        </p:tgtEl>
                                        <p:attrNameLst>
                                          <p:attrName>ppt_x</p:attrName>
                                        </p:attrNameLst>
                                      </p:cBhvr>
                                      <p:tavLst>
                                        <p:tav tm="0">
                                          <p:val>
                                            <p:strVal val="ppt_x"/>
                                          </p:val>
                                        </p:tav>
                                        <p:tav tm="100000">
                                          <p:val>
                                            <p:strVal val="1+ppt_w/2"/>
                                          </p:val>
                                        </p:tav>
                                      </p:tavLst>
                                    </p:anim>
                                    <p:anim calcmode="lin" valueType="num">
                                      <p:cBhvr additive="base">
                                        <p:cTn id="111" dur="4500"/>
                                        <p:tgtEl>
                                          <p:spTgt spid="181"/>
                                        </p:tgtEl>
                                        <p:attrNameLst>
                                          <p:attrName>ppt_y</p:attrName>
                                        </p:attrNameLst>
                                      </p:cBhvr>
                                      <p:tavLst>
                                        <p:tav tm="0">
                                          <p:val>
                                            <p:strVal val="ppt_y"/>
                                          </p:val>
                                        </p:tav>
                                        <p:tav tm="100000">
                                          <p:val>
                                            <p:strVal val="ppt_y"/>
                                          </p:val>
                                        </p:tav>
                                      </p:tavLst>
                                    </p:anim>
                                    <p:set>
                                      <p:cBhvr>
                                        <p:cTn id="112" dur="1" fill="hold">
                                          <p:stCondLst>
                                            <p:cond delay="4499"/>
                                          </p:stCondLst>
                                        </p:cTn>
                                        <p:tgtEl>
                                          <p:spTgt spid="181"/>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4500" fill="hold"/>
                                        <p:tgtEl>
                                          <p:spTgt spid="181"/>
                                        </p:tgtEl>
                                        <p:attrNameLst>
                                          <p:attrName>r</p:attrName>
                                        </p:attrNameLst>
                                      </p:cBhvr>
                                    </p:animRot>
                                  </p:childTnLst>
                                </p:cTn>
                              </p:par>
                              <p:par>
                                <p:cTn id="115" presetID="2" presetClass="entr" presetSubtype="8" fill="hold" nodeType="withEffect">
                                  <p:stCondLst>
                                    <p:cond delay="0"/>
                                  </p:stCondLst>
                                  <p:childTnLst>
                                    <p:set>
                                      <p:cBhvr>
                                        <p:cTn id="116" dur="1" fill="hold">
                                          <p:stCondLst>
                                            <p:cond delay="0"/>
                                          </p:stCondLst>
                                        </p:cTn>
                                        <p:tgtEl>
                                          <p:spTgt spid="178"/>
                                        </p:tgtEl>
                                        <p:attrNameLst>
                                          <p:attrName>style.visibility</p:attrName>
                                        </p:attrNameLst>
                                      </p:cBhvr>
                                      <p:to>
                                        <p:strVal val="visible"/>
                                      </p:to>
                                    </p:set>
                                    <p:anim calcmode="lin" valueType="num">
                                      <p:cBhvr additive="base">
                                        <p:cTn id="117" dur="4500" fill="hold"/>
                                        <p:tgtEl>
                                          <p:spTgt spid="178"/>
                                        </p:tgtEl>
                                        <p:attrNameLst>
                                          <p:attrName>ppt_x</p:attrName>
                                        </p:attrNameLst>
                                      </p:cBhvr>
                                      <p:tavLst>
                                        <p:tav tm="0">
                                          <p:val>
                                            <p:strVal val="0-#ppt_w/2"/>
                                          </p:val>
                                        </p:tav>
                                        <p:tav tm="100000">
                                          <p:val>
                                            <p:strVal val="#ppt_x"/>
                                          </p:val>
                                        </p:tav>
                                      </p:tavLst>
                                    </p:anim>
                                    <p:anim calcmode="lin" valueType="num">
                                      <p:cBhvr additive="base">
                                        <p:cTn id="118" dur="4500" fill="hold"/>
                                        <p:tgtEl>
                                          <p:spTgt spid="178"/>
                                        </p:tgtEl>
                                        <p:attrNameLst>
                                          <p:attrName>ppt_y</p:attrName>
                                        </p:attrNameLst>
                                      </p:cBhvr>
                                      <p:tavLst>
                                        <p:tav tm="0">
                                          <p:val>
                                            <p:strVal val="#ppt_y"/>
                                          </p:val>
                                        </p:tav>
                                        <p:tav tm="100000">
                                          <p:val>
                                            <p:strVal val="#ppt_y"/>
                                          </p:val>
                                        </p:tav>
                                      </p:tavLst>
                                    </p:anim>
                                  </p:childTnLst>
                                </p:cTn>
                              </p:par>
                              <p:par>
                                <p:cTn id="119" presetID="2" presetClass="exit" presetSubtype="2" fill="hold" nodeType="withEffect">
                                  <p:stCondLst>
                                    <p:cond delay="0"/>
                                  </p:stCondLst>
                                  <p:childTnLst>
                                    <p:anim calcmode="lin" valueType="num">
                                      <p:cBhvr additive="base">
                                        <p:cTn id="120" dur="4500"/>
                                        <p:tgtEl>
                                          <p:spTgt spid="178"/>
                                        </p:tgtEl>
                                        <p:attrNameLst>
                                          <p:attrName>ppt_x</p:attrName>
                                        </p:attrNameLst>
                                      </p:cBhvr>
                                      <p:tavLst>
                                        <p:tav tm="0">
                                          <p:val>
                                            <p:strVal val="ppt_x"/>
                                          </p:val>
                                        </p:tav>
                                        <p:tav tm="100000">
                                          <p:val>
                                            <p:strVal val="1+ppt_w/2"/>
                                          </p:val>
                                        </p:tav>
                                      </p:tavLst>
                                    </p:anim>
                                    <p:anim calcmode="lin" valueType="num">
                                      <p:cBhvr additive="base">
                                        <p:cTn id="121" dur="4500"/>
                                        <p:tgtEl>
                                          <p:spTgt spid="178"/>
                                        </p:tgtEl>
                                        <p:attrNameLst>
                                          <p:attrName>ppt_y</p:attrName>
                                        </p:attrNameLst>
                                      </p:cBhvr>
                                      <p:tavLst>
                                        <p:tav tm="0">
                                          <p:val>
                                            <p:strVal val="ppt_y"/>
                                          </p:val>
                                        </p:tav>
                                        <p:tav tm="100000">
                                          <p:val>
                                            <p:strVal val="ppt_y"/>
                                          </p:val>
                                        </p:tav>
                                      </p:tavLst>
                                    </p:anim>
                                    <p:set>
                                      <p:cBhvr>
                                        <p:cTn id="122" dur="1" fill="hold">
                                          <p:stCondLst>
                                            <p:cond delay="4499"/>
                                          </p:stCondLst>
                                        </p:cTn>
                                        <p:tgtEl>
                                          <p:spTgt spid="178"/>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4500" fill="hold"/>
                                        <p:tgtEl>
                                          <p:spTgt spid="178"/>
                                        </p:tgtEl>
                                        <p:attrNameLst>
                                          <p:attrName>r</p:attrName>
                                        </p:attrNameLst>
                                      </p:cBhvr>
                                    </p:animRot>
                                  </p:childTnLst>
                                </p:cTn>
                              </p:par>
                              <p:par>
                                <p:cTn id="125" presetID="2" presetClass="entr" presetSubtype="8" fill="hold" nodeType="withEffect">
                                  <p:stCondLst>
                                    <p:cond delay="0"/>
                                  </p:stCondLst>
                                  <p:childTnLst>
                                    <p:set>
                                      <p:cBhvr>
                                        <p:cTn id="126" dur="1" fill="hold">
                                          <p:stCondLst>
                                            <p:cond delay="0"/>
                                          </p:stCondLst>
                                        </p:cTn>
                                        <p:tgtEl>
                                          <p:spTgt spid="175"/>
                                        </p:tgtEl>
                                        <p:attrNameLst>
                                          <p:attrName>style.visibility</p:attrName>
                                        </p:attrNameLst>
                                      </p:cBhvr>
                                      <p:to>
                                        <p:strVal val="visible"/>
                                      </p:to>
                                    </p:set>
                                    <p:anim calcmode="lin" valueType="num">
                                      <p:cBhvr additive="base">
                                        <p:cTn id="127" dur="4500" fill="hold"/>
                                        <p:tgtEl>
                                          <p:spTgt spid="175"/>
                                        </p:tgtEl>
                                        <p:attrNameLst>
                                          <p:attrName>ppt_x</p:attrName>
                                        </p:attrNameLst>
                                      </p:cBhvr>
                                      <p:tavLst>
                                        <p:tav tm="0">
                                          <p:val>
                                            <p:strVal val="0-#ppt_w/2"/>
                                          </p:val>
                                        </p:tav>
                                        <p:tav tm="100000">
                                          <p:val>
                                            <p:strVal val="#ppt_x"/>
                                          </p:val>
                                        </p:tav>
                                      </p:tavLst>
                                    </p:anim>
                                    <p:anim calcmode="lin" valueType="num">
                                      <p:cBhvr additive="base">
                                        <p:cTn id="128" dur="4500" fill="hold"/>
                                        <p:tgtEl>
                                          <p:spTgt spid="175"/>
                                        </p:tgtEl>
                                        <p:attrNameLst>
                                          <p:attrName>ppt_y</p:attrName>
                                        </p:attrNameLst>
                                      </p:cBhvr>
                                      <p:tavLst>
                                        <p:tav tm="0">
                                          <p:val>
                                            <p:strVal val="#ppt_y"/>
                                          </p:val>
                                        </p:tav>
                                        <p:tav tm="100000">
                                          <p:val>
                                            <p:strVal val="#ppt_y"/>
                                          </p:val>
                                        </p:tav>
                                      </p:tavLst>
                                    </p:anim>
                                  </p:childTnLst>
                                </p:cTn>
                              </p:par>
                              <p:par>
                                <p:cTn id="129" presetID="2" presetClass="exit" presetSubtype="2" fill="hold" nodeType="withEffect">
                                  <p:stCondLst>
                                    <p:cond delay="0"/>
                                  </p:stCondLst>
                                  <p:childTnLst>
                                    <p:anim calcmode="lin" valueType="num">
                                      <p:cBhvr additive="base">
                                        <p:cTn id="130" dur="4500"/>
                                        <p:tgtEl>
                                          <p:spTgt spid="175"/>
                                        </p:tgtEl>
                                        <p:attrNameLst>
                                          <p:attrName>ppt_x</p:attrName>
                                        </p:attrNameLst>
                                      </p:cBhvr>
                                      <p:tavLst>
                                        <p:tav tm="0">
                                          <p:val>
                                            <p:strVal val="ppt_x"/>
                                          </p:val>
                                        </p:tav>
                                        <p:tav tm="100000">
                                          <p:val>
                                            <p:strVal val="1+ppt_w/2"/>
                                          </p:val>
                                        </p:tav>
                                      </p:tavLst>
                                    </p:anim>
                                    <p:anim calcmode="lin" valueType="num">
                                      <p:cBhvr additive="base">
                                        <p:cTn id="131" dur="4500"/>
                                        <p:tgtEl>
                                          <p:spTgt spid="175"/>
                                        </p:tgtEl>
                                        <p:attrNameLst>
                                          <p:attrName>ppt_y</p:attrName>
                                        </p:attrNameLst>
                                      </p:cBhvr>
                                      <p:tavLst>
                                        <p:tav tm="0">
                                          <p:val>
                                            <p:strVal val="ppt_y"/>
                                          </p:val>
                                        </p:tav>
                                        <p:tav tm="100000">
                                          <p:val>
                                            <p:strVal val="ppt_y"/>
                                          </p:val>
                                        </p:tav>
                                      </p:tavLst>
                                    </p:anim>
                                    <p:set>
                                      <p:cBhvr>
                                        <p:cTn id="132" dur="1" fill="hold">
                                          <p:stCondLst>
                                            <p:cond delay="4499"/>
                                          </p:stCondLst>
                                        </p:cTn>
                                        <p:tgtEl>
                                          <p:spTgt spid="175"/>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4500" fill="hold"/>
                                        <p:tgtEl>
                                          <p:spTgt spid="175"/>
                                        </p:tgtEl>
                                        <p:attrNameLst>
                                          <p:attrName>r</p:attrName>
                                        </p:attrNameLst>
                                      </p:cBhvr>
                                    </p:animRot>
                                  </p:childTnLst>
                                </p:cTn>
                              </p:par>
                              <p:par>
                                <p:cTn id="135" presetID="2" presetClass="entr" presetSubtype="8" fill="hold" nodeType="withEffect">
                                  <p:stCondLst>
                                    <p:cond delay="0"/>
                                  </p:stCondLst>
                                  <p:childTnLst>
                                    <p:set>
                                      <p:cBhvr>
                                        <p:cTn id="136" dur="1" fill="hold">
                                          <p:stCondLst>
                                            <p:cond delay="0"/>
                                          </p:stCondLst>
                                        </p:cTn>
                                        <p:tgtEl>
                                          <p:spTgt spid="172"/>
                                        </p:tgtEl>
                                        <p:attrNameLst>
                                          <p:attrName>style.visibility</p:attrName>
                                        </p:attrNameLst>
                                      </p:cBhvr>
                                      <p:to>
                                        <p:strVal val="visible"/>
                                      </p:to>
                                    </p:set>
                                    <p:anim calcmode="lin" valueType="num">
                                      <p:cBhvr additive="base">
                                        <p:cTn id="137" dur="4500" fill="hold"/>
                                        <p:tgtEl>
                                          <p:spTgt spid="172"/>
                                        </p:tgtEl>
                                        <p:attrNameLst>
                                          <p:attrName>ppt_x</p:attrName>
                                        </p:attrNameLst>
                                      </p:cBhvr>
                                      <p:tavLst>
                                        <p:tav tm="0">
                                          <p:val>
                                            <p:strVal val="0-#ppt_w/2"/>
                                          </p:val>
                                        </p:tav>
                                        <p:tav tm="100000">
                                          <p:val>
                                            <p:strVal val="#ppt_x"/>
                                          </p:val>
                                        </p:tav>
                                      </p:tavLst>
                                    </p:anim>
                                    <p:anim calcmode="lin" valueType="num">
                                      <p:cBhvr additive="base">
                                        <p:cTn id="138" dur="4500" fill="hold"/>
                                        <p:tgtEl>
                                          <p:spTgt spid="172"/>
                                        </p:tgtEl>
                                        <p:attrNameLst>
                                          <p:attrName>ppt_y</p:attrName>
                                        </p:attrNameLst>
                                      </p:cBhvr>
                                      <p:tavLst>
                                        <p:tav tm="0">
                                          <p:val>
                                            <p:strVal val="#ppt_y"/>
                                          </p:val>
                                        </p:tav>
                                        <p:tav tm="100000">
                                          <p:val>
                                            <p:strVal val="#ppt_y"/>
                                          </p:val>
                                        </p:tav>
                                      </p:tavLst>
                                    </p:anim>
                                  </p:childTnLst>
                                </p:cTn>
                              </p:par>
                              <p:par>
                                <p:cTn id="139" presetID="2" presetClass="exit" presetSubtype="2" fill="hold" nodeType="withEffect">
                                  <p:stCondLst>
                                    <p:cond delay="0"/>
                                  </p:stCondLst>
                                  <p:childTnLst>
                                    <p:anim calcmode="lin" valueType="num">
                                      <p:cBhvr additive="base">
                                        <p:cTn id="140" dur="4500"/>
                                        <p:tgtEl>
                                          <p:spTgt spid="172"/>
                                        </p:tgtEl>
                                        <p:attrNameLst>
                                          <p:attrName>ppt_x</p:attrName>
                                        </p:attrNameLst>
                                      </p:cBhvr>
                                      <p:tavLst>
                                        <p:tav tm="0">
                                          <p:val>
                                            <p:strVal val="ppt_x"/>
                                          </p:val>
                                        </p:tav>
                                        <p:tav tm="100000">
                                          <p:val>
                                            <p:strVal val="1+ppt_w/2"/>
                                          </p:val>
                                        </p:tav>
                                      </p:tavLst>
                                    </p:anim>
                                    <p:anim calcmode="lin" valueType="num">
                                      <p:cBhvr additive="base">
                                        <p:cTn id="141" dur="4500"/>
                                        <p:tgtEl>
                                          <p:spTgt spid="172"/>
                                        </p:tgtEl>
                                        <p:attrNameLst>
                                          <p:attrName>ppt_y</p:attrName>
                                        </p:attrNameLst>
                                      </p:cBhvr>
                                      <p:tavLst>
                                        <p:tav tm="0">
                                          <p:val>
                                            <p:strVal val="ppt_y"/>
                                          </p:val>
                                        </p:tav>
                                        <p:tav tm="100000">
                                          <p:val>
                                            <p:strVal val="ppt_y"/>
                                          </p:val>
                                        </p:tav>
                                      </p:tavLst>
                                    </p:anim>
                                    <p:set>
                                      <p:cBhvr>
                                        <p:cTn id="142" dur="1" fill="hold">
                                          <p:stCondLst>
                                            <p:cond delay="4499"/>
                                          </p:stCondLst>
                                        </p:cTn>
                                        <p:tgtEl>
                                          <p:spTgt spid="172"/>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4500" fill="hold"/>
                                        <p:tgtEl>
                                          <p:spTgt spid="172"/>
                                        </p:tgtEl>
                                        <p:attrNameLst>
                                          <p:attrName>r</p:attrName>
                                        </p:attrNameLst>
                                      </p:cBhvr>
                                    </p:animRot>
                                  </p:childTnLst>
                                </p:cTn>
                              </p:par>
                              <p:par>
                                <p:cTn id="145" presetID="2" presetClass="entr" presetSubtype="8" fill="hold" nodeType="withEffect">
                                  <p:stCondLst>
                                    <p:cond delay="0"/>
                                  </p:stCondLst>
                                  <p:childTnLst>
                                    <p:set>
                                      <p:cBhvr>
                                        <p:cTn id="146" dur="1" fill="hold">
                                          <p:stCondLst>
                                            <p:cond delay="0"/>
                                          </p:stCondLst>
                                        </p:cTn>
                                        <p:tgtEl>
                                          <p:spTgt spid="148"/>
                                        </p:tgtEl>
                                        <p:attrNameLst>
                                          <p:attrName>style.visibility</p:attrName>
                                        </p:attrNameLst>
                                      </p:cBhvr>
                                      <p:to>
                                        <p:strVal val="visible"/>
                                      </p:to>
                                    </p:set>
                                    <p:anim calcmode="lin" valueType="num">
                                      <p:cBhvr additive="base">
                                        <p:cTn id="147" dur="4500" fill="hold"/>
                                        <p:tgtEl>
                                          <p:spTgt spid="148"/>
                                        </p:tgtEl>
                                        <p:attrNameLst>
                                          <p:attrName>ppt_x</p:attrName>
                                        </p:attrNameLst>
                                      </p:cBhvr>
                                      <p:tavLst>
                                        <p:tav tm="0">
                                          <p:val>
                                            <p:strVal val="0-#ppt_w/2"/>
                                          </p:val>
                                        </p:tav>
                                        <p:tav tm="100000">
                                          <p:val>
                                            <p:strVal val="#ppt_x"/>
                                          </p:val>
                                        </p:tav>
                                      </p:tavLst>
                                    </p:anim>
                                    <p:anim calcmode="lin" valueType="num">
                                      <p:cBhvr additive="base">
                                        <p:cTn id="148" dur="4500" fill="hold"/>
                                        <p:tgtEl>
                                          <p:spTgt spid="148"/>
                                        </p:tgtEl>
                                        <p:attrNameLst>
                                          <p:attrName>ppt_y</p:attrName>
                                        </p:attrNameLst>
                                      </p:cBhvr>
                                      <p:tavLst>
                                        <p:tav tm="0">
                                          <p:val>
                                            <p:strVal val="#ppt_y"/>
                                          </p:val>
                                        </p:tav>
                                        <p:tav tm="100000">
                                          <p:val>
                                            <p:strVal val="#ppt_y"/>
                                          </p:val>
                                        </p:tav>
                                      </p:tavLst>
                                    </p:anim>
                                  </p:childTnLst>
                                </p:cTn>
                              </p:par>
                              <p:par>
                                <p:cTn id="149" presetID="2" presetClass="exit" presetSubtype="2" fill="hold" nodeType="withEffect">
                                  <p:stCondLst>
                                    <p:cond delay="0"/>
                                  </p:stCondLst>
                                  <p:childTnLst>
                                    <p:anim calcmode="lin" valueType="num">
                                      <p:cBhvr additive="base">
                                        <p:cTn id="150" dur="4500"/>
                                        <p:tgtEl>
                                          <p:spTgt spid="148"/>
                                        </p:tgtEl>
                                        <p:attrNameLst>
                                          <p:attrName>ppt_x</p:attrName>
                                        </p:attrNameLst>
                                      </p:cBhvr>
                                      <p:tavLst>
                                        <p:tav tm="0">
                                          <p:val>
                                            <p:strVal val="ppt_x"/>
                                          </p:val>
                                        </p:tav>
                                        <p:tav tm="100000">
                                          <p:val>
                                            <p:strVal val="1+ppt_w/2"/>
                                          </p:val>
                                        </p:tav>
                                      </p:tavLst>
                                    </p:anim>
                                    <p:anim calcmode="lin" valueType="num">
                                      <p:cBhvr additive="base">
                                        <p:cTn id="151" dur="4500"/>
                                        <p:tgtEl>
                                          <p:spTgt spid="148"/>
                                        </p:tgtEl>
                                        <p:attrNameLst>
                                          <p:attrName>ppt_y</p:attrName>
                                        </p:attrNameLst>
                                      </p:cBhvr>
                                      <p:tavLst>
                                        <p:tav tm="0">
                                          <p:val>
                                            <p:strVal val="ppt_y"/>
                                          </p:val>
                                        </p:tav>
                                        <p:tav tm="100000">
                                          <p:val>
                                            <p:strVal val="ppt_y"/>
                                          </p:val>
                                        </p:tav>
                                      </p:tavLst>
                                    </p:anim>
                                    <p:set>
                                      <p:cBhvr>
                                        <p:cTn id="152" dur="1" fill="hold">
                                          <p:stCondLst>
                                            <p:cond delay="4499"/>
                                          </p:stCondLst>
                                        </p:cTn>
                                        <p:tgtEl>
                                          <p:spTgt spid="148"/>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4500" fill="hold"/>
                                        <p:tgtEl>
                                          <p:spTgt spid="148"/>
                                        </p:tgtEl>
                                        <p:attrNameLst>
                                          <p:attrName>r</p:attrName>
                                        </p:attrNameLst>
                                      </p:cBhvr>
                                    </p:animRot>
                                  </p:childTnLst>
                                </p:cTn>
                              </p:par>
                              <p:par>
                                <p:cTn id="155" presetID="2" presetClass="entr" presetSubtype="8" fill="hold" nodeType="withEffect">
                                  <p:stCondLst>
                                    <p:cond delay="0"/>
                                  </p:stCondLst>
                                  <p:childTnLst>
                                    <p:set>
                                      <p:cBhvr>
                                        <p:cTn id="156" dur="1" fill="hold">
                                          <p:stCondLst>
                                            <p:cond delay="0"/>
                                          </p:stCondLst>
                                        </p:cTn>
                                        <p:tgtEl>
                                          <p:spTgt spid="145"/>
                                        </p:tgtEl>
                                        <p:attrNameLst>
                                          <p:attrName>style.visibility</p:attrName>
                                        </p:attrNameLst>
                                      </p:cBhvr>
                                      <p:to>
                                        <p:strVal val="visible"/>
                                      </p:to>
                                    </p:set>
                                    <p:anim calcmode="lin" valueType="num">
                                      <p:cBhvr additive="base">
                                        <p:cTn id="157" dur="4500" fill="hold"/>
                                        <p:tgtEl>
                                          <p:spTgt spid="145"/>
                                        </p:tgtEl>
                                        <p:attrNameLst>
                                          <p:attrName>ppt_x</p:attrName>
                                        </p:attrNameLst>
                                      </p:cBhvr>
                                      <p:tavLst>
                                        <p:tav tm="0">
                                          <p:val>
                                            <p:strVal val="0-#ppt_w/2"/>
                                          </p:val>
                                        </p:tav>
                                        <p:tav tm="100000">
                                          <p:val>
                                            <p:strVal val="#ppt_x"/>
                                          </p:val>
                                        </p:tav>
                                      </p:tavLst>
                                    </p:anim>
                                    <p:anim calcmode="lin" valueType="num">
                                      <p:cBhvr additive="base">
                                        <p:cTn id="158" dur="4500" fill="hold"/>
                                        <p:tgtEl>
                                          <p:spTgt spid="145"/>
                                        </p:tgtEl>
                                        <p:attrNameLst>
                                          <p:attrName>ppt_y</p:attrName>
                                        </p:attrNameLst>
                                      </p:cBhvr>
                                      <p:tavLst>
                                        <p:tav tm="0">
                                          <p:val>
                                            <p:strVal val="#ppt_y"/>
                                          </p:val>
                                        </p:tav>
                                        <p:tav tm="100000">
                                          <p:val>
                                            <p:strVal val="#ppt_y"/>
                                          </p:val>
                                        </p:tav>
                                      </p:tavLst>
                                    </p:anim>
                                  </p:childTnLst>
                                </p:cTn>
                              </p:par>
                              <p:par>
                                <p:cTn id="159" presetID="2" presetClass="exit" presetSubtype="2" fill="hold" nodeType="withEffect">
                                  <p:stCondLst>
                                    <p:cond delay="0"/>
                                  </p:stCondLst>
                                  <p:childTnLst>
                                    <p:anim calcmode="lin" valueType="num">
                                      <p:cBhvr additive="base">
                                        <p:cTn id="160" dur="4500"/>
                                        <p:tgtEl>
                                          <p:spTgt spid="145"/>
                                        </p:tgtEl>
                                        <p:attrNameLst>
                                          <p:attrName>ppt_x</p:attrName>
                                        </p:attrNameLst>
                                      </p:cBhvr>
                                      <p:tavLst>
                                        <p:tav tm="0">
                                          <p:val>
                                            <p:strVal val="ppt_x"/>
                                          </p:val>
                                        </p:tav>
                                        <p:tav tm="100000">
                                          <p:val>
                                            <p:strVal val="1+ppt_w/2"/>
                                          </p:val>
                                        </p:tav>
                                      </p:tavLst>
                                    </p:anim>
                                    <p:anim calcmode="lin" valueType="num">
                                      <p:cBhvr additive="base">
                                        <p:cTn id="161" dur="4500"/>
                                        <p:tgtEl>
                                          <p:spTgt spid="145"/>
                                        </p:tgtEl>
                                        <p:attrNameLst>
                                          <p:attrName>ppt_y</p:attrName>
                                        </p:attrNameLst>
                                      </p:cBhvr>
                                      <p:tavLst>
                                        <p:tav tm="0">
                                          <p:val>
                                            <p:strVal val="ppt_y"/>
                                          </p:val>
                                        </p:tav>
                                        <p:tav tm="100000">
                                          <p:val>
                                            <p:strVal val="ppt_y"/>
                                          </p:val>
                                        </p:tav>
                                      </p:tavLst>
                                    </p:anim>
                                    <p:set>
                                      <p:cBhvr>
                                        <p:cTn id="162" dur="1" fill="hold">
                                          <p:stCondLst>
                                            <p:cond delay="4499"/>
                                          </p:stCondLst>
                                        </p:cTn>
                                        <p:tgtEl>
                                          <p:spTgt spid="145"/>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4500" fill="hold"/>
                                        <p:tgtEl>
                                          <p:spTgt spid="145"/>
                                        </p:tgtEl>
                                        <p:attrNameLst>
                                          <p:attrName>r</p:attrName>
                                        </p:attrNameLst>
                                      </p:cBhvr>
                                    </p:animRot>
                                  </p:childTnLst>
                                </p:cTn>
                              </p:par>
                              <p:par>
                                <p:cTn id="165" presetID="2" presetClass="entr" presetSubtype="8" fill="hold" nodeType="withEffect">
                                  <p:stCondLst>
                                    <p:cond delay="0"/>
                                  </p:stCondLst>
                                  <p:childTnLst>
                                    <p:set>
                                      <p:cBhvr>
                                        <p:cTn id="166" dur="1" fill="hold">
                                          <p:stCondLst>
                                            <p:cond delay="0"/>
                                          </p:stCondLst>
                                        </p:cTn>
                                        <p:tgtEl>
                                          <p:spTgt spid="142"/>
                                        </p:tgtEl>
                                        <p:attrNameLst>
                                          <p:attrName>style.visibility</p:attrName>
                                        </p:attrNameLst>
                                      </p:cBhvr>
                                      <p:to>
                                        <p:strVal val="visible"/>
                                      </p:to>
                                    </p:set>
                                    <p:anim calcmode="lin" valueType="num">
                                      <p:cBhvr additive="base">
                                        <p:cTn id="167" dur="4500" fill="hold"/>
                                        <p:tgtEl>
                                          <p:spTgt spid="142"/>
                                        </p:tgtEl>
                                        <p:attrNameLst>
                                          <p:attrName>ppt_x</p:attrName>
                                        </p:attrNameLst>
                                      </p:cBhvr>
                                      <p:tavLst>
                                        <p:tav tm="0">
                                          <p:val>
                                            <p:strVal val="0-#ppt_w/2"/>
                                          </p:val>
                                        </p:tav>
                                        <p:tav tm="100000">
                                          <p:val>
                                            <p:strVal val="#ppt_x"/>
                                          </p:val>
                                        </p:tav>
                                      </p:tavLst>
                                    </p:anim>
                                    <p:anim calcmode="lin" valueType="num">
                                      <p:cBhvr additive="base">
                                        <p:cTn id="168" dur="4500" fill="hold"/>
                                        <p:tgtEl>
                                          <p:spTgt spid="142"/>
                                        </p:tgtEl>
                                        <p:attrNameLst>
                                          <p:attrName>ppt_y</p:attrName>
                                        </p:attrNameLst>
                                      </p:cBhvr>
                                      <p:tavLst>
                                        <p:tav tm="0">
                                          <p:val>
                                            <p:strVal val="#ppt_y"/>
                                          </p:val>
                                        </p:tav>
                                        <p:tav tm="100000">
                                          <p:val>
                                            <p:strVal val="#ppt_y"/>
                                          </p:val>
                                        </p:tav>
                                      </p:tavLst>
                                    </p:anim>
                                  </p:childTnLst>
                                </p:cTn>
                              </p:par>
                              <p:par>
                                <p:cTn id="169" presetID="2" presetClass="exit" presetSubtype="2" fill="hold" nodeType="withEffect">
                                  <p:stCondLst>
                                    <p:cond delay="0"/>
                                  </p:stCondLst>
                                  <p:childTnLst>
                                    <p:anim calcmode="lin" valueType="num">
                                      <p:cBhvr additive="base">
                                        <p:cTn id="170" dur="4500"/>
                                        <p:tgtEl>
                                          <p:spTgt spid="142"/>
                                        </p:tgtEl>
                                        <p:attrNameLst>
                                          <p:attrName>ppt_x</p:attrName>
                                        </p:attrNameLst>
                                      </p:cBhvr>
                                      <p:tavLst>
                                        <p:tav tm="0">
                                          <p:val>
                                            <p:strVal val="ppt_x"/>
                                          </p:val>
                                        </p:tav>
                                        <p:tav tm="100000">
                                          <p:val>
                                            <p:strVal val="1+ppt_w/2"/>
                                          </p:val>
                                        </p:tav>
                                      </p:tavLst>
                                    </p:anim>
                                    <p:anim calcmode="lin" valueType="num">
                                      <p:cBhvr additive="base">
                                        <p:cTn id="171" dur="4500"/>
                                        <p:tgtEl>
                                          <p:spTgt spid="142"/>
                                        </p:tgtEl>
                                        <p:attrNameLst>
                                          <p:attrName>ppt_y</p:attrName>
                                        </p:attrNameLst>
                                      </p:cBhvr>
                                      <p:tavLst>
                                        <p:tav tm="0">
                                          <p:val>
                                            <p:strVal val="ppt_y"/>
                                          </p:val>
                                        </p:tav>
                                        <p:tav tm="100000">
                                          <p:val>
                                            <p:strVal val="ppt_y"/>
                                          </p:val>
                                        </p:tav>
                                      </p:tavLst>
                                    </p:anim>
                                    <p:set>
                                      <p:cBhvr>
                                        <p:cTn id="172" dur="1" fill="hold">
                                          <p:stCondLst>
                                            <p:cond delay="4499"/>
                                          </p:stCondLst>
                                        </p:cTn>
                                        <p:tgtEl>
                                          <p:spTgt spid="142"/>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4500" fill="hold"/>
                                        <p:tgtEl>
                                          <p:spTgt spid="142"/>
                                        </p:tgtEl>
                                        <p:attrNameLst>
                                          <p:attrName>r</p:attrName>
                                        </p:attrNameLst>
                                      </p:cBhvr>
                                    </p:animRot>
                                  </p:childTnLst>
                                </p:cTn>
                              </p:par>
                              <p:par>
                                <p:cTn id="175" presetID="2" presetClass="entr" presetSubtype="8" fill="hold" nodeType="withEffect">
                                  <p:stCondLst>
                                    <p:cond delay="0"/>
                                  </p:stCondLst>
                                  <p:childTnLst>
                                    <p:set>
                                      <p:cBhvr>
                                        <p:cTn id="176" dur="1" fill="hold">
                                          <p:stCondLst>
                                            <p:cond delay="0"/>
                                          </p:stCondLst>
                                        </p:cTn>
                                        <p:tgtEl>
                                          <p:spTgt spid="139"/>
                                        </p:tgtEl>
                                        <p:attrNameLst>
                                          <p:attrName>style.visibility</p:attrName>
                                        </p:attrNameLst>
                                      </p:cBhvr>
                                      <p:to>
                                        <p:strVal val="visible"/>
                                      </p:to>
                                    </p:set>
                                    <p:anim calcmode="lin" valueType="num">
                                      <p:cBhvr additive="base">
                                        <p:cTn id="177" dur="4500" fill="hold"/>
                                        <p:tgtEl>
                                          <p:spTgt spid="139"/>
                                        </p:tgtEl>
                                        <p:attrNameLst>
                                          <p:attrName>ppt_x</p:attrName>
                                        </p:attrNameLst>
                                      </p:cBhvr>
                                      <p:tavLst>
                                        <p:tav tm="0">
                                          <p:val>
                                            <p:strVal val="0-#ppt_w/2"/>
                                          </p:val>
                                        </p:tav>
                                        <p:tav tm="100000">
                                          <p:val>
                                            <p:strVal val="#ppt_x"/>
                                          </p:val>
                                        </p:tav>
                                      </p:tavLst>
                                    </p:anim>
                                    <p:anim calcmode="lin" valueType="num">
                                      <p:cBhvr additive="base">
                                        <p:cTn id="178" dur="4500" fill="hold"/>
                                        <p:tgtEl>
                                          <p:spTgt spid="139"/>
                                        </p:tgtEl>
                                        <p:attrNameLst>
                                          <p:attrName>ppt_y</p:attrName>
                                        </p:attrNameLst>
                                      </p:cBhvr>
                                      <p:tavLst>
                                        <p:tav tm="0">
                                          <p:val>
                                            <p:strVal val="#ppt_y"/>
                                          </p:val>
                                        </p:tav>
                                        <p:tav tm="100000">
                                          <p:val>
                                            <p:strVal val="#ppt_y"/>
                                          </p:val>
                                        </p:tav>
                                      </p:tavLst>
                                    </p:anim>
                                  </p:childTnLst>
                                </p:cTn>
                              </p:par>
                              <p:par>
                                <p:cTn id="179" presetID="2" presetClass="exit" presetSubtype="2" fill="hold" nodeType="withEffect">
                                  <p:stCondLst>
                                    <p:cond delay="0"/>
                                  </p:stCondLst>
                                  <p:childTnLst>
                                    <p:anim calcmode="lin" valueType="num">
                                      <p:cBhvr additive="base">
                                        <p:cTn id="180" dur="4500"/>
                                        <p:tgtEl>
                                          <p:spTgt spid="139"/>
                                        </p:tgtEl>
                                        <p:attrNameLst>
                                          <p:attrName>ppt_x</p:attrName>
                                        </p:attrNameLst>
                                      </p:cBhvr>
                                      <p:tavLst>
                                        <p:tav tm="0">
                                          <p:val>
                                            <p:strVal val="ppt_x"/>
                                          </p:val>
                                        </p:tav>
                                        <p:tav tm="100000">
                                          <p:val>
                                            <p:strVal val="1+ppt_w/2"/>
                                          </p:val>
                                        </p:tav>
                                      </p:tavLst>
                                    </p:anim>
                                    <p:anim calcmode="lin" valueType="num">
                                      <p:cBhvr additive="base">
                                        <p:cTn id="181" dur="4500"/>
                                        <p:tgtEl>
                                          <p:spTgt spid="139"/>
                                        </p:tgtEl>
                                        <p:attrNameLst>
                                          <p:attrName>ppt_y</p:attrName>
                                        </p:attrNameLst>
                                      </p:cBhvr>
                                      <p:tavLst>
                                        <p:tav tm="0">
                                          <p:val>
                                            <p:strVal val="ppt_y"/>
                                          </p:val>
                                        </p:tav>
                                        <p:tav tm="100000">
                                          <p:val>
                                            <p:strVal val="ppt_y"/>
                                          </p:val>
                                        </p:tav>
                                      </p:tavLst>
                                    </p:anim>
                                    <p:set>
                                      <p:cBhvr>
                                        <p:cTn id="182" dur="1" fill="hold">
                                          <p:stCondLst>
                                            <p:cond delay="4499"/>
                                          </p:stCondLst>
                                        </p:cTn>
                                        <p:tgtEl>
                                          <p:spTgt spid="139"/>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4500" fill="hold"/>
                                        <p:tgtEl>
                                          <p:spTgt spid="139"/>
                                        </p:tgtEl>
                                        <p:attrNameLst>
                                          <p:attrName>r</p:attrName>
                                        </p:attrNameLst>
                                      </p:cBhvr>
                                    </p:animRot>
                                  </p:childTnLst>
                                </p:cTn>
                              </p:par>
                              <p:par>
                                <p:cTn id="185" presetID="2" presetClass="entr" presetSubtype="8" fill="hold" nodeType="withEffect">
                                  <p:stCondLst>
                                    <p:cond delay="0"/>
                                  </p:stCondLst>
                                  <p:childTnLst>
                                    <p:set>
                                      <p:cBhvr>
                                        <p:cTn id="186" dur="1" fill="hold">
                                          <p:stCondLst>
                                            <p:cond delay="0"/>
                                          </p:stCondLst>
                                        </p:cTn>
                                        <p:tgtEl>
                                          <p:spTgt spid="136"/>
                                        </p:tgtEl>
                                        <p:attrNameLst>
                                          <p:attrName>style.visibility</p:attrName>
                                        </p:attrNameLst>
                                      </p:cBhvr>
                                      <p:to>
                                        <p:strVal val="visible"/>
                                      </p:to>
                                    </p:set>
                                    <p:anim calcmode="lin" valueType="num">
                                      <p:cBhvr additive="base">
                                        <p:cTn id="187" dur="4500" fill="hold"/>
                                        <p:tgtEl>
                                          <p:spTgt spid="136"/>
                                        </p:tgtEl>
                                        <p:attrNameLst>
                                          <p:attrName>ppt_x</p:attrName>
                                        </p:attrNameLst>
                                      </p:cBhvr>
                                      <p:tavLst>
                                        <p:tav tm="0">
                                          <p:val>
                                            <p:strVal val="0-#ppt_w/2"/>
                                          </p:val>
                                        </p:tav>
                                        <p:tav tm="100000">
                                          <p:val>
                                            <p:strVal val="#ppt_x"/>
                                          </p:val>
                                        </p:tav>
                                      </p:tavLst>
                                    </p:anim>
                                    <p:anim calcmode="lin" valueType="num">
                                      <p:cBhvr additive="base">
                                        <p:cTn id="188" dur="4500" fill="hold"/>
                                        <p:tgtEl>
                                          <p:spTgt spid="136"/>
                                        </p:tgtEl>
                                        <p:attrNameLst>
                                          <p:attrName>ppt_y</p:attrName>
                                        </p:attrNameLst>
                                      </p:cBhvr>
                                      <p:tavLst>
                                        <p:tav tm="0">
                                          <p:val>
                                            <p:strVal val="#ppt_y"/>
                                          </p:val>
                                        </p:tav>
                                        <p:tav tm="100000">
                                          <p:val>
                                            <p:strVal val="#ppt_y"/>
                                          </p:val>
                                        </p:tav>
                                      </p:tavLst>
                                    </p:anim>
                                  </p:childTnLst>
                                </p:cTn>
                              </p:par>
                              <p:par>
                                <p:cTn id="189" presetID="2" presetClass="exit" presetSubtype="2" fill="hold" nodeType="withEffect">
                                  <p:stCondLst>
                                    <p:cond delay="0"/>
                                  </p:stCondLst>
                                  <p:childTnLst>
                                    <p:anim calcmode="lin" valueType="num">
                                      <p:cBhvr additive="base">
                                        <p:cTn id="190" dur="4500"/>
                                        <p:tgtEl>
                                          <p:spTgt spid="136"/>
                                        </p:tgtEl>
                                        <p:attrNameLst>
                                          <p:attrName>ppt_x</p:attrName>
                                        </p:attrNameLst>
                                      </p:cBhvr>
                                      <p:tavLst>
                                        <p:tav tm="0">
                                          <p:val>
                                            <p:strVal val="ppt_x"/>
                                          </p:val>
                                        </p:tav>
                                        <p:tav tm="100000">
                                          <p:val>
                                            <p:strVal val="1+ppt_w/2"/>
                                          </p:val>
                                        </p:tav>
                                      </p:tavLst>
                                    </p:anim>
                                    <p:anim calcmode="lin" valueType="num">
                                      <p:cBhvr additive="base">
                                        <p:cTn id="191" dur="4500"/>
                                        <p:tgtEl>
                                          <p:spTgt spid="136"/>
                                        </p:tgtEl>
                                        <p:attrNameLst>
                                          <p:attrName>ppt_y</p:attrName>
                                        </p:attrNameLst>
                                      </p:cBhvr>
                                      <p:tavLst>
                                        <p:tav tm="0">
                                          <p:val>
                                            <p:strVal val="ppt_y"/>
                                          </p:val>
                                        </p:tav>
                                        <p:tav tm="100000">
                                          <p:val>
                                            <p:strVal val="ppt_y"/>
                                          </p:val>
                                        </p:tav>
                                      </p:tavLst>
                                    </p:anim>
                                    <p:set>
                                      <p:cBhvr>
                                        <p:cTn id="192" dur="1" fill="hold">
                                          <p:stCondLst>
                                            <p:cond delay="4499"/>
                                          </p:stCondLst>
                                        </p:cTn>
                                        <p:tgtEl>
                                          <p:spTgt spid="136"/>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4500" fill="hold"/>
                                        <p:tgtEl>
                                          <p:spTgt spid="136"/>
                                        </p:tgtEl>
                                        <p:attrNameLst>
                                          <p:attrName>r</p:attrName>
                                        </p:attrNameLst>
                                      </p:cBhvr>
                                    </p:animRot>
                                  </p:childTnLst>
                                </p:cTn>
                              </p:par>
                              <p:par>
                                <p:cTn id="195" presetID="2" presetClass="entr" presetSubtype="8" fill="hold" nodeType="withEffect">
                                  <p:stCondLst>
                                    <p:cond delay="0"/>
                                  </p:stCondLst>
                                  <p:childTnLst>
                                    <p:set>
                                      <p:cBhvr>
                                        <p:cTn id="196" dur="1" fill="hold">
                                          <p:stCondLst>
                                            <p:cond delay="0"/>
                                          </p:stCondLst>
                                        </p:cTn>
                                        <p:tgtEl>
                                          <p:spTgt spid="133"/>
                                        </p:tgtEl>
                                        <p:attrNameLst>
                                          <p:attrName>style.visibility</p:attrName>
                                        </p:attrNameLst>
                                      </p:cBhvr>
                                      <p:to>
                                        <p:strVal val="visible"/>
                                      </p:to>
                                    </p:set>
                                    <p:anim calcmode="lin" valueType="num">
                                      <p:cBhvr additive="base">
                                        <p:cTn id="197" dur="4500" fill="hold"/>
                                        <p:tgtEl>
                                          <p:spTgt spid="133"/>
                                        </p:tgtEl>
                                        <p:attrNameLst>
                                          <p:attrName>ppt_x</p:attrName>
                                        </p:attrNameLst>
                                      </p:cBhvr>
                                      <p:tavLst>
                                        <p:tav tm="0">
                                          <p:val>
                                            <p:strVal val="0-#ppt_w/2"/>
                                          </p:val>
                                        </p:tav>
                                        <p:tav tm="100000">
                                          <p:val>
                                            <p:strVal val="#ppt_x"/>
                                          </p:val>
                                        </p:tav>
                                      </p:tavLst>
                                    </p:anim>
                                    <p:anim calcmode="lin" valueType="num">
                                      <p:cBhvr additive="base">
                                        <p:cTn id="198" dur="4500" fill="hold"/>
                                        <p:tgtEl>
                                          <p:spTgt spid="133"/>
                                        </p:tgtEl>
                                        <p:attrNameLst>
                                          <p:attrName>ppt_y</p:attrName>
                                        </p:attrNameLst>
                                      </p:cBhvr>
                                      <p:tavLst>
                                        <p:tav tm="0">
                                          <p:val>
                                            <p:strVal val="#ppt_y"/>
                                          </p:val>
                                        </p:tav>
                                        <p:tav tm="100000">
                                          <p:val>
                                            <p:strVal val="#ppt_y"/>
                                          </p:val>
                                        </p:tav>
                                      </p:tavLst>
                                    </p:anim>
                                  </p:childTnLst>
                                </p:cTn>
                              </p:par>
                              <p:par>
                                <p:cTn id="199" presetID="2" presetClass="exit" presetSubtype="2" fill="hold" nodeType="withEffect">
                                  <p:stCondLst>
                                    <p:cond delay="0"/>
                                  </p:stCondLst>
                                  <p:childTnLst>
                                    <p:anim calcmode="lin" valueType="num">
                                      <p:cBhvr additive="base">
                                        <p:cTn id="200" dur="4500"/>
                                        <p:tgtEl>
                                          <p:spTgt spid="133"/>
                                        </p:tgtEl>
                                        <p:attrNameLst>
                                          <p:attrName>ppt_x</p:attrName>
                                        </p:attrNameLst>
                                      </p:cBhvr>
                                      <p:tavLst>
                                        <p:tav tm="0">
                                          <p:val>
                                            <p:strVal val="ppt_x"/>
                                          </p:val>
                                        </p:tav>
                                        <p:tav tm="100000">
                                          <p:val>
                                            <p:strVal val="1+ppt_w/2"/>
                                          </p:val>
                                        </p:tav>
                                      </p:tavLst>
                                    </p:anim>
                                    <p:anim calcmode="lin" valueType="num">
                                      <p:cBhvr additive="base">
                                        <p:cTn id="201" dur="4500"/>
                                        <p:tgtEl>
                                          <p:spTgt spid="133"/>
                                        </p:tgtEl>
                                        <p:attrNameLst>
                                          <p:attrName>ppt_y</p:attrName>
                                        </p:attrNameLst>
                                      </p:cBhvr>
                                      <p:tavLst>
                                        <p:tav tm="0">
                                          <p:val>
                                            <p:strVal val="ppt_y"/>
                                          </p:val>
                                        </p:tav>
                                        <p:tav tm="100000">
                                          <p:val>
                                            <p:strVal val="ppt_y"/>
                                          </p:val>
                                        </p:tav>
                                      </p:tavLst>
                                    </p:anim>
                                    <p:set>
                                      <p:cBhvr>
                                        <p:cTn id="202" dur="1" fill="hold">
                                          <p:stCondLst>
                                            <p:cond delay="4499"/>
                                          </p:stCondLst>
                                        </p:cTn>
                                        <p:tgtEl>
                                          <p:spTgt spid="133"/>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4500" fill="hold"/>
                                        <p:tgtEl>
                                          <p:spTgt spid="133"/>
                                        </p:tgtEl>
                                        <p:attrNameLst>
                                          <p:attrName>r</p:attrName>
                                        </p:attrNameLst>
                                      </p:cBhvr>
                                    </p:animRot>
                                  </p:childTnLst>
                                </p:cTn>
                              </p:par>
                              <p:par>
                                <p:cTn id="205" presetID="2" presetClass="entr" presetSubtype="8" fill="hold" nodeType="withEffect">
                                  <p:stCondLst>
                                    <p:cond delay="0"/>
                                  </p:stCondLst>
                                  <p:childTnLst>
                                    <p:set>
                                      <p:cBhvr>
                                        <p:cTn id="206" dur="1" fill="hold">
                                          <p:stCondLst>
                                            <p:cond delay="0"/>
                                          </p:stCondLst>
                                        </p:cTn>
                                        <p:tgtEl>
                                          <p:spTgt spid="130"/>
                                        </p:tgtEl>
                                        <p:attrNameLst>
                                          <p:attrName>style.visibility</p:attrName>
                                        </p:attrNameLst>
                                      </p:cBhvr>
                                      <p:to>
                                        <p:strVal val="visible"/>
                                      </p:to>
                                    </p:set>
                                    <p:anim calcmode="lin" valueType="num">
                                      <p:cBhvr additive="base">
                                        <p:cTn id="207" dur="4500" fill="hold"/>
                                        <p:tgtEl>
                                          <p:spTgt spid="130"/>
                                        </p:tgtEl>
                                        <p:attrNameLst>
                                          <p:attrName>ppt_x</p:attrName>
                                        </p:attrNameLst>
                                      </p:cBhvr>
                                      <p:tavLst>
                                        <p:tav tm="0">
                                          <p:val>
                                            <p:strVal val="0-#ppt_w/2"/>
                                          </p:val>
                                        </p:tav>
                                        <p:tav tm="100000">
                                          <p:val>
                                            <p:strVal val="#ppt_x"/>
                                          </p:val>
                                        </p:tav>
                                      </p:tavLst>
                                    </p:anim>
                                    <p:anim calcmode="lin" valueType="num">
                                      <p:cBhvr additive="base">
                                        <p:cTn id="208" dur="4500" fill="hold"/>
                                        <p:tgtEl>
                                          <p:spTgt spid="130"/>
                                        </p:tgtEl>
                                        <p:attrNameLst>
                                          <p:attrName>ppt_y</p:attrName>
                                        </p:attrNameLst>
                                      </p:cBhvr>
                                      <p:tavLst>
                                        <p:tav tm="0">
                                          <p:val>
                                            <p:strVal val="#ppt_y"/>
                                          </p:val>
                                        </p:tav>
                                        <p:tav tm="100000">
                                          <p:val>
                                            <p:strVal val="#ppt_y"/>
                                          </p:val>
                                        </p:tav>
                                      </p:tavLst>
                                    </p:anim>
                                  </p:childTnLst>
                                </p:cTn>
                              </p:par>
                              <p:par>
                                <p:cTn id="209" presetID="2" presetClass="exit" presetSubtype="2" fill="hold" nodeType="withEffect">
                                  <p:stCondLst>
                                    <p:cond delay="0"/>
                                  </p:stCondLst>
                                  <p:childTnLst>
                                    <p:anim calcmode="lin" valueType="num">
                                      <p:cBhvr additive="base">
                                        <p:cTn id="210" dur="4500"/>
                                        <p:tgtEl>
                                          <p:spTgt spid="130"/>
                                        </p:tgtEl>
                                        <p:attrNameLst>
                                          <p:attrName>ppt_x</p:attrName>
                                        </p:attrNameLst>
                                      </p:cBhvr>
                                      <p:tavLst>
                                        <p:tav tm="0">
                                          <p:val>
                                            <p:strVal val="ppt_x"/>
                                          </p:val>
                                        </p:tav>
                                        <p:tav tm="100000">
                                          <p:val>
                                            <p:strVal val="1+ppt_w/2"/>
                                          </p:val>
                                        </p:tav>
                                      </p:tavLst>
                                    </p:anim>
                                    <p:anim calcmode="lin" valueType="num">
                                      <p:cBhvr additive="base">
                                        <p:cTn id="211" dur="4500"/>
                                        <p:tgtEl>
                                          <p:spTgt spid="130"/>
                                        </p:tgtEl>
                                        <p:attrNameLst>
                                          <p:attrName>ppt_y</p:attrName>
                                        </p:attrNameLst>
                                      </p:cBhvr>
                                      <p:tavLst>
                                        <p:tav tm="0">
                                          <p:val>
                                            <p:strVal val="ppt_y"/>
                                          </p:val>
                                        </p:tav>
                                        <p:tav tm="100000">
                                          <p:val>
                                            <p:strVal val="ppt_y"/>
                                          </p:val>
                                        </p:tav>
                                      </p:tavLst>
                                    </p:anim>
                                    <p:set>
                                      <p:cBhvr>
                                        <p:cTn id="212" dur="1" fill="hold">
                                          <p:stCondLst>
                                            <p:cond delay="4499"/>
                                          </p:stCondLst>
                                        </p:cTn>
                                        <p:tgtEl>
                                          <p:spTgt spid="130"/>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4500" fill="hold"/>
                                        <p:tgtEl>
                                          <p:spTgt spid="130"/>
                                        </p:tgtEl>
                                        <p:attrNameLst>
                                          <p:attrName>r</p:attrName>
                                        </p:attrNameLst>
                                      </p:cBhvr>
                                    </p:animRot>
                                  </p:childTnLst>
                                </p:cTn>
                              </p:par>
                              <p:par>
                                <p:cTn id="215" presetID="2" presetClass="entr" presetSubtype="8" fill="hold" nodeType="withEffect">
                                  <p:stCondLst>
                                    <p:cond delay="0"/>
                                  </p:stCondLst>
                                  <p:childTnLst>
                                    <p:set>
                                      <p:cBhvr>
                                        <p:cTn id="216" dur="1" fill="hold">
                                          <p:stCondLst>
                                            <p:cond delay="0"/>
                                          </p:stCondLst>
                                        </p:cTn>
                                        <p:tgtEl>
                                          <p:spTgt spid="106"/>
                                        </p:tgtEl>
                                        <p:attrNameLst>
                                          <p:attrName>style.visibility</p:attrName>
                                        </p:attrNameLst>
                                      </p:cBhvr>
                                      <p:to>
                                        <p:strVal val="visible"/>
                                      </p:to>
                                    </p:set>
                                    <p:anim calcmode="lin" valueType="num">
                                      <p:cBhvr additive="base">
                                        <p:cTn id="217" dur="4500" fill="hold"/>
                                        <p:tgtEl>
                                          <p:spTgt spid="106"/>
                                        </p:tgtEl>
                                        <p:attrNameLst>
                                          <p:attrName>ppt_x</p:attrName>
                                        </p:attrNameLst>
                                      </p:cBhvr>
                                      <p:tavLst>
                                        <p:tav tm="0">
                                          <p:val>
                                            <p:strVal val="0-#ppt_w/2"/>
                                          </p:val>
                                        </p:tav>
                                        <p:tav tm="100000">
                                          <p:val>
                                            <p:strVal val="#ppt_x"/>
                                          </p:val>
                                        </p:tav>
                                      </p:tavLst>
                                    </p:anim>
                                    <p:anim calcmode="lin" valueType="num">
                                      <p:cBhvr additive="base">
                                        <p:cTn id="218" dur="4500" fill="hold"/>
                                        <p:tgtEl>
                                          <p:spTgt spid="106"/>
                                        </p:tgtEl>
                                        <p:attrNameLst>
                                          <p:attrName>ppt_y</p:attrName>
                                        </p:attrNameLst>
                                      </p:cBhvr>
                                      <p:tavLst>
                                        <p:tav tm="0">
                                          <p:val>
                                            <p:strVal val="#ppt_y"/>
                                          </p:val>
                                        </p:tav>
                                        <p:tav tm="100000">
                                          <p:val>
                                            <p:strVal val="#ppt_y"/>
                                          </p:val>
                                        </p:tav>
                                      </p:tavLst>
                                    </p:anim>
                                  </p:childTnLst>
                                </p:cTn>
                              </p:par>
                              <p:par>
                                <p:cTn id="219" presetID="2" presetClass="exit" presetSubtype="2" fill="hold" nodeType="withEffect">
                                  <p:stCondLst>
                                    <p:cond delay="0"/>
                                  </p:stCondLst>
                                  <p:childTnLst>
                                    <p:anim calcmode="lin" valueType="num">
                                      <p:cBhvr additive="base">
                                        <p:cTn id="220" dur="4500"/>
                                        <p:tgtEl>
                                          <p:spTgt spid="106"/>
                                        </p:tgtEl>
                                        <p:attrNameLst>
                                          <p:attrName>ppt_x</p:attrName>
                                        </p:attrNameLst>
                                      </p:cBhvr>
                                      <p:tavLst>
                                        <p:tav tm="0">
                                          <p:val>
                                            <p:strVal val="ppt_x"/>
                                          </p:val>
                                        </p:tav>
                                        <p:tav tm="100000">
                                          <p:val>
                                            <p:strVal val="1+ppt_w/2"/>
                                          </p:val>
                                        </p:tav>
                                      </p:tavLst>
                                    </p:anim>
                                    <p:anim calcmode="lin" valueType="num">
                                      <p:cBhvr additive="base">
                                        <p:cTn id="221" dur="4500"/>
                                        <p:tgtEl>
                                          <p:spTgt spid="106"/>
                                        </p:tgtEl>
                                        <p:attrNameLst>
                                          <p:attrName>ppt_y</p:attrName>
                                        </p:attrNameLst>
                                      </p:cBhvr>
                                      <p:tavLst>
                                        <p:tav tm="0">
                                          <p:val>
                                            <p:strVal val="ppt_y"/>
                                          </p:val>
                                        </p:tav>
                                        <p:tav tm="100000">
                                          <p:val>
                                            <p:strVal val="ppt_y"/>
                                          </p:val>
                                        </p:tav>
                                      </p:tavLst>
                                    </p:anim>
                                    <p:set>
                                      <p:cBhvr>
                                        <p:cTn id="222" dur="1" fill="hold">
                                          <p:stCondLst>
                                            <p:cond delay="4499"/>
                                          </p:stCondLst>
                                        </p:cTn>
                                        <p:tgtEl>
                                          <p:spTgt spid="106"/>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4500" fill="hold"/>
                                        <p:tgtEl>
                                          <p:spTgt spid="106"/>
                                        </p:tgtEl>
                                        <p:attrNameLst>
                                          <p:attrName>r</p:attrName>
                                        </p:attrNameLst>
                                      </p:cBhvr>
                                    </p:animRot>
                                  </p:childTnLst>
                                </p:cTn>
                              </p:par>
                              <p:par>
                                <p:cTn id="225" presetID="2" presetClass="entr" presetSubtype="8" fill="hold" nodeType="withEffect">
                                  <p:stCondLst>
                                    <p:cond delay="0"/>
                                  </p:stCondLst>
                                  <p:childTnLst>
                                    <p:set>
                                      <p:cBhvr>
                                        <p:cTn id="226" dur="1" fill="hold">
                                          <p:stCondLst>
                                            <p:cond delay="0"/>
                                          </p:stCondLst>
                                        </p:cTn>
                                        <p:tgtEl>
                                          <p:spTgt spid="103"/>
                                        </p:tgtEl>
                                        <p:attrNameLst>
                                          <p:attrName>style.visibility</p:attrName>
                                        </p:attrNameLst>
                                      </p:cBhvr>
                                      <p:to>
                                        <p:strVal val="visible"/>
                                      </p:to>
                                    </p:set>
                                    <p:anim calcmode="lin" valueType="num">
                                      <p:cBhvr additive="base">
                                        <p:cTn id="227" dur="4500" fill="hold"/>
                                        <p:tgtEl>
                                          <p:spTgt spid="103"/>
                                        </p:tgtEl>
                                        <p:attrNameLst>
                                          <p:attrName>ppt_x</p:attrName>
                                        </p:attrNameLst>
                                      </p:cBhvr>
                                      <p:tavLst>
                                        <p:tav tm="0">
                                          <p:val>
                                            <p:strVal val="0-#ppt_w/2"/>
                                          </p:val>
                                        </p:tav>
                                        <p:tav tm="100000">
                                          <p:val>
                                            <p:strVal val="#ppt_x"/>
                                          </p:val>
                                        </p:tav>
                                      </p:tavLst>
                                    </p:anim>
                                    <p:anim calcmode="lin" valueType="num">
                                      <p:cBhvr additive="base">
                                        <p:cTn id="228" dur="4500" fill="hold"/>
                                        <p:tgtEl>
                                          <p:spTgt spid="103"/>
                                        </p:tgtEl>
                                        <p:attrNameLst>
                                          <p:attrName>ppt_y</p:attrName>
                                        </p:attrNameLst>
                                      </p:cBhvr>
                                      <p:tavLst>
                                        <p:tav tm="0">
                                          <p:val>
                                            <p:strVal val="#ppt_y"/>
                                          </p:val>
                                        </p:tav>
                                        <p:tav tm="100000">
                                          <p:val>
                                            <p:strVal val="#ppt_y"/>
                                          </p:val>
                                        </p:tav>
                                      </p:tavLst>
                                    </p:anim>
                                  </p:childTnLst>
                                </p:cTn>
                              </p:par>
                              <p:par>
                                <p:cTn id="229" presetID="2" presetClass="exit" presetSubtype="2" fill="hold" nodeType="withEffect">
                                  <p:stCondLst>
                                    <p:cond delay="0"/>
                                  </p:stCondLst>
                                  <p:childTnLst>
                                    <p:anim calcmode="lin" valueType="num">
                                      <p:cBhvr additive="base">
                                        <p:cTn id="230" dur="4500"/>
                                        <p:tgtEl>
                                          <p:spTgt spid="103"/>
                                        </p:tgtEl>
                                        <p:attrNameLst>
                                          <p:attrName>ppt_x</p:attrName>
                                        </p:attrNameLst>
                                      </p:cBhvr>
                                      <p:tavLst>
                                        <p:tav tm="0">
                                          <p:val>
                                            <p:strVal val="ppt_x"/>
                                          </p:val>
                                        </p:tav>
                                        <p:tav tm="100000">
                                          <p:val>
                                            <p:strVal val="1+ppt_w/2"/>
                                          </p:val>
                                        </p:tav>
                                      </p:tavLst>
                                    </p:anim>
                                    <p:anim calcmode="lin" valueType="num">
                                      <p:cBhvr additive="base">
                                        <p:cTn id="231" dur="4500"/>
                                        <p:tgtEl>
                                          <p:spTgt spid="103"/>
                                        </p:tgtEl>
                                        <p:attrNameLst>
                                          <p:attrName>ppt_y</p:attrName>
                                        </p:attrNameLst>
                                      </p:cBhvr>
                                      <p:tavLst>
                                        <p:tav tm="0">
                                          <p:val>
                                            <p:strVal val="ppt_y"/>
                                          </p:val>
                                        </p:tav>
                                        <p:tav tm="100000">
                                          <p:val>
                                            <p:strVal val="ppt_y"/>
                                          </p:val>
                                        </p:tav>
                                      </p:tavLst>
                                    </p:anim>
                                    <p:set>
                                      <p:cBhvr>
                                        <p:cTn id="232" dur="1" fill="hold">
                                          <p:stCondLst>
                                            <p:cond delay="4499"/>
                                          </p:stCondLst>
                                        </p:cTn>
                                        <p:tgtEl>
                                          <p:spTgt spid="103"/>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4500" fill="hold"/>
                                        <p:tgtEl>
                                          <p:spTgt spid="103"/>
                                        </p:tgtEl>
                                        <p:attrNameLst>
                                          <p:attrName>r</p:attrName>
                                        </p:attrNameLst>
                                      </p:cBhvr>
                                    </p:animRot>
                                  </p:childTnLst>
                                </p:cTn>
                              </p:par>
                              <p:par>
                                <p:cTn id="235" presetID="2" presetClass="entr" presetSubtype="8" fill="hold" nodeType="withEffect">
                                  <p:stCondLst>
                                    <p:cond delay="0"/>
                                  </p:stCondLst>
                                  <p:childTnLst>
                                    <p:set>
                                      <p:cBhvr>
                                        <p:cTn id="236" dur="1" fill="hold">
                                          <p:stCondLst>
                                            <p:cond delay="0"/>
                                          </p:stCondLst>
                                        </p:cTn>
                                        <p:tgtEl>
                                          <p:spTgt spid="100"/>
                                        </p:tgtEl>
                                        <p:attrNameLst>
                                          <p:attrName>style.visibility</p:attrName>
                                        </p:attrNameLst>
                                      </p:cBhvr>
                                      <p:to>
                                        <p:strVal val="visible"/>
                                      </p:to>
                                    </p:set>
                                    <p:anim calcmode="lin" valueType="num">
                                      <p:cBhvr additive="base">
                                        <p:cTn id="237" dur="4500" fill="hold"/>
                                        <p:tgtEl>
                                          <p:spTgt spid="100"/>
                                        </p:tgtEl>
                                        <p:attrNameLst>
                                          <p:attrName>ppt_x</p:attrName>
                                        </p:attrNameLst>
                                      </p:cBhvr>
                                      <p:tavLst>
                                        <p:tav tm="0">
                                          <p:val>
                                            <p:strVal val="0-#ppt_w/2"/>
                                          </p:val>
                                        </p:tav>
                                        <p:tav tm="100000">
                                          <p:val>
                                            <p:strVal val="#ppt_x"/>
                                          </p:val>
                                        </p:tav>
                                      </p:tavLst>
                                    </p:anim>
                                    <p:anim calcmode="lin" valueType="num">
                                      <p:cBhvr additive="base">
                                        <p:cTn id="238" dur="4500" fill="hold"/>
                                        <p:tgtEl>
                                          <p:spTgt spid="100"/>
                                        </p:tgtEl>
                                        <p:attrNameLst>
                                          <p:attrName>ppt_y</p:attrName>
                                        </p:attrNameLst>
                                      </p:cBhvr>
                                      <p:tavLst>
                                        <p:tav tm="0">
                                          <p:val>
                                            <p:strVal val="#ppt_y"/>
                                          </p:val>
                                        </p:tav>
                                        <p:tav tm="100000">
                                          <p:val>
                                            <p:strVal val="#ppt_y"/>
                                          </p:val>
                                        </p:tav>
                                      </p:tavLst>
                                    </p:anim>
                                  </p:childTnLst>
                                </p:cTn>
                              </p:par>
                              <p:par>
                                <p:cTn id="239" presetID="2" presetClass="exit" presetSubtype="2" fill="hold" nodeType="withEffect">
                                  <p:stCondLst>
                                    <p:cond delay="0"/>
                                  </p:stCondLst>
                                  <p:childTnLst>
                                    <p:anim calcmode="lin" valueType="num">
                                      <p:cBhvr additive="base">
                                        <p:cTn id="240" dur="4500"/>
                                        <p:tgtEl>
                                          <p:spTgt spid="100"/>
                                        </p:tgtEl>
                                        <p:attrNameLst>
                                          <p:attrName>ppt_x</p:attrName>
                                        </p:attrNameLst>
                                      </p:cBhvr>
                                      <p:tavLst>
                                        <p:tav tm="0">
                                          <p:val>
                                            <p:strVal val="ppt_x"/>
                                          </p:val>
                                        </p:tav>
                                        <p:tav tm="100000">
                                          <p:val>
                                            <p:strVal val="1+ppt_w/2"/>
                                          </p:val>
                                        </p:tav>
                                      </p:tavLst>
                                    </p:anim>
                                    <p:anim calcmode="lin" valueType="num">
                                      <p:cBhvr additive="base">
                                        <p:cTn id="241" dur="4500"/>
                                        <p:tgtEl>
                                          <p:spTgt spid="100"/>
                                        </p:tgtEl>
                                        <p:attrNameLst>
                                          <p:attrName>ppt_y</p:attrName>
                                        </p:attrNameLst>
                                      </p:cBhvr>
                                      <p:tavLst>
                                        <p:tav tm="0">
                                          <p:val>
                                            <p:strVal val="ppt_y"/>
                                          </p:val>
                                        </p:tav>
                                        <p:tav tm="100000">
                                          <p:val>
                                            <p:strVal val="ppt_y"/>
                                          </p:val>
                                        </p:tav>
                                      </p:tavLst>
                                    </p:anim>
                                    <p:set>
                                      <p:cBhvr>
                                        <p:cTn id="242" dur="1" fill="hold">
                                          <p:stCondLst>
                                            <p:cond delay="4499"/>
                                          </p:stCondLst>
                                        </p:cTn>
                                        <p:tgtEl>
                                          <p:spTgt spid="100"/>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4500" fill="hold"/>
                                        <p:tgtEl>
                                          <p:spTgt spid="100"/>
                                        </p:tgtEl>
                                        <p:attrNameLst>
                                          <p:attrName>r</p:attrName>
                                        </p:attrNameLst>
                                      </p:cBhvr>
                                    </p:animRot>
                                  </p:childTnLst>
                                </p:cTn>
                              </p:par>
                              <p:par>
                                <p:cTn id="245" presetID="2" presetClass="entr" presetSubtype="8" fill="hold" nodeType="withEffect">
                                  <p:stCondLst>
                                    <p:cond delay="0"/>
                                  </p:stCondLst>
                                  <p:childTnLst>
                                    <p:set>
                                      <p:cBhvr>
                                        <p:cTn id="246" dur="1" fill="hold">
                                          <p:stCondLst>
                                            <p:cond delay="0"/>
                                          </p:stCondLst>
                                        </p:cTn>
                                        <p:tgtEl>
                                          <p:spTgt spid="97"/>
                                        </p:tgtEl>
                                        <p:attrNameLst>
                                          <p:attrName>style.visibility</p:attrName>
                                        </p:attrNameLst>
                                      </p:cBhvr>
                                      <p:to>
                                        <p:strVal val="visible"/>
                                      </p:to>
                                    </p:set>
                                    <p:anim calcmode="lin" valueType="num">
                                      <p:cBhvr additive="base">
                                        <p:cTn id="247" dur="4500" fill="hold"/>
                                        <p:tgtEl>
                                          <p:spTgt spid="97"/>
                                        </p:tgtEl>
                                        <p:attrNameLst>
                                          <p:attrName>ppt_x</p:attrName>
                                        </p:attrNameLst>
                                      </p:cBhvr>
                                      <p:tavLst>
                                        <p:tav tm="0">
                                          <p:val>
                                            <p:strVal val="0-#ppt_w/2"/>
                                          </p:val>
                                        </p:tav>
                                        <p:tav tm="100000">
                                          <p:val>
                                            <p:strVal val="#ppt_x"/>
                                          </p:val>
                                        </p:tav>
                                      </p:tavLst>
                                    </p:anim>
                                    <p:anim calcmode="lin" valueType="num">
                                      <p:cBhvr additive="base">
                                        <p:cTn id="248" dur="4500" fill="hold"/>
                                        <p:tgtEl>
                                          <p:spTgt spid="97"/>
                                        </p:tgtEl>
                                        <p:attrNameLst>
                                          <p:attrName>ppt_y</p:attrName>
                                        </p:attrNameLst>
                                      </p:cBhvr>
                                      <p:tavLst>
                                        <p:tav tm="0">
                                          <p:val>
                                            <p:strVal val="#ppt_y"/>
                                          </p:val>
                                        </p:tav>
                                        <p:tav tm="100000">
                                          <p:val>
                                            <p:strVal val="#ppt_y"/>
                                          </p:val>
                                        </p:tav>
                                      </p:tavLst>
                                    </p:anim>
                                  </p:childTnLst>
                                </p:cTn>
                              </p:par>
                              <p:par>
                                <p:cTn id="249" presetID="2" presetClass="exit" presetSubtype="2" fill="hold" nodeType="withEffect">
                                  <p:stCondLst>
                                    <p:cond delay="0"/>
                                  </p:stCondLst>
                                  <p:childTnLst>
                                    <p:anim calcmode="lin" valueType="num">
                                      <p:cBhvr additive="base">
                                        <p:cTn id="250" dur="4500"/>
                                        <p:tgtEl>
                                          <p:spTgt spid="97"/>
                                        </p:tgtEl>
                                        <p:attrNameLst>
                                          <p:attrName>ppt_x</p:attrName>
                                        </p:attrNameLst>
                                      </p:cBhvr>
                                      <p:tavLst>
                                        <p:tav tm="0">
                                          <p:val>
                                            <p:strVal val="ppt_x"/>
                                          </p:val>
                                        </p:tav>
                                        <p:tav tm="100000">
                                          <p:val>
                                            <p:strVal val="1+ppt_w/2"/>
                                          </p:val>
                                        </p:tav>
                                      </p:tavLst>
                                    </p:anim>
                                    <p:anim calcmode="lin" valueType="num">
                                      <p:cBhvr additive="base">
                                        <p:cTn id="251" dur="4500"/>
                                        <p:tgtEl>
                                          <p:spTgt spid="97"/>
                                        </p:tgtEl>
                                        <p:attrNameLst>
                                          <p:attrName>ppt_y</p:attrName>
                                        </p:attrNameLst>
                                      </p:cBhvr>
                                      <p:tavLst>
                                        <p:tav tm="0">
                                          <p:val>
                                            <p:strVal val="ppt_y"/>
                                          </p:val>
                                        </p:tav>
                                        <p:tav tm="100000">
                                          <p:val>
                                            <p:strVal val="ppt_y"/>
                                          </p:val>
                                        </p:tav>
                                      </p:tavLst>
                                    </p:anim>
                                    <p:set>
                                      <p:cBhvr>
                                        <p:cTn id="252" dur="1" fill="hold">
                                          <p:stCondLst>
                                            <p:cond delay="4499"/>
                                          </p:stCondLst>
                                        </p:cTn>
                                        <p:tgtEl>
                                          <p:spTgt spid="97"/>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4500" fill="hold"/>
                                        <p:tgtEl>
                                          <p:spTgt spid="97"/>
                                        </p:tgtEl>
                                        <p:attrNameLst>
                                          <p:attrName>r</p:attrName>
                                        </p:attrNameLst>
                                      </p:cBhvr>
                                    </p:animRot>
                                  </p:childTnLst>
                                </p:cTn>
                              </p:par>
                              <p:par>
                                <p:cTn id="255" presetID="2" presetClass="entr" presetSubtype="8" fill="hold" nodeType="withEffect">
                                  <p:stCondLst>
                                    <p:cond delay="0"/>
                                  </p:stCondLst>
                                  <p:childTnLst>
                                    <p:set>
                                      <p:cBhvr>
                                        <p:cTn id="256" dur="1" fill="hold">
                                          <p:stCondLst>
                                            <p:cond delay="0"/>
                                          </p:stCondLst>
                                        </p:cTn>
                                        <p:tgtEl>
                                          <p:spTgt spid="94"/>
                                        </p:tgtEl>
                                        <p:attrNameLst>
                                          <p:attrName>style.visibility</p:attrName>
                                        </p:attrNameLst>
                                      </p:cBhvr>
                                      <p:to>
                                        <p:strVal val="visible"/>
                                      </p:to>
                                    </p:set>
                                    <p:anim calcmode="lin" valueType="num">
                                      <p:cBhvr additive="base">
                                        <p:cTn id="257" dur="4500" fill="hold"/>
                                        <p:tgtEl>
                                          <p:spTgt spid="94"/>
                                        </p:tgtEl>
                                        <p:attrNameLst>
                                          <p:attrName>ppt_x</p:attrName>
                                        </p:attrNameLst>
                                      </p:cBhvr>
                                      <p:tavLst>
                                        <p:tav tm="0">
                                          <p:val>
                                            <p:strVal val="0-#ppt_w/2"/>
                                          </p:val>
                                        </p:tav>
                                        <p:tav tm="100000">
                                          <p:val>
                                            <p:strVal val="#ppt_x"/>
                                          </p:val>
                                        </p:tav>
                                      </p:tavLst>
                                    </p:anim>
                                    <p:anim calcmode="lin" valueType="num">
                                      <p:cBhvr additive="base">
                                        <p:cTn id="258" dur="4500" fill="hold"/>
                                        <p:tgtEl>
                                          <p:spTgt spid="94"/>
                                        </p:tgtEl>
                                        <p:attrNameLst>
                                          <p:attrName>ppt_y</p:attrName>
                                        </p:attrNameLst>
                                      </p:cBhvr>
                                      <p:tavLst>
                                        <p:tav tm="0">
                                          <p:val>
                                            <p:strVal val="#ppt_y"/>
                                          </p:val>
                                        </p:tav>
                                        <p:tav tm="100000">
                                          <p:val>
                                            <p:strVal val="#ppt_y"/>
                                          </p:val>
                                        </p:tav>
                                      </p:tavLst>
                                    </p:anim>
                                  </p:childTnLst>
                                </p:cTn>
                              </p:par>
                              <p:par>
                                <p:cTn id="259" presetID="2" presetClass="exit" presetSubtype="2" fill="hold" nodeType="withEffect">
                                  <p:stCondLst>
                                    <p:cond delay="0"/>
                                  </p:stCondLst>
                                  <p:childTnLst>
                                    <p:anim calcmode="lin" valueType="num">
                                      <p:cBhvr additive="base">
                                        <p:cTn id="260" dur="4500"/>
                                        <p:tgtEl>
                                          <p:spTgt spid="94"/>
                                        </p:tgtEl>
                                        <p:attrNameLst>
                                          <p:attrName>ppt_x</p:attrName>
                                        </p:attrNameLst>
                                      </p:cBhvr>
                                      <p:tavLst>
                                        <p:tav tm="0">
                                          <p:val>
                                            <p:strVal val="ppt_x"/>
                                          </p:val>
                                        </p:tav>
                                        <p:tav tm="100000">
                                          <p:val>
                                            <p:strVal val="1+ppt_w/2"/>
                                          </p:val>
                                        </p:tav>
                                      </p:tavLst>
                                    </p:anim>
                                    <p:anim calcmode="lin" valueType="num">
                                      <p:cBhvr additive="base">
                                        <p:cTn id="261" dur="4500"/>
                                        <p:tgtEl>
                                          <p:spTgt spid="94"/>
                                        </p:tgtEl>
                                        <p:attrNameLst>
                                          <p:attrName>ppt_y</p:attrName>
                                        </p:attrNameLst>
                                      </p:cBhvr>
                                      <p:tavLst>
                                        <p:tav tm="0">
                                          <p:val>
                                            <p:strVal val="ppt_y"/>
                                          </p:val>
                                        </p:tav>
                                        <p:tav tm="100000">
                                          <p:val>
                                            <p:strVal val="ppt_y"/>
                                          </p:val>
                                        </p:tav>
                                      </p:tavLst>
                                    </p:anim>
                                    <p:set>
                                      <p:cBhvr>
                                        <p:cTn id="262" dur="1" fill="hold">
                                          <p:stCondLst>
                                            <p:cond delay="4499"/>
                                          </p:stCondLst>
                                        </p:cTn>
                                        <p:tgtEl>
                                          <p:spTgt spid="94"/>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4500" fill="hold"/>
                                        <p:tgtEl>
                                          <p:spTgt spid="94"/>
                                        </p:tgtEl>
                                        <p:attrNameLst>
                                          <p:attrName>r</p:attrName>
                                        </p:attrNameLst>
                                      </p:cBhvr>
                                    </p:animRot>
                                  </p:childTnLst>
                                </p:cTn>
                              </p:par>
                              <p:par>
                                <p:cTn id="265" presetID="2" presetClass="entr" presetSubtype="8" fill="hold" nodeType="withEffect">
                                  <p:stCondLst>
                                    <p:cond delay="0"/>
                                  </p:stCondLst>
                                  <p:childTnLst>
                                    <p:set>
                                      <p:cBhvr>
                                        <p:cTn id="266" dur="1" fill="hold">
                                          <p:stCondLst>
                                            <p:cond delay="0"/>
                                          </p:stCondLst>
                                        </p:cTn>
                                        <p:tgtEl>
                                          <p:spTgt spid="91"/>
                                        </p:tgtEl>
                                        <p:attrNameLst>
                                          <p:attrName>style.visibility</p:attrName>
                                        </p:attrNameLst>
                                      </p:cBhvr>
                                      <p:to>
                                        <p:strVal val="visible"/>
                                      </p:to>
                                    </p:set>
                                    <p:anim calcmode="lin" valueType="num">
                                      <p:cBhvr additive="base">
                                        <p:cTn id="267" dur="4500" fill="hold"/>
                                        <p:tgtEl>
                                          <p:spTgt spid="91"/>
                                        </p:tgtEl>
                                        <p:attrNameLst>
                                          <p:attrName>ppt_x</p:attrName>
                                        </p:attrNameLst>
                                      </p:cBhvr>
                                      <p:tavLst>
                                        <p:tav tm="0">
                                          <p:val>
                                            <p:strVal val="0-#ppt_w/2"/>
                                          </p:val>
                                        </p:tav>
                                        <p:tav tm="100000">
                                          <p:val>
                                            <p:strVal val="#ppt_x"/>
                                          </p:val>
                                        </p:tav>
                                      </p:tavLst>
                                    </p:anim>
                                    <p:anim calcmode="lin" valueType="num">
                                      <p:cBhvr additive="base">
                                        <p:cTn id="268" dur="4500" fill="hold"/>
                                        <p:tgtEl>
                                          <p:spTgt spid="91"/>
                                        </p:tgtEl>
                                        <p:attrNameLst>
                                          <p:attrName>ppt_y</p:attrName>
                                        </p:attrNameLst>
                                      </p:cBhvr>
                                      <p:tavLst>
                                        <p:tav tm="0">
                                          <p:val>
                                            <p:strVal val="#ppt_y"/>
                                          </p:val>
                                        </p:tav>
                                        <p:tav tm="100000">
                                          <p:val>
                                            <p:strVal val="#ppt_y"/>
                                          </p:val>
                                        </p:tav>
                                      </p:tavLst>
                                    </p:anim>
                                  </p:childTnLst>
                                </p:cTn>
                              </p:par>
                              <p:par>
                                <p:cTn id="269" presetID="2" presetClass="exit" presetSubtype="2" fill="hold" nodeType="withEffect">
                                  <p:stCondLst>
                                    <p:cond delay="0"/>
                                  </p:stCondLst>
                                  <p:childTnLst>
                                    <p:anim calcmode="lin" valueType="num">
                                      <p:cBhvr additive="base">
                                        <p:cTn id="270" dur="4500"/>
                                        <p:tgtEl>
                                          <p:spTgt spid="91"/>
                                        </p:tgtEl>
                                        <p:attrNameLst>
                                          <p:attrName>ppt_x</p:attrName>
                                        </p:attrNameLst>
                                      </p:cBhvr>
                                      <p:tavLst>
                                        <p:tav tm="0">
                                          <p:val>
                                            <p:strVal val="ppt_x"/>
                                          </p:val>
                                        </p:tav>
                                        <p:tav tm="100000">
                                          <p:val>
                                            <p:strVal val="1+ppt_w/2"/>
                                          </p:val>
                                        </p:tav>
                                      </p:tavLst>
                                    </p:anim>
                                    <p:anim calcmode="lin" valueType="num">
                                      <p:cBhvr additive="base">
                                        <p:cTn id="271" dur="4500"/>
                                        <p:tgtEl>
                                          <p:spTgt spid="91"/>
                                        </p:tgtEl>
                                        <p:attrNameLst>
                                          <p:attrName>ppt_y</p:attrName>
                                        </p:attrNameLst>
                                      </p:cBhvr>
                                      <p:tavLst>
                                        <p:tav tm="0">
                                          <p:val>
                                            <p:strVal val="ppt_y"/>
                                          </p:val>
                                        </p:tav>
                                        <p:tav tm="100000">
                                          <p:val>
                                            <p:strVal val="ppt_y"/>
                                          </p:val>
                                        </p:tav>
                                      </p:tavLst>
                                    </p:anim>
                                    <p:set>
                                      <p:cBhvr>
                                        <p:cTn id="272" dur="1" fill="hold">
                                          <p:stCondLst>
                                            <p:cond delay="4499"/>
                                          </p:stCondLst>
                                        </p:cTn>
                                        <p:tgtEl>
                                          <p:spTgt spid="91"/>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4500" fill="hold"/>
                                        <p:tgtEl>
                                          <p:spTgt spid="91"/>
                                        </p:tgtEl>
                                        <p:attrNameLst>
                                          <p:attrName>r</p:attrName>
                                        </p:attrNameLst>
                                      </p:cBhvr>
                                    </p:animRot>
                                  </p:childTnLst>
                                </p:cTn>
                              </p:par>
                              <p:par>
                                <p:cTn id="275" presetID="2" presetClass="entr" presetSubtype="8" fill="hold" nodeType="withEffect">
                                  <p:stCondLst>
                                    <p:cond delay="0"/>
                                  </p:stCondLst>
                                  <p:childTnLst>
                                    <p:set>
                                      <p:cBhvr>
                                        <p:cTn id="276" dur="1" fill="hold">
                                          <p:stCondLst>
                                            <p:cond delay="0"/>
                                          </p:stCondLst>
                                        </p:cTn>
                                        <p:tgtEl>
                                          <p:spTgt spid="88"/>
                                        </p:tgtEl>
                                        <p:attrNameLst>
                                          <p:attrName>style.visibility</p:attrName>
                                        </p:attrNameLst>
                                      </p:cBhvr>
                                      <p:to>
                                        <p:strVal val="visible"/>
                                      </p:to>
                                    </p:set>
                                    <p:anim calcmode="lin" valueType="num">
                                      <p:cBhvr additive="base">
                                        <p:cTn id="277" dur="4500" fill="hold"/>
                                        <p:tgtEl>
                                          <p:spTgt spid="88"/>
                                        </p:tgtEl>
                                        <p:attrNameLst>
                                          <p:attrName>ppt_x</p:attrName>
                                        </p:attrNameLst>
                                      </p:cBhvr>
                                      <p:tavLst>
                                        <p:tav tm="0">
                                          <p:val>
                                            <p:strVal val="0-#ppt_w/2"/>
                                          </p:val>
                                        </p:tav>
                                        <p:tav tm="100000">
                                          <p:val>
                                            <p:strVal val="#ppt_x"/>
                                          </p:val>
                                        </p:tav>
                                      </p:tavLst>
                                    </p:anim>
                                    <p:anim calcmode="lin" valueType="num">
                                      <p:cBhvr additive="base">
                                        <p:cTn id="278" dur="4500" fill="hold"/>
                                        <p:tgtEl>
                                          <p:spTgt spid="88"/>
                                        </p:tgtEl>
                                        <p:attrNameLst>
                                          <p:attrName>ppt_y</p:attrName>
                                        </p:attrNameLst>
                                      </p:cBhvr>
                                      <p:tavLst>
                                        <p:tav tm="0">
                                          <p:val>
                                            <p:strVal val="#ppt_y"/>
                                          </p:val>
                                        </p:tav>
                                        <p:tav tm="100000">
                                          <p:val>
                                            <p:strVal val="#ppt_y"/>
                                          </p:val>
                                        </p:tav>
                                      </p:tavLst>
                                    </p:anim>
                                  </p:childTnLst>
                                </p:cTn>
                              </p:par>
                              <p:par>
                                <p:cTn id="279" presetID="2" presetClass="exit" presetSubtype="2" fill="hold" nodeType="withEffect">
                                  <p:stCondLst>
                                    <p:cond delay="0"/>
                                  </p:stCondLst>
                                  <p:childTnLst>
                                    <p:anim calcmode="lin" valueType="num">
                                      <p:cBhvr additive="base">
                                        <p:cTn id="280" dur="4500"/>
                                        <p:tgtEl>
                                          <p:spTgt spid="88"/>
                                        </p:tgtEl>
                                        <p:attrNameLst>
                                          <p:attrName>ppt_x</p:attrName>
                                        </p:attrNameLst>
                                      </p:cBhvr>
                                      <p:tavLst>
                                        <p:tav tm="0">
                                          <p:val>
                                            <p:strVal val="ppt_x"/>
                                          </p:val>
                                        </p:tav>
                                        <p:tav tm="100000">
                                          <p:val>
                                            <p:strVal val="1+ppt_w/2"/>
                                          </p:val>
                                        </p:tav>
                                      </p:tavLst>
                                    </p:anim>
                                    <p:anim calcmode="lin" valueType="num">
                                      <p:cBhvr additive="base">
                                        <p:cTn id="281" dur="4500"/>
                                        <p:tgtEl>
                                          <p:spTgt spid="88"/>
                                        </p:tgtEl>
                                        <p:attrNameLst>
                                          <p:attrName>ppt_y</p:attrName>
                                        </p:attrNameLst>
                                      </p:cBhvr>
                                      <p:tavLst>
                                        <p:tav tm="0">
                                          <p:val>
                                            <p:strVal val="ppt_y"/>
                                          </p:val>
                                        </p:tav>
                                        <p:tav tm="100000">
                                          <p:val>
                                            <p:strVal val="ppt_y"/>
                                          </p:val>
                                        </p:tav>
                                      </p:tavLst>
                                    </p:anim>
                                    <p:set>
                                      <p:cBhvr>
                                        <p:cTn id="282" dur="1" fill="hold">
                                          <p:stCondLst>
                                            <p:cond delay="4499"/>
                                          </p:stCondLst>
                                        </p:cTn>
                                        <p:tgtEl>
                                          <p:spTgt spid="88"/>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4500" fill="hold"/>
                                        <p:tgtEl>
                                          <p:spTgt spid="88"/>
                                        </p:tgtEl>
                                        <p:attrNameLst>
                                          <p:attrName>r</p:attrName>
                                        </p:attrNameLst>
                                      </p:cBhvr>
                                    </p:animRot>
                                  </p:childTnLst>
                                </p:cTn>
                              </p:par>
                              <p:par>
                                <p:cTn id="285" presetID="2" presetClass="entr" presetSubtype="8" fill="hold" nodeType="withEffect">
                                  <p:stCondLst>
                                    <p:cond delay="0"/>
                                  </p:stCondLst>
                                  <p:childTnLst>
                                    <p:set>
                                      <p:cBhvr>
                                        <p:cTn id="286" dur="1" fill="hold">
                                          <p:stCondLst>
                                            <p:cond delay="0"/>
                                          </p:stCondLst>
                                        </p:cTn>
                                        <p:tgtEl>
                                          <p:spTgt spid="64"/>
                                        </p:tgtEl>
                                        <p:attrNameLst>
                                          <p:attrName>style.visibility</p:attrName>
                                        </p:attrNameLst>
                                      </p:cBhvr>
                                      <p:to>
                                        <p:strVal val="visible"/>
                                      </p:to>
                                    </p:set>
                                    <p:anim calcmode="lin" valueType="num">
                                      <p:cBhvr additive="base">
                                        <p:cTn id="287" dur="4500" fill="hold"/>
                                        <p:tgtEl>
                                          <p:spTgt spid="64"/>
                                        </p:tgtEl>
                                        <p:attrNameLst>
                                          <p:attrName>ppt_x</p:attrName>
                                        </p:attrNameLst>
                                      </p:cBhvr>
                                      <p:tavLst>
                                        <p:tav tm="0">
                                          <p:val>
                                            <p:strVal val="0-#ppt_w/2"/>
                                          </p:val>
                                        </p:tav>
                                        <p:tav tm="100000">
                                          <p:val>
                                            <p:strVal val="#ppt_x"/>
                                          </p:val>
                                        </p:tav>
                                      </p:tavLst>
                                    </p:anim>
                                    <p:anim calcmode="lin" valueType="num">
                                      <p:cBhvr additive="base">
                                        <p:cTn id="288" dur="4500" fill="hold"/>
                                        <p:tgtEl>
                                          <p:spTgt spid="64"/>
                                        </p:tgtEl>
                                        <p:attrNameLst>
                                          <p:attrName>ppt_y</p:attrName>
                                        </p:attrNameLst>
                                      </p:cBhvr>
                                      <p:tavLst>
                                        <p:tav tm="0">
                                          <p:val>
                                            <p:strVal val="#ppt_y"/>
                                          </p:val>
                                        </p:tav>
                                        <p:tav tm="100000">
                                          <p:val>
                                            <p:strVal val="#ppt_y"/>
                                          </p:val>
                                        </p:tav>
                                      </p:tavLst>
                                    </p:anim>
                                  </p:childTnLst>
                                </p:cTn>
                              </p:par>
                              <p:par>
                                <p:cTn id="289" presetID="2" presetClass="exit" presetSubtype="2" fill="hold" nodeType="withEffect">
                                  <p:stCondLst>
                                    <p:cond delay="0"/>
                                  </p:stCondLst>
                                  <p:childTnLst>
                                    <p:anim calcmode="lin" valueType="num">
                                      <p:cBhvr additive="base">
                                        <p:cTn id="290" dur="4500"/>
                                        <p:tgtEl>
                                          <p:spTgt spid="64"/>
                                        </p:tgtEl>
                                        <p:attrNameLst>
                                          <p:attrName>ppt_x</p:attrName>
                                        </p:attrNameLst>
                                      </p:cBhvr>
                                      <p:tavLst>
                                        <p:tav tm="0">
                                          <p:val>
                                            <p:strVal val="ppt_x"/>
                                          </p:val>
                                        </p:tav>
                                        <p:tav tm="100000">
                                          <p:val>
                                            <p:strVal val="1+ppt_w/2"/>
                                          </p:val>
                                        </p:tav>
                                      </p:tavLst>
                                    </p:anim>
                                    <p:anim calcmode="lin" valueType="num">
                                      <p:cBhvr additive="base">
                                        <p:cTn id="291" dur="4500"/>
                                        <p:tgtEl>
                                          <p:spTgt spid="64"/>
                                        </p:tgtEl>
                                        <p:attrNameLst>
                                          <p:attrName>ppt_y</p:attrName>
                                        </p:attrNameLst>
                                      </p:cBhvr>
                                      <p:tavLst>
                                        <p:tav tm="0">
                                          <p:val>
                                            <p:strVal val="ppt_y"/>
                                          </p:val>
                                        </p:tav>
                                        <p:tav tm="100000">
                                          <p:val>
                                            <p:strVal val="ppt_y"/>
                                          </p:val>
                                        </p:tav>
                                      </p:tavLst>
                                    </p:anim>
                                    <p:set>
                                      <p:cBhvr>
                                        <p:cTn id="292" dur="1" fill="hold">
                                          <p:stCondLst>
                                            <p:cond delay="4499"/>
                                          </p:stCondLst>
                                        </p:cTn>
                                        <p:tgtEl>
                                          <p:spTgt spid="64"/>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4500" fill="hold"/>
                                        <p:tgtEl>
                                          <p:spTgt spid="64"/>
                                        </p:tgtEl>
                                        <p:attrNameLst>
                                          <p:attrName>r</p:attrName>
                                        </p:attrNameLst>
                                      </p:cBhvr>
                                    </p:animRot>
                                  </p:childTnLst>
                                </p:cTn>
                              </p:par>
                              <p:par>
                                <p:cTn id="295" presetID="2" presetClass="entr" presetSubtype="8" fill="hold" nodeType="withEffect">
                                  <p:stCondLst>
                                    <p:cond delay="0"/>
                                  </p:stCondLst>
                                  <p:childTnLst>
                                    <p:set>
                                      <p:cBhvr>
                                        <p:cTn id="296" dur="1" fill="hold">
                                          <p:stCondLst>
                                            <p:cond delay="0"/>
                                          </p:stCondLst>
                                        </p:cTn>
                                        <p:tgtEl>
                                          <p:spTgt spid="61"/>
                                        </p:tgtEl>
                                        <p:attrNameLst>
                                          <p:attrName>style.visibility</p:attrName>
                                        </p:attrNameLst>
                                      </p:cBhvr>
                                      <p:to>
                                        <p:strVal val="visible"/>
                                      </p:to>
                                    </p:set>
                                    <p:anim calcmode="lin" valueType="num">
                                      <p:cBhvr additive="base">
                                        <p:cTn id="297" dur="4500" fill="hold"/>
                                        <p:tgtEl>
                                          <p:spTgt spid="61"/>
                                        </p:tgtEl>
                                        <p:attrNameLst>
                                          <p:attrName>ppt_x</p:attrName>
                                        </p:attrNameLst>
                                      </p:cBhvr>
                                      <p:tavLst>
                                        <p:tav tm="0">
                                          <p:val>
                                            <p:strVal val="0-#ppt_w/2"/>
                                          </p:val>
                                        </p:tav>
                                        <p:tav tm="100000">
                                          <p:val>
                                            <p:strVal val="#ppt_x"/>
                                          </p:val>
                                        </p:tav>
                                      </p:tavLst>
                                    </p:anim>
                                    <p:anim calcmode="lin" valueType="num">
                                      <p:cBhvr additive="base">
                                        <p:cTn id="298" dur="4500" fill="hold"/>
                                        <p:tgtEl>
                                          <p:spTgt spid="61"/>
                                        </p:tgtEl>
                                        <p:attrNameLst>
                                          <p:attrName>ppt_y</p:attrName>
                                        </p:attrNameLst>
                                      </p:cBhvr>
                                      <p:tavLst>
                                        <p:tav tm="0">
                                          <p:val>
                                            <p:strVal val="#ppt_y"/>
                                          </p:val>
                                        </p:tav>
                                        <p:tav tm="100000">
                                          <p:val>
                                            <p:strVal val="#ppt_y"/>
                                          </p:val>
                                        </p:tav>
                                      </p:tavLst>
                                    </p:anim>
                                  </p:childTnLst>
                                </p:cTn>
                              </p:par>
                              <p:par>
                                <p:cTn id="299" presetID="2" presetClass="exit" presetSubtype="2" fill="hold" nodeType="withEffect">
                                  <p:stCondLst>
                                    <p:cond delay="0"/>
                                  </p:stCondLst>
                                  <p:childTnLst>
                                    <p:anim calcmode="lin" valueType="num">
                                      <p:cBhvr additive="base">
                                        <p:cTn id="300" dur="4500"/>
                                        <p:tgtEl>
                                          <p:spTgt spid="61"/>
                                        </p:tgtEl>
                                        <p:attrNameLst>
                                          <p:attrName>ppt_x</p:attrName>
                                        </p:attrNameLst>
                                      </p:cBhvr>
                                      <p:tavLst>
                                        <p:tav tm="0">
                                          <p:val>
                                            <p:strVal val="ppt_x"/>
                                          </p:val>
                                        </p:tav>
                                        <p:tav tm="100000">
                                          <p:val>
                                            <p:strVal val="1+ppt_w/2"/>
                                          </p:val>
                                        </p:tav>
                                      </p:tavLst>
                                    </p:anim>
                                    <p:anim calcmode="lin" valueType="num">
                                      <p:cBhvr additive="base">
                                        <p:cTn id="301" dur="4500"/>
                                        <p:tgtEl>
                                          <p:spTgt spid="61"/>
                                        </p:tgtEl>
                                        <p:attrNameLst>
                                          <p:attrName>ppt_y</p:attrName>
                                        </p:attrNameLst>
                                      </p:cBhvr>
                                      <p:tavLst>
                                        <p:tav tm="0">
                                          <p:val>
                                            <p:strVal val="ppt_y"/>
                                          </p:val>
                                        </p:tav>
                                        <p:tav tm="100000">
                                          <p:val>
                                            <p:strVal val="ppt_y"/>
                                          </p:val>
                                        </p:tav>
                                      </p:tavLst>
                                    </p:anim>
                                    <p:set>
                                      <p:cBhvr>
                                        <p:cTn id="302" dur="1" fill="hold">
                                          <p:stCondLst>
                                            <p:cond delay="4499"/>
                                          </p:stCondLst>
                                        </p:cTn>
                                        <p:tgtEl>
                                          <p:spTgt spid="61"/>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4500" fill="hold"/>
                                        <p:tgtEl>
                                          <p:spTgt spid="61"/>
                                        </p:tgtEl>
                                        <p:attrNameLst>
                                          <p:attrName>r</p:attrName>
                                        </p:attrNameLst>
                                      </p:cBhvr>
                                    </p:animRot>
                                  </p:childTnLst>
                                </p:cTn>
                              </p:par>
                              <p:par>
                                <p:cTn id="305" presetID="2" presetClass="entr" presetSubtype="8" fill="hold"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additive="base">
                                        <p:cTn id="307" dur="4500" fill="hold"/>
                                        <p:tgtEl>
                                          <p:spTgt spid="58"/>
                                        </p:tgtEl>
                                        <p:attrNameLst>
                                          <p:attrName>ppt_x</p:attrName>
                                        </p:attrNameLst>
                                      </p:cBhvr>
                                      <p:tavLst>
                                        <p:tav tm="0">
                                          <p:val>
                                            <p:strVal val="0-#ppt_w/2"/>
                                          </p:val>
                                        </p:tav>
                                        <p:tav tm="100000">
                                          <p:val>
                                            <p:strVal val="#ppt_x"/>
                                          </p:val>
                                        </p:tav>
                                      </p:tavLst>
                                    </p:anim>
                                    <p:anim calcmode="lin" valueType="num">
                                      <p:cBhvr additive="base">
                                        <p:cTn id="308" dur="4500" fill="hold"/>
                                        <p:tgtEl>
                                          <p:spTgt spid="58"/>
                                        </p:tgtEl>
                                        <p:attrNameLst>
                                          <p:attrName>ppt_y</p:attrName>
                                        </p:attrNameLst>
                                      </p:cBhvr>
                                      <p:tavLst>
                                        <p:tav tm="0">
                                          <p:val>
                                            <p:strVal val="#ppt_y"/>
                                          </p:val>
                                        </p:tav>
                                        <p:tav tm="100000">
                                          <p:val>
                                            <p:strVal val="#ppt_y"/>
                                          </p:val>
                                        </p:tav>
                                      </p:tavLst>
                                    </p:anim>
                                  </p:childTnLst>
                                </p:cTn>
                              </p:par>
                              <p:par>
                                <p:cTn id="309" presetID="2" presetClass="exit" presetSubtype="2" fill="hold" nodeType="withEffect">
                                  <p:stCondLst>
                                    <p:cond delay="0"/>
                                  </p:stCondLst>
                                  <p:childTnLst>
                                    <p:anim calcmode="lin" valueType="num">
                                      <p:cBhvr additive="base">
                                        <p:cTn id="310" dur="4500"/>
                                        <p:tgtEl>
                                          <p:spTgt spid="58"/>
                                        </p:tgtEl>
                                        <p:attrNameLst>
                                          <p:attrName>ppt_x</p:attrName>
                                        </p:attrNameLst>
                                      </p:cBhvr>
                                      <p:tavLst>
                                        <p:tav tm="0">
                                          <p:val>
                                            <p:strVal val="ppt_x"/>
                                          </p:val>
                                        </p:tav>
                                        <p:tav tm="100000">
                                          <p:val>
                                            <p:strVal val="1+ppt_w/2"/>
                                          </p:val>
                                        </p:tav>
                                      </p:tavLst>
                                    </p:anim>
                                    <p:anim calcmode="lin" valueType="num">
                                      <p:cBhvr additive="base">
                                        <p:cTn id="311" dur="4500"/>
                                        <p:tgtEl>
                                          <p:spTgt spid="58"/>
                                        </p:tgtEl>
                                        <p:attrNameLst>
                                          <p:attrName>ppt_y</p:attrName>
                                        </p:attrNameLst>
                                      </p:cBhvr>
                                      <p:tavLst>
                                        <p:tav tm="0">
                                          <p:val>
                                            <p:strVal val="ppt_y"/>
                                          </p:val>
                                        </p:tav>
                                        <p:tav tm="100000">
                                          <p:val>
                                            <p:strVal val="ppt_y"/>
                                          </p:val>
                                        </p:tav>
                                      </p:tavLst>
                                    </p:anim>
                                    <p:set>
                                      <p:cBhvr>
                                        <p:cTn id="312" dur="1" fill="hold">
                                          <p:stCondLst>
                                            <p:cond delay="4499"/>
                                          </p:stCondLst>
                                        </p:cTn>
                                        <p:tgtEl>
                                          <p:spTgt spid="58"/>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4500" fill="hold"/>
                                        <p:tgtEl>
                                          <p:spTgt spid="58"/>
                                        </p:tgtEl>
                                        <p:attrNameLst>
                                          <p:attrName>r</p:attrName>
                                        </p:attrNameLst>
                                      </p:cBhvr>
                                    </p:animRot>
                                  </p:childTnLst>
                                </p:cTn>
                              </p:par>
                              <p:par>
                                <p:cTn id="315" presetID="2" presetClass="entr" presetSubtype="8" fill="hold"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additive="base">
                                        <p:cTn id="317" dur="4500" fill="hold"/>
                                        <p:tgtEl>
                                          <p:spTgt spid="55"/>
                                        </p:tgtEl>
                                        <p:attrNameLst>
                                          <p:attrName>ppt_x</p:attrName>
                                        </p:attrNameLst>
                                      </p:cBhvr>
                                      <p:tavLst>
                                        <p:tav tm="0">
                                          <p:val>
                                            <p:strVal val="0-#ppt_w/2"/>
                                          </p:val>
                                        </p:tav>
                                        <p:tav tm="100000">
                                          <p:val>
                                            <p:strVal val="#ppt_x"/>
                                          </p:val>
                                        </p:tav>
                                      </p:tavLst>
                                    </p:anim>
                                    <p:anim calcmode="lin" valueType="num">
                                      <p:cBhvr additive="base">
                                        <p:cTn id="318" dur="4500" fill="hold"/>
                                        <p:tgtEl>
                                          <p:spTgt spid="55"/>
                                        </p:tgtEl>
                                        <p:attrNameLst>
                                          <p:attrName>ppt_y</p:attrName>
                                        </p:attrNameLst>
                                      </p:cBhvr>
                                      <p:tavLst>
                                        <p:tav tm="0">
                                          <p:val>
                                            <p:strVal val="#ppt_y"/>
                                          </p:val>
                                        </p:tav>
                                        <p:tav tm="100000">
                                          <p:val>
                                            <p:strVal val="#ppt_y"/>
                                          </p:val>
                                        </p:tav>
                                      </p:tavLst>
                                    </p:anim>
                                  </p:childTnLst>
                                </p:cTn>
                              </p:par>
                              <p:par>
                                <p:cTn id="319" presetID="2" presetClass="exit" presetSubtype="2" fill="hold" nodeType="withEffect">
                                  <p:stCondLst>
                                    <p:cond delay="0"/>
                                  </p:stCondLst>
                                  <p:childTnLst>
                                    <p:anim calcmode="lin" valueType="num">
                                      <p:cBhvr additive="base">
                                        <p:cTn id="320" dur="4500"/>
                                        <p:tgtEl>
                                          <p:spTgt spid="55"/>
                                        </p:tgtEl>
                                        <p:attrNameLst>
                                          <p:attrName>ppt_x</p:attrName>
                                        </p:attrNameLst>
                                      </p:cBhvr>
                                      <p:tavLst>
                                        <p:tav tm="0">
                                          <p:val>
                                            <p:strVal val="ppt_x"/>
                                          </p:val>
                                        </p:tav>
                                        <p:tav tm="100000">
                                          <p:val>
                                            <p:strVal val="1+ppt_w/2"/>
                                          </p:val>
                                        </p:tav>
                                      </p:tavLst>
                                    </p:anim>
                                    <p:anim calcmode="lin" valueType="num">
                                      <p:cBhvr additive="base">
                                        <p:cTn id="321" dur="4500"/>
                                        <p:tgtEl>
                                          <p:spTgt spid="55"/>
                                        </p:tgtEl>
                                        <p:attrNameLst>
                                          <p:attrName>ppt_y</p:attrName>
                                        </p:attrNameLst>
                                      </p:cBhvr>
                                      <p:tavLst>
                                        <p:tav tm="0">
                                          <p:val>
                                            <p:strVal val="ppt_y"/>
                                          </p:val>
                                        </p:tav>
                                        <p:tav tm="100000">
                                          <p:val>
                                            <p:strVal val="ppt_y"/>
                                          </p:val>
                                        </p:tav>
                                      </p:tavLst>
                                    </p:anim>
                                    <p:set>
                                      <p:cBhvr>
                                        <p:cTn id="322" dur="1" fill="hold">
                                          <p:stCondLst>
                                            <p:cond delay="4499"/>
                                          </p:stCondLst>
                                        </p:cTn>
                                        <p:tgtEl>
                                          <p:spTgt spid="55"/>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4500" fill="hold"/>
                                        <p:tgtEl>
                                          <p:spTgt spid="55"/>
                                        </p:tgtEl>
                                        <p:attrNameLst>
                                          <p:attrName>r</p:attrName>
                                        </p:attrNameLst>
                                      </p:cBhvr>
                                    </p:animRot>
                                  </p:childTnLst>
                                </p:cTn>
                              </p:par>
                              <p:par>
                                <p:cTn id="325" presetID="2" presetClass="entr" presetSubtype="8" fill="hold" nodeType="withEffect">
                                  <p:stCondLst>
                                    <p:cond delay="0"/>
                                  </p:stCondLst>
                                  <p:childTnLst>
                                    <p:set>
                                      <p:cBhvr>
                                        <p:cTn id="326" dur="1" fill="hold">
                                          <p:stCondLst>
                                            <p:cond delay="0"/>
                                          </p:stCondLst>
                                        </p:cTn>
                                        <p:tgtEl>
                                          <p:spTgt spid="52"/>
                                        </p:tgtEl>
                                        <p:attrNameLst>
                                          <p:attrName>style.visibility</p:attrName>
                                        </p:attrNameLst>
                                      </p:cBhvr>
                                      <p:to>
                                        <p:strVal val="visible"/>
                                      </p:to>
                                    </p:set>
                                    <p:anim calcmode="lin" valueType="num">
                                      <p:cBhvr additive="base">
                                        <p:cTn id="327" dur="4500" fill="hold"/>
                                        <p:tgtEl>
                                          <p:spTgt spid="52"/>
                                        </p:tgtEl>
                                        <p:attrNameLst>
                                          <p:attrName>ppt_x</p:attrName>
                                        </p:attrNameLst>
                                      </p:cBhvr>
                                      <p:tavLst>
                                        <p:tav tm="0">
                                          <p:val>
                                            <p:strVal val="0-#ppt_w/2"/>
                                          </p:val>
                                        </p:tav>
                                        <p:tav tm="100000">
                                          <p:val>
                                            <p:strVal val="#ppt_x"/>
                                          </p:val>
                                        </p:tav>
                                      </p:tavLst>
                                    </p:anim>
                                    <p:anim calcmode="lin" valueType="num">
                                      <p:cBhvr additive="base">
                                        <p:cTn id="328" dur="4500" fill="hold"/>
                                        <p:tgtEl>
                                          <p:spTgt spid="52"/>
                                        </p:tgtEl>
                                        <p:attrNameLst>
                                          <p:attrName>ppt_y</p:attrName>
                                        </p:attrNameLst>
                                      </p:cBhvr>
                                      <p:tavLst>
                                        <p:tav tm="0">
                                          <p:val>
                                            <p:strVal val="#ppt_y"/>
                                          </p:val>
                                        </p:tav>
                                        <p:tav tm="100000">
                                          <p:val>
                                            <p:strVal val="#ppt_y"/>
                                          </p:val>
                                        </p:tav>
                                      </p:tavLst>
                                    </p:anim>
                                  </p:childTnLst>
                                </p:cTn>
                              </p:par>
                              <p:par>
                                <p:cTn id="329" presetID="2" presetClass="exit" presetSubtype="2" fill="hold" nodeType="withEffect">
                                  <p:stCondLst>
                                    <p:cond delay="0"/>
                                  </p:stCondLst>
                                  <p:childTnLst>
                                    <p:anim calcmode="lin" valueType="num">
                                      <p:cBhvr additive="base">
                                        <p:cTn id="330" dur="4500"/>
                                        <p:tgtEl>
                                          <p:spTgt spid="52"/>
                                        </p:tgtEl>
                                        <p:attrNameLst>
                                          <p:attrName>ppt_x</p:attrName>
                                        </p:attrNameLst>
                                      </p:cBhvr>
                                      <p:tavLst>
                                        <p:tav tm="0">
                                          <p:val>
                                            <p:strVal val="ppt_x"/>
                                          </p:val>
                                        </p:tav>
                                        <p:tav tm="100000">
                                          <p:val>
                                            <p:strVal val="1+ppt_w/2"/>
                                          </p:val>
                                        </p:tav>
                                      </p:tavLst>
                                    </p:anim>
                                    <p:anim calcmode="lin" valueType="num">
                                      <p:cBhvr additive="base">
                                        <p:cTn id="331" dur="4500"/>
                                        <p:tgtEl>
                                          <p:spTgt spid="52"/>
                                        </p:tgtEl>
                                        <p:attrNameLst>
                                          <p:attrName>ppt_y</p:attrName>
                                        </p:attrNameLst>
                                      </p:cBhvr>
                                      <p:tavLst>
                                        <p:tav tm="0">
                                          <p:val>
                                            <p:strVal val="ppt_y"/>
                                          </p:val>
                                        </p:tav>
                                        <p:tav tm="100000">
                                          <p:val>
                                            <p:strVal val="ppt_y"/>
                                          </p:val>
                                        </p:tav>
                                      </p:tavLst>
                                    </p:anim>
                                    <p:set>
                                      <p:cBhvr>
                                        <p:cTn id="332" dur="1" fill="hold">
                                          <p:stCondLst>
                                            <p:cond delay="4499"/>
                                          </p:stCondLst>
                                        </p:cTn>
                                        <p:tgtEl>
                                          <p:spTgt spid="52"/>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4500" fill="hold"/>
                                        <p:tgtEl>
                                          <p:spTgt spid="52"/>
                                        </p:tgtEl>
                                        <p:attrNameLst>
                                          <p:attrName>r</p:attrName>
                                        </p:attrNameLst>
                                      </p:cBhvr>
                                    </p:animRot>
                                  </p:childTnLst>
                                </p:cTn>
                              </p:par>
                              <p:par>
                                <p:cTn id="335" presetID="2" presetClass="entr" presetSubtype="8" fill="hold"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additive="base">
                                        <p:cTn id="337" dur="4500" fill="hold"/>
                                        <p:tgtEl>
                                          <p:spTgt spid="49"/>
                                        </p:tgtEl>
                                        <p:attrNameLst>
                                          <p:attrName>ppt_x</p:attrName>
                                        </p:attrNameLst>
                                      </p:cBhvr>
                                      <p:tavLst>
                                        <p:tav tm="0">
                                          <p:val>
                                            <p:strVal val="0-#ppt_w/2"/>
                                          </p:val>
                                        </p:tav>
                                        <p:tav tm="100000">
                                          <p:val>
                                            <p:strVal val="#ppt_x"/>
                                          </p:val>
                                        </p:tav>
                                      </p:tavLst>
                                    </p:anim>
                                    <p:anim calcmode="lin" valueType="num">
                                      <p:cBhvr additive="base">
                                        <p:cTn id="338" dur="4500" fill="hold"/>
                                        <p:tgtEl>
                                          <p:spTgt spid="49"/>
                                        </p:tgtEl>
                                        <p:attrNameLst>
                                          <p:attrName>ppt_y</p:attrName>
                                        </p:attrNameLst>
                                      </p:cBhvr>
                                      <p:tavLst>
                                        <p:tav tm="0">
                                          <p:val>
                                            <p:strVal val="#ppt_y"/>
                                          </p:val>
                                        </p:tav>
                                        <p:tav tm="100000">
                                          <p:val>
                                            <p:strVal val="#ppt_y"/>
                                          </p:val>
                                        </p:tav>
                                      </p:tavLst>
                                    </p:anim>
                                  </p:childTnLst>
                                </p:cTn>
                              </p:par>
                              <p:par>
                                <p:cTn id="339" presetID="2" presetClass="exit" presetSubtype="2" fill="hold" nodeType="withEffect">
                                  <p:stCondLst>
                                    <p:cond delay="0"/>
                                  </p:stCondLst>
                                  <p:childTnLst>
                                    <p:anim calcmode="lin" valueType="num">
                                      <p:cBhvr additive="base">
                                        <p:cTn id="340" dur="4500"/>
                                        <p:tgtEl>
                                          <p:spTgt spid="49"/>
                                        </p:tgtEl>
                                        <p:attrNameLst>
                                          <p:attrName>ppt_x</p:attrName>
                                        </p:attrNameLst>
                                      </p:cBhvr>
                                      <p:tavLst>
                                        <p:tav tm="0">
                                          <p:val>
                                            <p:strVal val="ppt_x"/>
                                          </p:val>
                                        </p:tav>
                                        <p:tav tm="100000">
                                          <p:val>
                                            <p:strVal val="1+ppt_w/2"/>
                                          </p:val>
                                        </p:tav>
                                      </p:tavLst>
                                    </p:anim>
                                    <p:anim calcmode="lin" valueType="num">
                                      <p:cBhvr additive="base">
                                        <p:cTn id="341" dur="4500"/>
                                        <p:tgtEl>
                                          <p:spTgt spid="49"/>
                                        </p:tgtEl>
                                        <p:attrNameLst>
                                          <p:attrName>ppt_y</p:attrName>
                                        </p:attrNameLst>
                                      </p:cBhvr>
                                      <p:tavLst>
                                        <p:tav tm="0">
                                          <p:val>
                                            <p:strVal val="ppt_y"/>
                                          </p:val>
                                        </p:tav>
                                        <p:tav tm="100000">
                                          <p:val>
                                            <p:strVal val="ppt_y"/>
                                          </p:val>
                                        </p:tav>
                                      </p:tavLst>
                                    </p:anim>
                                    <p:set>
                                      <p:cBhvr>
                                        <p:cTn id="342" dur="1" fill="hold">
                                          <p:stCondLst>
                                            <p:cond delay="4499"/>
                                          </p:stCondLst>
                                        </p:cTn>
                                        <p:tgtEl>
                                          <p:spTgt spid="4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4500" fill="hold"/>
                                        <p:tgtEl>
                                          <p:spTgt spid="49"/>
                                        </p:tgtEl>
                                        <p:attrNameLst>
                                          <p:attrName>r</p:attrName>
                                        </p:attrNameLst>
                                      </p:cBhvr>
                                    </p:animRot>
                                  </p:childTnLst>
                                </p:cTn>
                              </p:par>
                              <p:par>
                                <p:cTn id="345" presetID="2" presetClass="entr" presetSubtype="8" fill="hold" nodeType="withEffect">
                                  <p:stCondLst>
                                    <p:cond delay="0"/>
                                  </p:stCondLst>
                                  <p:childTnLst>
                                    <p:set>
                                      <p:cBhvr>
                                        <p:cTn id="346" dur="1" fill="hold">
                                          <p:stCondLst>
                                            <p:cond delay="0"/>
                                          </p:stCondLst>
                                        </p:cTn>
                                        <p:tgtEl>
                                          <p:spTgt spid="46"/>
                                        </p:tgtEl>
                                        <p:attrNameLst>
                                          <p:attrName>style.visibility</p:attrName>
                                        </p:attrNameLst>
                                      </p:cBhvr>
                                      <p:to>
                                        <p:strVal val="visible"/>
                                      </p:to>
                                    </p:set>
                                    <p:anim calcmode="lin" valueType="num">
                                      <p:cBhvr additive="base">
                                        <p:cTn id="347" dur="4500" fill="hold"/>
                                        <p:tgtEl>
                                          <p:spTgt spid="46"/>
                                        </p:tgtEl>
                                        <p:attrNameLst>
                                          <p:attrName>ppt_x</p:attrName>
                                        </p:attrNameLst>
                                      </p:cBhvr>
                                      <p:tavLst>
                                        <p:tav tm="0">
                                          <p:val>
                                            <p:strVal val="0-#ppt_w/2"/>
                                          </p:val>
                                        </p:tav>
                                        <p:tav tm="100000">
                                          <p:val>
                                            <p:strVal val="#ppt_x"/>
                                          </p:val>
                                        </p:tav>
                                      </p:tavLst>
                                    </p:anim>
                                    <p:anim calcmode="lin" valueType="num">
                                      <p:cBhvr additive="base">
                                        <p:cTn id="348" dur="4500" fill="hold"/>
                                        <p:tgtEl>
                                          <p:spTgt spid="46"/>
                                        </p:tgtEl>
                                        <p:attrNameLst>
                                          <p:attrName>ppt_y</p:attrName>
                                        </p:attrNameLst>
                                      </p:cBhvr>
                                      <p:tavLst>
                                        <p:tav tm="0">
                                          <p:val>
                                            <p:strVal val="#ppt_y"/>
                                          </p:val>
                                        </p:tav>
                                        <p:tav tm="100000">
                                          <p:val>
                                            <p:strVal val="#ppt_y"/>
                                          </p:val>
                                        </p:tav>
                                      </p:tavLst>
                                    </p:anim>
                                  </p:childTnLst>
                                </p:cTn>
                              </p:par>
                              <p:par>
                                <p:cTn id="349" presetID="2" presetClass="exit" presetSubtype="2" fill="hold" nodeType="withEffect">
                                  <p:stCondLst>
                                    <p:cond delay="0"/>
                                  </p:stCondLst>
                                  <p:childTnLst>
                                    <p:anim calcmode="lin" valueType="num">
                                      <p:cBhvr additive="base">
                                        <p:cTn id="350" dur="4500"/>
                                        <p:tgtEl>
                                          <p:spTgt spid="46"/>
                                        </p:tgtEl>
                                        <p:attrNameLst>
                                          <p:attrName>ppt_x</p:attrName>
                                        </p:attrNameLst>
                                      </p:cBhvr>
                                      <p:tavLst>
                                        <p:tav tm="0">
                                          <p:val>
                                            <p:strVal val="ppt_x"/>
                                          </p:val>
                                        </p:tav>
                                        <p:tav tm="100000">
                                          <p:val>
                                            <p:strVal val="1+ppt_w/2"/>
                                          </p:val>
                                        </p:tav>
                                      </p:tavLst>
                                    </p:anim>
                                    <p:anim calcmode="lin" valueType="num">
                                      <p:cBhvr additive="base">
                                        <p:cTn id="351" dur="4500"/>
                                        <p:tgtEl>
                                          <p:spTgt spid="46"/>
                                        </p:tgtEl>
                                        <p:attrNameLst>
                                          <p:attrName>ppt_y</p:attrName>
                                        </p:attrNameLst>
                                      </p:cBhvr>
                                      <p:tavLst>
                                        <p:tav tm="0">
                                          <p:val>
                                            <p:strVal val="ppt_y"/>
                                          </p:val>
                                        </p:tav>
                                        <p:tav tm="100000">
                                          <p:val>
                                            <p:strVal val="ppt_y"/>
                                          </p:val>
                                        </p:tav>
                                      </p:tavLst>
                                    </p:anim>
                                    <p:set>
                                      <p:cBhvr>
                                        <p:cTn id="352" dur="1" fill="hold">
                                          <p:stCondLst>
                                            <p:cond delay="4499"/>
                                          </p:stCondLst>
                                        </p:cTn>
                                        <p:tgtEl>
                                          <p:spTgt spid="4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4500" fill="hold"/>
                                        <p:tgtEl>
                                          <p:spTgt spid="46"/>
                                        </p:tgtEl>
                                        <p:attrNameLst>
                                          <p:attrName>r</p:attrName>
                                        </p:attrNameLst>
                                      </p:cBhvr>
                                    </p:animRot>
                                  </p:childTnLst>
                                </p:cTn>
                              </p:par>
                              <p:par>
                                <p:cTn id="355" presetID="2" presetClass="entr" presetSubtype="8" fill="hold" nodeType="withEffect">
                                  <p:stCondLst>
                                    <p:cond delay="0"/>
                                  </p:stCondLst>
                                  <p:childTnLst>
                                    <p:set>
                                      <p:cBhvr>
                                        <p:cTn id="356" dur="1" fill="hold">
                                          <p:stCondLst>
                                            <p:cond delay="0"/>
                                          </p:stCondLst>
                                        </p:cTn>
                                        <p:tgtEl>
                                          <p:spTgt spid="22"/>
                                        </p:tgtEl>
                                        <p:attrNameLst>
                                          <p:attrName>style.visibility</p:attrName>
                                        </p:attrNameLst>
                                      </p:cBhvr>
                                      <p:to>
                                        <p:strVal val="visible"/>
                                      </p:to>
                                    </p:set>
                                    <p:anim calcmode="lin" valueType="num">
                                      <p:cBhvr additive="base">
                                        <p:cTn id="357" dur="4500" fill="hold"/>
                                        <p:tgtEl>
                                          <p:spTgt spid="22"/>
                                        </p:tgtEl>
                                        <p:attrNameLst>
                                          <p:attrName>ppt_x</p:attrName>
                                        </p:attrNameLst>
                                      </p:cBhvr>
                                      <p:tavLst>
                                        <p:tav tm="0">
                                          <p:val>
                                            <p:strVal val="0-#ppt_w/2"/>
                                          </p:val>
                                        </p:tav>
                                        <p:tav tm="100000">
                                          <p:val>
                                            <p:strVal val="#ppt_x"/>
                                          </p:val>
                                        </p:tav>
                                      </p:tavLst>
                                    </p:anim>
                                    <p:anim calcmode="lin" valueType="num">
                                      <p:cBhvr additive="base">
                                        <p:cTn id="358" dur="4500" fill="hold"/>
                                        <p:tgtEl>
                                          <p:spTgt spid="22"/>
                                        </p:tgtEl>
                                        <p:attrNameLst>
                                          <p:attrName>ppt_y</p:attrName>
                                        </p:attrNameLst>
                                      </p:cBhvr>
                                      <p:tavLst>
                                        <p:tav tm="0">
                                          <p:val>
                                            <p:strVal val="#ppt_y"/>
                                          </p:val>
                                        </p:tav>
                                        <p:tav tm="100000">
                                          <p:val>
                                            <p:strVal val="#ppt_y"/>
                                          </p:val>
                                        </p:tav>
                                      </p:tavLst>
                                    </p:anim>
                                  </p:childTnLst>
                                </p:cTn>
                              </p:par>
                              <p:par>
                                <p:cTn id="359" presetID="2" presetClass="exit" presetSubtype="2" fill="hold" nodeType="withEffect">
                                  <p:stCondLst>
                                    <p:cond delay="0"/>
                                  </p:stCondLst>
                                  <p:childTnLst>
                                    <p:anim calcmode="lin" valueType="num">
                                      <p:cBhvr additive="base">
                                        <p:cTn id="360" dur="4500"/>
                                        <p:tgtEl>
                                          <p:spTgt spid="22"/>
                                        </p:tgtEl>
                                        <p:attrNameLst>
                                          <p:attrName>ppt_x</p:attrName>
                                        </p:attrNameLst>
                                      </p:cBhvr>
                                      <p:tavLst>
                                        <p:tav tm="0">
                                          <p:val>
                                            <p:strVal val="ppt_x"/>
                                          </p:val>
                                        </p:tav>
                                        <p:tav tm="100000">
                                          <p:val>
                                            <p:strVal val="1+ppt_w/2"/>
                                          </p:val>
                                        </p:tav>
                                      </p:tavLst>
                                    </p:anim>
                                    <p:anim calcmode="lin" valueType="num">
                                      <p:cBhvr additive="base">
                                        <p:cTn id="361" dur="4500"/>
                                        <p:tgtEl>
                                          <p:spTgt spid="22"/>
                                        </p:tgtEl>
                                        <p:attrNameLst>
                                          <p:attrName>ppt_y</p:attrName>
                                        </p:attrNameLst>
                                      </p:cBhvr>
                                      <p:tavLst>
                                        <p:tav tm="0">
                                          <p:val>
                                            <p:strVal val="ppt_y"/>
                                          </p:val>
                                        </p:tav>
                                        <p:tav tm="100000">
                                          <p:val>
                                            <p:strVal val="ppt_y"/>
                                          </p:val>
                                        </p:tav>
                                      </p:tavLst>
                                    </p:anim>
                                    <p:set>
                                      <p:cBhvr>
                                        <p:cTn id="362" dur="1" fill="hold">
                                          <p:stCondLst>
                                            <p:cond delay="4499"/>
                                          </p:stCondLst>
                                        </p:cTn>
                                        <p:tgtEl>
                                          <p:spTgt spid="22"/>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4500" fill="hold"/>
                                        <p:tgtEl>
                                          <p:spTgt spid="22"/>
                                        </p:tgtEl>
                                        <p:attrNameLst>
                                          <p:attrName>r</p:attrName>
                                        </p:attrNameLst>
                                      </p:cBhvr>
                                    </p:animRot>
                                  </p:childTnLst>
                                </p:cTn>
                              </p:par>
                              <p:par>
                                <p:cTn id="365" presetID="2" presetClass="entr" presetSubtype="8" fill="hold"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4500" fill="hold"/>
                                        <p:tgtEl>
                                          <p:spTgt spid="19"/>
                                        </p:tgtEl>
                                        <p:attrNameLst>
                                          <p:attrName>ppt_x</p:attrName>
                                        </p:attrNameLst>
                                      </p:cBhvr>
                                      <p:tavLst>
                                        <p:tav tm="0">
                                          <p:val>
                                            <p:strVal val="0-#ppt_w/2"/>
                                          </p:val>
                                        </p:tav>
                                        <p:tav tm="100000">
                                          <p:val>
                                            <p:strVal val="#ppt_x"/>
                                          </p:val>
                                        </p:tav>
                                      </p:tavLst>
                                    </p:anim>
                                    <p:anim calcmode="lin" valueType="num">
                                      <p:cBhvr additive="base">
                                        <p:cTn id="368" dur="4500" fill="hold"/>
                                        <p:tgtEl>
                                          <p:spTgt spid="19"/>
                                        </p:tgtEl>
                                        <p:attrNameLst>
                                          <p:attrName>ppt_y</p:attrName>
                                        </p:attrNameLst>
                                      </p:cBhvr>
                                      <p:tavLst>
                                        <p:tav tm="0">
                                          <p:val>
                                            <p:strVal val="#ppt_y"/>
                                          </p:val>
                                        </p:tav>
                                        <p:tav tm="100000">
                                          <p:val>
                                            <p:strVal val="#ppt_y"/>
                                          </p:val>
                                        </p:tav>
                                      </p:tavLst>
                                    </p:anim>
                                  </p:childTnLst>
                                </p:cTn>
                              </p:par>
                              <p:par>
                                <p:cTn id="369" presetID="2" presetClass="exit" presetSubtype="2" fill="hold" nodeType="withEffect">
                                  <p:stCondLst>
                                    <p:cond delay="0"/>
                                  </p:stCondLst>
                                  <p:childTnLst>
                                    <p:anim calcmode="lin" valueType="num">
                                      <p:cBhvr additive="base">
                                        <p:cTn id="370" dur="4500"/>
                                        <p:tgtEl>
                                          <p:spTgt spid="19"/>
                                        </p:tgtEl>
                                        <p:attrNameLst>
                                          <p:attrName>ppt_x</p:attrName>
                                        </p:attrNameLst>
                                      </p:cBhvr>
                                      <p:tavLst>
                                        <p:tav tm="0">
                                          <p:val>
                                            <p:strVal val="ppt_x"/>
                                          </p:val>
                                        </p:tav>
                                        <p:tav tm="100000">
                                          <p:val>
                                            <p:strVal val="1+ppt_w/2"/>
                                          </p:val>
                                        </p:tav>
                                      </p:tavLst>
                                    </p:anim>
                                    <p:anim calcmode="lin" valueType="num">
                                      <p:cBhvr additive="base">
                                        <p:cTn id="371" dur="4500"/>
                                        <p:tgtEl>
                                          <p:spTgt spid="19"/>
                                        </p:tgtEl>
                                        <p:attrNameLst>
                                          <p:attrName>ppt_y</p:attrName>
                                        </p:attrNameLst>
                                      </p:cBhvr>
                                      <p:tavLst>
                                        <p:tav tm="0">
                                          <p:val>
                                            <p:strVal val="ppt_y"/>
                                          </p:val>
                                        </p:tav>
                                        <p:tav tm="100000">
                                          <p:val>
                                            <p:strVal val="ppt_y"/>
                                          </p:val>
                                        </p:tav>
                                      </p:tavLst>
                                    </p:anim>
                                    <p:set>
                                      <p:cBhvr>
                                        <p:cTn id="372" dur="1" fill="hold">
                                          <p:stCondLst>
                                            <p:cond delay="4499"/>
                                          </p:stCondLst>
                                        </p:cTn>
                                        <p:tgtEl>
                                          <p:spTgt spid="19"/>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4500" fill="hold"/>
                                        <p:tgtEl>
                                          <p:spTgt spid="19"/>
                                        </p:tgtEl>
                                        <p:attrNameLst>
                                          <p:attrName>r</p:attrName>
                                        </p:attrNameLst>
                                      </p:cBhvr>
                                    </p:animRot>
                                  </p:childTnLst>
                                </p:cTn>
                              </p:par>
                              <p:par>
                                <p:cTn id="375" presetID="2" presetClass="entr" presetSubtype="8" fill="hold" nodeType="withEffect">
                                  <p:stCondLst>
                                    <p:cond delay="0"/>
                                  </p:stCondLst>
                                  <p:childTnLst>
                                    <p:set>
                                      <p:cBhvr>
                                        <p:cTn id="376" dur="1" fill="hold">
                                          <p:stCondLst>
                                            <p:cond delay="0"/>
                                          </p:stCondLst>
                                        </p:cTn>
                                        <p:tgtEl>
                                          <p:spTgt spid="16"/>
                                        </p:tgtEl>
                                        <p:attrNameLst>
                                          <p:attrName>style.visibility</p:attrName>
                                        </p:attrNameLst>
                                      </p:cBhvr>
                                      <p:to>
                                        <p:strVal val="visible"/>
                                      </p:to>
                                    </p:set>
                                    <p:anim calcmode="lin" valueType="num">
                                      <p:cBhvr additive="base">
                                        <p:cTn id="377" dur="4500" fill="hold"/>
                                        <p:tgtEl>
                                          <p:spTgt spid="16"/>
                                        </p:tgtEl>
                                        <p:attrNameLst>
                                          <p:attrName>ppt_x</p:attrName>
                                        </p:attrNameLst>
                                      </p:cBhvr>
                                      <p:tavLst>
                                        <p:tav tm="0">
                                          <p:val>
                                            <p:strVal val="0-#ppt_w/2"/>
                                          </p:val>
                                        </p:tav>
                                        <p:tav tm="100000">
                                          <p:val>
                                            <p:strVal val="#ppt_x"/>
                                          </p:val>
                                        </p:tav>
                                      </p:tavLst>
                                    </p:anim>
                                    <p:anim calcmode="lin" valueType="num">
                                      <p:cBhvr additive="base">
                                        <p:cTn id="378" dur="4500" fill="hold"/>
                                        <p:tgtEl>
                                          <p:spTgt spid="16"/>
                                        </p:tgtEl>
                                        <p:attrNameLst>
                                          <p:attrName>ppt_y</p:attrName>
                                        </p:attrNameLst>
                                      </p:cBhvr>
                                      <p:tavLst>
                                        <p:tav tm="0">
                                          <p:val>
                                            <p:strVal val="#ppt_y"/>
                                          </p:val>
                                        </p:tav>
                                        <p:tav tm="100000">
                                          <p:val>
                                            <p:strVal val="#ppt_y"/>
                                          </p:val>
                                        </p:tav>
                                      </p:tavLst>
                                    </p:anim>
                                  </p:childTnLst>
                                </p:cTn>
                              </p:par>
                              <p:par>
                                <p:cTn id="379" presetID="2" presetClass="exit" presetSubtype="2" fill="hold" nodeType="withEffect">
                                  <p:stCondLst>
                                    <p:cond delay="0"/>
                                  </p:stCondLst>
                                  <p:childTnLst>
                                    <p:anim calcmode="lin" valueType="num">
                                      <p:cBhvr additive="base">
                                        <p:cTn id="380" dur="4500"/>
                                        <p:tgtEl>
                                          <p:spTgt spid="16"/>
                                        </p:tgtEl>
                                        <p:attrNameLst>
                                          <p:attrName>ppt_x</p:attrName>
                                        </p:attrNameLst>
                                      </p:cBhvr>
                                      <p:tavLst>
                                        <p:tav tm="0">
                                          <p:val>
                                            <p:strVal val="ppt_x"/>
                                          </p:val>
                                        </p:tav>
                                        <p:tav tm="100000">
                                          <p:val>
                                            <p:strVal val="1+ppt_w/2"/>
                                          </p:val>
                                        </p:tav>
                                      </p:tavLst>
                                    </p:anim>
                                    <p:anim calcmode="lin" valueType="num">
                                      <p:cBhvr additive="base">
                                        <p:cTn id="381" dur="4500"/>
                                        <p:tgtEl>
                                          <p:spTgt spid="16"/>
                                        </p:tgtEl>
                                        <p:attrNameLst>
                                          <p:attrName>ppt_y</p:attrName>
                                        </p:attrNameLst>
                                      </p:cBhvr>
                                      <p:tavLst>
                                        <p:tav tm="0">
                                          <p:val>
                                            <p:strVal val="ppt_y"/>
                                          </p:val>
                                        </p:tav>
                                        <p:tav tm="100000">
                                          <p:val>
                                            <p:strVal val="ppt_y"/>
                                          </p:val>
                                        </p:tav>
                                      </p:tavLst>
                                    </p:anim>
                                    <p:set>
                                      <p:cBhvr>
                                        <p:cTn id="382" dur="1" fill="hold">
                                          <p:stCondLst>
                                            <p:cond delay="4499"/>
                                          </p:stCondLst>
                                        </p:cTn>
                                        <p:tgtEl>
                                          <p:spTgt spid="16"/>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4500" fill="hold"/>
                                        <p:tgtEl>
                                          <p:spTgt spid="16"/>
                                        </p:tgtEl>
                                        <p:attrNameLst>
                                          <p:attrName>r</p:attrName>
                                        </p:attrNameLst>
                                      </p:cBhvr>
                                    </p:animRot>
                                  </p:childTnLst>
                                </p:cTn>
                              </p:par>
                              <p:par>
                                <p:cTn id="385" presetID="2" presetClass="entr" presetSubtype="8" fill="hold" nodeType="withEffect">
                                  <p:stCondLst>
                                    <p:cond delay="0"/>
                                  </p:stCondLst>
                                  <p:childTnLst>
                                    <p:set>
                                      <p:cBhvr>
                                        <p:cTn id="386" dur="1" fill="hold">
                                          <p:stCondLst>
                                            <p:cond delay="0"/>
                                          </p:stCondLst>
                                        </p:cTn>
                                        <p:tgtEl>
                                          <p:spTgt spid="13"/>
                                        </p:tgtEl>
                                        <p:attrNameLst>
                                          <p:attrName>style.visibility</p:attrName>
                                        </p:attrNameLst>
                                      </p:cBhvr>
                                      <p:to>
                                        <p:strVal val="visible"/>
                                      </p:to>
                                    </p:set>
                                    <p:anim calcmode="lin" valueType="num">
                                      <p:cBhvr additive="base">
                                        <p:cTn id="387" dur="4500" fill="hold"/>
                                        <p:tgtEl>
                                          <p:spTgt spid="13"/>
                                        </p:tgtEl>
                                        <p:attrNameLst>
                                          <p:attrName>ppt_x</p:attrName>
                                        </p:attrNameLst>
                                      </p:cBhvr>
                                      <p:tavLst>
                                        <p:tav tm="0">
                                          <p:val>
                                            <p:strVal val="0-#ppt_w/2"/>
                                          </p:val>
                                        </p:tav>
                                        <p:tav tm="100000">
                                          <p:val>
                                            <p:strVal val="#ppt_x"/>
                                          </p:val>
                                        </p:tav>
                                      </p:tavLst>
                                    </p:anim>
                                    <p:anim calcmode="lin" valueType="num">
                                      <p:cBhvr additive="base">
                                        <p:cTn id="388" dur="4500" fill="hold"/>
                                        <p:tgtEl>
                                          <p:spTgt spid="13"/>
                                        </p:tgtEl>
                                        <p:attrNameLst>
                                          <p:attrName>ppt_y</p:attrName>
                                        </p:attrNameLst>
                                      </p:cBhvr>
                                      <p:tavLst>
                                        <p:tav tm="0">
                                          <p:val>
                                            <p:strVal val="#ppt_y"/>
                                          </p:val>
                                        </p:tav>
                                        <p:tav tm="100000">
                                          <p:val>
                                            <p:strVal val="#ppt_y"/>
                                          </p:val>
                                        </p:tav>
                                      </p:tavLst>
                                    </p:anim>
                                  </p:childTnLst>
                                </p:cTn>
                              </p:par>
                              <p:par>
                                <p:cTn id="389" presetID="2" presetClass="exit" presetSubtype="2" fill="hold" nodeType="withEffect">
                                  <p:stCondLst>
                                    <p:cond delay="0"/>
                                  </p:stCondLst>
                                  <p:childTnLst>
                                    <p:anim calcmode="lin" valueType="num">
                                      <p:cBhvr additive="base">
                                        <p:cTn id="390" dur="4500"/>
                                        <p:tgtEl>
                                          <p:spTgt spid="13"/>
                                        </p:tgtEl>
                                        <p:attrNameLst>
                                          <p:attrName>ppt_x</p:attrName>
                                        </p:attrNameLst>
                                      </p:cBhvr>
                                      <p:tavLst>
                                        <p:tav tm="0">
                                          <p:val>
                                            <p:strVal val="ppt_x"/>
                                          </p:val>
                                        </p:tav>
                                        <p:tav tm="100000">
                                          <p:val>
                                            <p:strVal val="1+ppt_w/2"/>
                                          </p:val>
                                        </p:tav>
                                      </p:tavLst>
                                    </p:anim>
                                    <p:anim calcmode="lin" valueType="num">
                                      <p:cBhvr additive="base">
                                        <p:cTn id="391" dur="4500"/>
                                        <p:tgtEl>
                                          <p:spTgt spid="13"/>
                                        </p:tgtEl>
                                        <p:attrNameLst>
                                          <p:attrName>ppt_y</p:attrName>
                                        </p:attrNameLst>
                                      </p:cBhvr>
                                      <p:tavLst>
                                        <p:tav tm="0">
                                          <p:val>
                                            <p:strVal val="ppt_y"/>
                                          </p:val>
                                        </p:tav>
                                        <p:tav tm="100000">
                                          <p:val>
                                            <p:strVal val="ppt_y"/>
                                          </p:val>
                                        </p:tav>
                                      </p:tavLst>
                                    </p:anim>
                                    <p:set>
                                      <p:cBhvr>
                                        <p:cTn id="392" dur="1" fill="hold">
                                          <p:stCondLst>
                                            <p:cond delay="4499"/>
                                          </p:stCondLst>
                                        </p:cTn>
                                        <p:tgtEl>
                                          <p:spTgt spid="1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4500" fill="hold"/>
                                        <p:tgtEl>
                                          <p:spTgt spid="13"/>
                                        </p:tgtEl>
                                        <p:attrNameLst>
                                          <p:attrName>r</p:attrName>
                                        </p:attrNameLst>
                                      </p:cBhvr>
                                    </p:animRot>
                                  </p:childTnLst>
                                </p:cTn>
                              </p:par>
                              <p:par>
                                <p:cTn id="395" presetID="2" presetClass="entr" presetSubtype="8" fill="hold" nodeType="withEffect">
                                  <p:stCondLst>
                                    <p:cond delay="0"/>
                                  </p:stCondLst>
                                  <p:childTnLst>
                                    <p:set>
                                      <p:cBhvr>
                                        <p:cTn id="396" dur="1" fill="hold">
                                          <p:stCondLst>
                                            <p:cond delay="0"/>
                                          </p:stCondLst>
                                        </p:cTn>
                                        <p:tgtEl>
                                          <p:spTgt spid="10"/>
                                        </p:tgtEl>
                                        <p:attrNameLst>
                                          <p:attrName>style.visibility</p:attrName>
                                        </p:attrNameLst>
                                      </p:cBhvr>
                                      <p:to>
                                        <p:strVal val="visible"/>
                                      </p:to>
                                    </p:set>
                                    <p:anim calcmode="lin" valueType="num">
                                      <p:cBhvr additive="base">
                                        <p:cTn id="397" dur="4500" fill="hold"/>
                                        <p:tgtEl>
                                          <p:spTgt spid="10"/>
                                        </p:tgtEl>
                                        <p:attrNameLst>
                                          <p:attrName>ppt_x</p:attrName>
                                        </p:attrNameLst>
                                      </p:cBhvr>
                                      <p:tavLst>
                                        <p:tav tm="0">
                                          <p:val>
                                            <p:strVal val="0-#ppt_w/2"/>
                                          </p:val>
                                        </p:tav>
                                        <p:tav tm="100000">
                                          <p:val>
                                            <p:strVal val="#ppt_x"/>
                                          </p:val>
                                        </p:tav>
                                      </p:tavLst>
                                    </p:anim>
                                    <p:anim calcmode="lin" valueType="num">
                                      <p:cBhvr additive="base">
                                        <p:cTn id="398" dur="4500" fill="hold"/>
                                        <p:tgtEl>
                                          <p:spTgt spid="10"/>
                                        </p:tgtEl>
                                        <p:attrNameLst>
                                          <p:attrName>ppt_y</p:attrName>
                                        </p:attrNameLst>
                                      </p:cBhvr>
                                      <p:tavLst>
                                        <p:tav tm="0">
                                          <p:val>
                                            <p:strVal val="#ppt_y"/>
                                          </p:val>
                                        </p:tav>
                                        <p:tav tm="100000">
                                          <p:val>
                                            <p:strVal val="#ppt_y"/>
                                          </p:val>
                                        </p:tav>
                                      </p:tavLst>
                                    </p:anim>
                                  </p:childTnLst>
                                </p:cTn>
                              </p:par>
                              <p:par>
                                <p:cTn id="399" presetID="2" presetClass="exit" presetSubtype="2" fill="hold" nodeType="withEffect">
                                  <p:stCondLst>
                                    <p:cond delay="0"/>
                                  </p:stCondLst>
                                  <p:childTnLst>
                                    <p:anim calcmode="lin" valueType="num">
                                      <p:cBhvr additive="base">
                                        <p:cTn id="400" dur="4500"/>
                                        <p:tgtEl>
                                          <p:spTgt spid="10"/>
                                        </p:tgtEl>
                                        <p:attrNameLst>
                                          <p:attrName>ppt_x</p:attrName>
                                        </p:attrNameLst>
                                      </p:cBhvr>
                                      <p:tavLst>
                                        <p:tav tm="0">
                                          <p:val>
                                            <p:strVal val="ppt_x"/>
                                          </p:val>
                                        </p:tav>
                                        <p:tav tm="100000">
                                          <p:val>
                                            <p:strVal val="1+ppt_w/2"/>
                                          </p:val>
                                        </p:tav>
                                      </p:tavLst>
                                    </p:anim>
                                    <p:anim calcmode="lin" valueType="num">
                                      <p:cBhvr additive="base">
                                        <p:cTn id="401" dur="4500"/>
                                        <p:tgtEl>
                                          <p:spTgt spid="10"/>
                                        </p:tgtEl>
                                        <p:attrNameLst>
                                          <p:attrName>ppt_y</p:attrName>
                                        </p:attrNameLst>
                                      </p:cBhvr>
                                      <p:tavLst>
                                        <p:tav tm="0">
                                          <p:val>
                                            <p:strVal val="ppt_y"/>
                                          </p:val>
                                        </p:tav>
                                        <p:tav tm="100000">
                                          <p:val>
                                            <p:strVal val="ppt_y"/>
                                          </p:val>
                                        </p:tav>
                                      </p:tavLst>
                                    </p:anim>
                                    <p:set>
                                      <p:cBhvr>
                                        <p:cTn id="402" dur="1" fill="hold">
                                          <p:stCondLst>
                                            <p:cond delay="4499"/>
                                          </p:stCondLst>
                                        </p:cTn>
                                        <p:tgtEl>
                                          <p:spTgt spid="10"/>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4500" fill="hold"/>
                                        <p:tgtEl>
                                          <p:spTgt spid="10"/>
                                        </p:tgtEl>
                                        <p:attrNameLst>
                                          <p:attrName>r</p:attrName>
                                        </p:attrNameLst>
                                      </p:cBhvr>
                                    </p:animRot>
                                  </p:childTnLst>
                                </p:cTn>
                              </p:par>
                              <p:par>
                                <p:cTn id="405" presetID="2" presetClass="entr" presetSubtype="8" fill="hold" nodeType="withEffect">
                                  <p:stCondLst>
                                    <p:cond delay="0"/>
                                  </p:stCondLst>
                                  <p:childTnLst>
                                    <p:set>
                                      <p:cBhvr>
                                        <p:cTn id="406" dur="1" fill="hold">
                                          <p:stCondLst>
                                            <p:cond delay="0"/>
                                          </p:stCondLst>
                                        </p:cTn>
                                        <p:tgtEl>
                                          <p:spTgt spid="7"/>
                                        </p:tgtEl>
                                        <p:attrNameLst>
                                          <p:attrName>style.visibility</p:attrName>
                                        </p:attrNameLst>
                                      </p:cBhvr>
                                      <p:to>
                                        <p:strVal val="visible"/>
                                      </p:to>
                                    </p:set>
                                    <p:anim calcmode="lin" valueType="num">
                                      <p:cBhvr additive="base">
                                        <p:cTn id="407" dur="4500" fill="hold"/>
                                        <p:tgtEl>
                                          <p:spTgt spid="7"/>
                                        </p:tgtEl>
                                        <p:attrNameLst>
                                          <p:attrName>ppt_x</p:attrName>
                                        </p:attrNameLst>
                                      </p:cBhvr>
                                      <p:tavLst>
                                        <p:tav tm="0">
                                          <p:val>
                                            <p:strVal val="0-#ppt_w/2"/>
                                          </p:val>
                                        </p:tav>
                                        <p:tav tm="100000">
                                          <p:val>
                                            <p:strVal val="#ppt_x"/>
                                          </p:val>
                                        </p:tav>
                                      </p:tavLst>
                                    </p:anim>
                                    <p:anim calcmode="lin" valueType="num">
                                      <p:cBhvr additive="base">
                                        <p:cTn id="408" dur="4500" fill="hold"/>
                                        <p:tgtEl>
                                          <p:spTgt spid="7"/>
                                        </p:tgtEl>
                                        <p:attrNameLst>
                                          <p:attrName>ppt_y</p:attrName>
                                        </p:attrNameLst>
                                      </p:cBhvr>
                                      <p:tavLst>
                                        <p:tav tm="0">
                                          <p:val>
                                            <p:strVal val="#ppt_y"/>
                                          </p:val>
                                        </p:tav>
                                        <p:tav tm="100000">
                                          <p:val>
                                            <p:strVal val="#ppt_y"/>
                                          </p:val>
                                        </p:tav>
                                      </p:tavLst>
                                    </p:anim>
                                  </p:childTnLst>
                                </p:cTn>
                              </p:par>
                              <p:par>
                                <p:cTn id="409" presetID="2" presetClass="exit" presetSubtype="2" fill="hold" nodeType="withEffect">
                                  <p:stCondLst>
                                    <p:cond delay="0"/>
                                  </p:stCondLst>
                                  <p:childTnLst>
                                    <p:anim calcmode="lin" valueType="num">
                                      <p:cBhvr additive="base">
                                        <p:cTn id="410" dur="4500"/>
                                        <p:tgtEl>
                                          <p:spTgt spid="7"/>
                                        </p:tgtEl>
                                        <p:attrNameLst>
                                          <p:attrName>ppt_x</p:attrName>
                                        </p:attrNameLst>
                                      </p:cBhvr>
                                      <p:tavLst>
                                        <p:tav tm="0">
                                          <p:val>
                                            <p:strVal val="ppt_x"/>
                                          </p:val>
                                        </p:tav>
                                        <p:tav tm="100000">
                                          <p:val>
                                            <p:strVal val="1+ppt_w/2"/>
                                          </p:val>
                                        </p:tav>
                                      </p:tavLst>
                                    </p:anim>
                                    <p:anim calcmode="lin" valueType="num">
                                      <p:cBhvr additive="base">
                                        <p:cTn id="411" dur="4500"/>
                                        <p:tgtEl>
                                          <p:spTgt spid="7"/>
                                        </p:tgtEl>
                                        <p:attrNameLst>
                                          <p:attrName>ppt_y</p:attrName>
                                        </p:attrNameLst>
                                      </p:cBhvr>
                                      <p:tavLst>
                                        <p:tav tm="0">
                                          <p:val>
                                            <p:strVal val="ppt_y"/>
                                          </p:val>
                                        </p:tav>
                                        <p:tav tm="100000">
                                          <p:val>
                                            <p:strVal val="ppt_y"/>
                                          </p:val>
                                        </p:tav>
                                      </p:tavLst>
                                    </p:anim>
                                    <p:set>
                                      <p:cBhvr>
                                        <p:cTn id="412" dur="1" fill="hold">
                                          <p:stCondLst>
                                            <p:cond delay="4499"/>
                                          </p:stCondLst>
                                        </p:cTn>
                                        <p:tgtEl>
                                          <p:spTgt spid="7"/>
                                        </p:tgtEl>
                                        <p:attrNameLst>
                                          <p:attrName>style.visibility</p:attrName>
                                        </p:attrNameLst>
                                      </p:cBhvr>
                                      <p:to>
                                        <p:strVal val="hidden"/>
                                      </p:to>
                                    </p:set>
                                  </p:childTnLst>
                                </p:cTn>
                              </p:par>
                              <p:par>
                                <p:cTn id="413" presetID="8" presetClass="emph" presetSubtype="0" fill="hold" nodeType="withEffect">
                                  <p:stCondLst>
                                    <p:cond delay="0"/>
                                  </p:stCondLst>
                                  <p:childTnLst>
                                    <p:animRot by="21600000">
                                      <p:cBhvr>
                                        <p:cTn id="414" dur="4500" fill="hold"/>
                                        <p:tgtEl>
                                          <p:spTgt spid="7"/>
                                        </p:tgtEl>
                                        <p:attrNameLst>
                                          <p:attrName>r</p:attrName>
                                        </p:attrNameLst>
                                      </p:cBhvr>
                                    </p:animRot>
                                  </p:childTnLst>
                                </p:cTn>
                              </p:par>
                              <p:par>
                                <p:cTn id="415" presetID="2" presetClass="entr" presetSubtype="8" fill="hold" nodeType="withEffect">
                                  <p:stCondLst>
                                    <p:cond delay="0"/>
                                  </p:stCondLst>
                                  <p:childTnLst>
                                    <p:set>
                                      <p:cBhvr>
                                        <p:cTn id="416" dur="1" fill="hold">
                                          <p:stCondLst>
                                            <p:cond delay="0"/>
                                          </p:stCondLst>
                                        </p:cTn>
                                        <p:tgtEl>
                                          <p:spTgt spid="4"/>
                                        </p:tgtEl>
                                        <p:attrNameLst>
                                          <p:attrName>style.visibility</p:attrName>
                                        </p:attrNameLst>
                                      </p:cBhvr>
                                      <p:to>
                                        <p:strVal val="visible"/>
                                      </p:to>
                                    </p:set>
                                    <p:anim calcmode="lin" valueType="num">
                                      <p:cBhvr additive="base">
                                        <p:cTn id="417" dur="4500" fill="hold"/>
                                        <p:tgtEl>
                                          <p:spTgt spid="4"/>
                                        </p:tgtEl>
                                        <p:attrNameLst>
                                          <p:attrName>ppt_x</p:attrName>
                                        </p:attrNameLst>
                                      </p:cBhvr>
                                      <p:tavLst>
                                        <p:tav tm="0">
                                          <p:val>
                                            <p:strVal val="0-#ppt_w/2"/>
                                          </p:val>
                                        </p:tav>
                                        <p:tav tm="100000">
                                          <p:val>
                                            <p:strVal val="#ppt_x"/>
                                          </p:val>
                                        </p:tav>
                                      </p:tavLst>
                                    </p:anim>
                                    <p:anim calcmode="lin" valueType="num">
                                      <p:cBhvr additive="base">
                                        <p:cTn id="418" dur="4500" fill="hold"/>
                                        <p:tgtEl>
                                          <p:spTgt spid="4"/>
                                        </p:tgtEl>
                                        <p:attrNameLst>
                                          <p:attrName>ppt_y</p:attrName>
                                        </p:attrNameLst>
                                      </p:cBhvr>
                                      <p:tavLst>
                                        <p:tav tm="0">
                                          <p:val>
                                            <p:strVal val="#ppt_y"/>
                                          </p:val>
                                        </p:tav>
                                        <p:tav tm="100000">
                                          <p:val>
                                            <p:strVal val="#ppt_y"/>
                                          </p:val>
                                        </p:tav>
                                      </p:tavLst>
                                    </p:anim>
                                  </p:childTnLst>
                                </p:cTn>
                              </p:par>
                              <p:par>
                                <p:cTn id="419" presetID="2" presetClass="exit" presetSubtype="2" fill="hold" nodeType="withEffect">
                                  <p:stCondLst>
                                    <p:cond delay="0"/>
                                  </p:stCondLst>
                                  <p:childTnLst>
                                    <p:anim calcmode="lin" valueType="num">
                                      <p:cBhvr additive="base">
                                        <p:cTn id="420" dur="4500"/>
                                        <p:tgtEl>
                                          <p:spTgt spid="4"/>
                                        </p:tgtEl>
                                        <p:attrNameLst>
                                          <p:attrName>ppt_x</p:attrName>
                                        </p:attrNameLst>
                                      </p:cBhvr>
                                      <p:tavLst>
                                        <p:tav tm="0">
                                          <p:val>
                                            <p:strVal val="ppt_x"/>
                                          </p:val>
                                        </p:tav>
                                        <p:tav tm="100000">
                                          <p:val>
                                            <p:strVal val="1+ppt_w/2"/>
                                          </p:val>
                                        </p:tav>
                                      </p:tavLst>
                                    </p:anim>
                                    <p:anim calcmode="lin" valueType="num">
                                      <p:cBhvr additive="base">
                                        <p:cTn id="421" dur="4500"/>
                                        <p:tgtEl>
                                          <p:spTgt spid="4"/>
                                        </p:tgtEl>
                                        <p:attrNameLst>
                                          <p:attrName>ppt_y</p:attrName>
                                        </p:attrNameLst>
                                      </p:cBhvr>
                                      <p:tavLst>
                                        <p:tav tm="0">
                                          <p:val>
                                            <p:strVal val="ppt_y"/>
                                          </p:val>
                                        </p:tav>
                                        <p:tav tm="100000">
                                          <p:val>
                                            <p:strVal val="ppt_y"/>
                                          </p:val>
                                        </p:tav>
                                      </p:tavLst>
                                    </p:anim>
                                    <p:set>
                                      <p:cBhvr>
                                        <p:cTn id="422" dur="1" fill="hold">
                                          <p:stCondLst>
                                            <p:cond delay="4499"/>
                                          </p:stCondLst>
                                        </p:cTn>
                                        <p:tgtEl>
                                          <p:spTgt spid="4"/>
                                        </p:tgtEl>
                                        <p:attrNameLst>
                                          <p:attrName>style.visibility</p:attrName>
                                        </p:attrNameLst>
                                      </p:cBhvr>
                                      <p:to>
                                        <p:strVal val="hidden"/>
                                      </p:to>
                                    </p:set>
                                  </p:childTnLst>
                                </p:cTn>
                              </p:par>
                              <p:par>
                                <p:cTn id="423" presetID="8" presetClass="emph" presetSubtype="0" fill="hold" nodeType="withEffect">
                                  <p:stCondLst>
                                    <p:cond delay="0"/>
                                  </p:stCondLst>
                                  <p:childTnLst>
                                    <p:animRot by="21600000">
                                      <p:cBhvr>
                                        <p:cTn id="424" dur="4500" fill="hold"/>
                                        <p:tgtEl>
                                          <p:spTgt spid="4"/>
                                        </p:tgtEl>
                                        <p:attrNameLst>
                                          <p:attrName>r</p:attrName>
                                        </p:attrNameLst>
                                      </p:cBhvr>
                                    </p:animRot>
                                  </p:childTnLst>
                                </p:cTn>
                              </p:par>
                              <p:par>
                                <p:cTn id="425" presetID="2" presetClass="entr" presetSubtype="8" fill="hold" nodeType="withEffect">
                                  <p:stCondLst>
                                    <p:cond delay="0"/>
                                  </p:stCondLst>
                                  <p:childTnLst>
                                    <p:set>
                                      <p:cBhvr>
                                        <p:cTn id="426" dur="1" fill="hold">
                                          <p:stCondLst>
                                            <p:cond delay="0"/>
                                          </p:stCondLst>
                                        </p:cTn>
                                        <p:tgtEl>
                                          <p:spTgt spid="235"/>
                                        </p:tgtEl>
                                        <p:attrNameLst>
                                          <p:attrName>style.visibility</p:attrName>
                                        </p:attrNameLst>
                                      </p:cBhvr>
                                      <p:to>
                                        <p:strVal val="visible"/>
                                      </p:to>
                                    </p:set>
                                    <p:anim calcmode="lin" valueType="num">
                                      <p:cBhvr additive="base">
                                        <p:cTn id="427" dur="4500" fill="hold"/>
                                        <p:tgtEl>
                                          <p:spTgt spid="235"/>
                                        </p:tgtEl>
                                        <p:attrNameLst>
                                          <p:attrName>ppt_x</p:attrName>
                                        </p:attrNameLst>
                                      </p:cBhvr>
                                      <p:tavLst>
                                        <p:tav tm="0">
                                          <p:val>
                                            <p:strVal val="0-#ppt_w/2"/>
                                          </p:val>
                                        </p:tav>
                                        <p:tav tm="100000">
                                          <p:val>
                                            <p:strVal val="#ppt_x"/>
                                          </p:val>
                                        </p:tav>
                                      </p:tavLst>
                                    </p:anim>
                                    <p:anim calcmode="lin" valueType="num">
                                      <p:cBhvr additive="base">
                                        <p:cTn id="428" dur="4500" fill="hold"/>
                                        <p:tgtEl>
                                          <p:spTgt spid="235"/>
                                        </p:tgtEl>
                                        <p:attrNameLst>
                                          <p:attrName>ppt_y</p:attrName>
                                        </p:attrNameLst>
                                      </p:cBhvr>
                                      <p:tavLst>
                                        <p:tav tm="0">
                                          <p:val>
                                            <p:strVal val="#ppt_y"/>
                                          </p:val>
                                        </p:tav>
                                        <p:tav tm="100000">
                                          <p:val>
                                            <p:strVal val="#ppt_y"/>
                                          </p:val>
                                        </p:tav>
                                      </p:tavLst>
                                    </p:anim>
                                  </p:childTnLst>
                                </p:cTn>
                              </p:par>
                              <p:par>
                                <p:cTn id="429" presetID="2" presetClass="exit" presetSubtype="8" fill="hold" nodeType="withEffect">
                                  <p:stCondLst>
                                    <p:cond delay="0"/>
                                  </p:stCondLst>
                                  <p:childTnLst>
                                    <p:anim calcmode="lin" valueType="num">
                                      <p:cBhvr additive="base">
                                        <p:cTn id="430" dur="4500"/>
                                        <p:tgtEl>
                                          <p:spTgt spid="235"/>
                                        </p:tgtEl>
                                        <p:attrNameLst>
                                          <p:attrName>ppt_x</p:attrName>
                                        </p:attrNameLst>
                                      </p:cBhvr>
                                      <p:tavLst>
                                        <p:tav tm="0">
                                          <p:val>
                                            <p:strVal val="ppt_x"/>
                                          </p:val>
                                        </p:tav>
                                        <p:tav tm="100000">
                                          <p:val>
                                            <p:strVal val="0-ppt_w/2"/>
                                          </p:val>
                                        </p:tav>
                                      </p:tavLst>
                                    </p:anim>
                                    <p:anim calcmode="lin" valueType="num">
                                      <p:cBhvr additive="base">
                                        <p:cTn id="431" dur="4500"/>
                                        <p:tgtEl>
                                          <p:spTgt spid="235"/>
                                        </p:tgtEl>
                                        <p:attrNameLst>
                                          <p:attrName>ppt_y</p:attrName>
                                        </p:attrNameLst>
                                      </p:cBhvr>
                                      <p:tavLst>
                                        <p:tav tm="0">
                                          <p:val>
                                            <p:strVal val="ppt_y"/>
                                          </p:val>
                                        </p:tav>
                                        <p:tav tm="100000">
                                          <p:val>
                                            <p:strVal val="ppt_y"/>
                                          </p:val>
                                        </p:tav>
                                      </p:tavLst>
                                    </p:anim>
                                    <p:set>
                                      <p:cBhvr>
                                        <p:cTn id="432" dur="1" fill="hold">
                                          <p:stCondLst>
                                            <p:cond delay="4499"/>
                                          </p:stCondLst>
                                        </p:cTn>
                                        <p:tgtEl>
                                          <p:spTgt spid="235"/>
                                        </p:tgtEl>
                                        <p:attrNameLst>
                                          <p:attrName>style.visibility</p:attrName>
                                        </p:attrNameLst>
                                      </p:cBhvr>
                                      <p:to>
                                        <p:strVal val="hidden"/>
                                      </p:to>
                                    </p:set>
                                  </p:childTnLst>
                                </p:cTn>
                              </p:par>
                              <p:par>
                                <p:cTn id="433" presetID="8" presetClass="emph" presetSubtype="0" fill="hold" nodeType="withEffect">
                                  <p:stCondLst>
                                    <p:cond delay="0"/>
                                  </p:stCondLst>
                                  <p:childTnLst>
                                    <p:animRot by="-21600000">
                                      <p:cBhvr>
                                        <p:cTn id="434" dur="4500" fill="hold"/>
                                        <p:tgtEl>
                                          <p:spTgt spid="235"/>
                                        </p:tgtEl>
                                        <p:attrNameLst>
                                          <p:attrName>r</p:attrName>
                                        </p:attrNameLst>
                                      </p:cBhvr>
                                    </p:animRot>
                                  </p:childTnLst>
                                </p:cTn>
                              </p:par>
                              <p:par>
                                <p:cTn id="435" presetID="2" presetClass="entr" presetSubtype="8" fill="hold" nodeType="withEffect">
                                  <p:stCondLst>
                                    <p:cond delay="0"/>
                                  </p:stCondLst>
                                  <p:childTnLst>
                                    <p:set>
                                      <p:cBhvr>
                                        <p:cTn id="436" dur="1" fill="hold">
                                          <p:stCondLst>
                                            <p:cond delay="0"/>
                                          </p:stCondLst>
                                        </p:cTn>
                                        <p:tgtEl>
                                          <p:spTgt spid="43"/>
                                        </p:tgtEl>
                                        <p:attrNameLst>
                                          <p:attrName>style.visibility</p:attrName>
                                        </p:attrNameLst>
                                      </p:cBhvr>
                                      <p:to>
                                        <p:strVal val="visible"/>
                                      </p:to>
                                    </p:set>
                                    <p:anim calcmode="lin" valueType="num">
                                      <p:cBhvr additive="base">
                                        <p:cTn id="437" dur="4500" fill="hold"/>
                                        <p:tgtEl>
                                          <p:spTgt spid="43"/>
                                        </p:tgtEl>
                                        <p:attrNameLst>
                                          <p:attrName>ppt_x</p:attrName>
                                        </p:attrNameLst>
                                      </p:cBhvr>
                                      <p:tavLst>
                                        <p:tav tm="0">
                                          <p:val>
                                            <p:strVal val="0-#ppt_w/2"/>
                                          </p:val>
                                        </p:tav>
                                        <p:tav tm="100000">
                                          <p:val>
                                            <p:strVal val="#ppt_x"/>
                                          </p:val>
                                        </p:tav>
                                      </p:tavLst>
                                    </p:anim>
                                    <p:anim calcmode="lin" valueType="num">
                                      <p:cBhvr additive="base">
                                        <p:cTn id="438" dur="4500" fill="hold"/>
                                        <p:tgtEl>
                                          <p:spTgt spid="43"/>
                                        </p:tgtEl>
                                        <p:attrNameLst>
                                          <p:attrName>ppt_y</p:attrName>
                                        </p:attrNameLst>
                                      </p:cBhvr>
                                      <p:tavLst>
                                        <p:tav tm="0">
                                          <p:val>
                                            <p:strVal val="#ppt_y"/>
                                          </p:val>
                                        </p:tav>
                                        <p:tav tm="100000">
                                          <p:val>
                                            <p:strVal val="#ppt_y"/>
                                          </p:val>
                                        </p:tav>
                                      </p:tavLst>
                                    </p:anim>
                                  </p:childTnLst>
                                </p:cTn>
                              </p:par>
                              <p:par>
                                <p:cTn id="439" presetID="2" presetClass="exit" presetSubtype="8" fill="hold" nodeType="withEffect">
                                  <p:stCondLst>
                                    <p:cond delay="0"/>
                                  </p:stCondLst>
                                  <p:childTnLst>
                                    <p:anim calcmode="lin" valueType="num">
                                      <p:cBhvr additive="base">
                                        <p:cTn id="440" dur="4500"/>
                                        <p:tgtEl>
                                          <p:spTgt spid="43"/>
                                        </p:tgtEl>
                                        <p:attrNameLst>
                                          <p:attrName>ppt_x</p:attrName>
                                        </p:attrNameLst>
                                      </p:cBhvr>
                                      <p:tavLst>
                                        <p:tav tm="0">
                                          <p:val>
                                            <p:strVal val="ppt_x"/>
                                          </p:val>
                                        </p:tav>
                                        <p:tav tm="100000">
                                          <p:val>
                                            <p:strVal val="0-ppt_w/2"/>
                                          </p:val>
                                        </p:tav>
                                      </p:tavLst>
                                    </p:anim>
                                    <p:anim calcmode="lin" valueType="num">
                                      <p:cBhvr additive="base">
                                        <p:cTn id="441" dur="4500"/>
                                        <p:tgtEl>
                                          <p:spTgt spid="43"/>
                                        </p:tgtEl>
                                        <p:attrNameLst>
                                          <p:attrName>ppt_y</p:attrName>
                                        </p:attrNameLst>
                                      </p:cBhvr>
                                      <p:tavLst>
                                        <p:tav tm="0">
                                          <p:val>
                                            <p:strVal val="ppt_y"/>
                                          </p:val>
                                        </p:tav>
                                        <p:tav tm="100000">
                                          <p:val>
                                            <p:strVal val="ppt_y"/>
                                          </p:val>
                                        </p:tav>
                                      </p:tavLst>
                                    </p:anim>
                                    <p:set>
                                      <p:cBhvr>
                                        <p:cTn id="442" dur="1" fill="hold">
                                          <p:stCondLst>
                                            <p:cond delay="4499"/>
                                          </p:stCondLst>
                                        </p:cTn>
                                        <p:tgtEl>
                                          <p:spTgt spid="43"/>
                                        </p:tgtEl>
                                        <p:attrNameLst>
                                          <p:attrName>style.visibility</p:attrName>
                                        </p:attrNameLst>
                                      </p:cBhvr>
                                      <p:to>
                                        <p:strVal val="hidden"/>
                                      </p:to>
                                    </p:set>
                                  </p:childTnLst>
                                </p:cTn>
                              </p:par>
                              <p:par>
                                <p:cTn id="443" presetID="8" presetClass="emph" presetSubtype="0" fill="hold" nodeType="withEffect">
                                  <p:stCondLst>
                                    <p:cond delay="0"/>
                                  </p:stCondLst>
                                  <p:childTnLst>
                                    <p:animRot by="-21600000">
                                      <p:cBhvr>
                                        <p:cTn id="444" dur="4500" fill="hold"/>
                                        <p:tgtEl>
                                          <p:spTgt spid="43"/>
                                        </p:tgtEl>
                                        <p:attrNameLst>
                                          <p:attrName>r</p:attrName>
                                        </p:attrNameLst>
                                      </p:cBhvr>
                                    </p:animRot>
                                  </p:childTnLst>
                                </p:cTn>
                              </p:par>
                              <p:par>
                                <p:cTn id="445" presetID="2" presetClass="entr" presetSubtype="8" fill="hold" nodeType="withEffect">
                                  <p:stCondLst>
                                    <p:cond delay="0"/>
                                  </p:stCondLst>
                                  <p:childTnLst>
                                    <p:set>
                                      <p:cBhvr>
                                        <p:cTn id="446" dur="1" fill="hold">
                                          <p:stCondLst>
                                            <p:cond delay="0"/>
                                          </p:stCondLst>
                                        </p:cTn>
                                        <p:tgtEl>
                                          <p:spTgt spid="40"/>
                                        </p:tgtEl>
                                        <p:attrNameLst>
                                          <p:attrName>style.visibility</p:attrName>
                                        </p:attrNameLst>
                                      </p:cBhvr>
                                      <p:to>
                                        <p:strVal val="visible"/>
                                      </p:to>
                                    </p:set>
                                    <p:anim calcmode="lin" valueType="num">
                                      <p:cBhvr additive="base">
                                        <p:cTn id="447" dur="4500" fill="hold"/>
                                        <p:tgtEl>
                                          <p:spTgt spid="40"/>
                                        </p:tgtEl>
                                        <p:attrNameLst>
                                          <p:attrName>ppt_x</p:attrName>
                                        </p:attrNameLst>
                                      </p:cBhvr>
                                      <p:tavLst>
                                        <p:tav tm="0">
                                          <p:val>
                                            <p:strVal val="0-#ppt_w/2"/>
                                          </p:val>
                                        </p:tav>
                                        <p:tav tm="100000">
                                          <p:val>
                                            <p:strVal val="#ppt_x"/>
                                          </p:val>
                                        </p:tav>
                                      </p:tavLst>
                                    </p:anim>
                                    <p:anim calcmode="lin" valueType="num">
                                      <p:cBhvr additive="base">
                                        <p:cTn id="448" dur="4500" fill="hold"/>
                                        <p:tgtEl>
                                          <p:spTgt spid="40"/>
                                        </p:tgtEl>
                                        <p:attrNameLst>
                                          <p:attrName>ppt_y</p:attrName>
                                        </p:attrNameLst>
                                      </p:cBhvr>
                                      <p:tavLst>
                                        <p:tav tm="0">
                                          <p:val>
                                            <p:strVal val="#ppt_y"/>
                                          </p:val>
                                        </p:tav>
                                        <p:tav tm="100000">
                                          <p:val>
                                            <p:strVal val="#ppt_y"/>
                                          </p:val>
                                        </p:tav>
                                      </p:tavLst>
                                    </p:anim>
                                  </p:childTnLst>
                                </p:cTn>
                              </p:par>
                              <p:par>
                                <p:cTn id="449" presetID="2" presetClass="exit" presetSubtype="8" fill="hold" nodeType="withEffect">
                                  <p:stCondLst>
                                    <p:cond delay="0"/>
                                  </p:stCondLst>
                                  <p:childTnLst>
                                    <p:anim calcmode="lin" valueType="num">
                                      <p:cBhvr additive="base">
                                        <p:cTn id="450" dur="4500"/>
                                        <p:tgtEl>
                                          <p:spTgt spid="40"/>
                                        </p:tgtEl>
                                        <p:attrNameLst>
                                          <p:attrName>ppt_x</p:attrName>
                                        </p:attrNameLst>
                                      </p:cBhvr>
                                      <p:tavLst>
                                        <p:tav tm="0">
                                          <p:val>
                                            <p:strVal val="ppt_x"/>
                                          </p:val>
                                        </p:tav>
                                        <p:tav tm="100000">
                                          <p:val>
                                            <p:strVal val="0-ppt_w/2"/>
                                          </p:val>
                                        </p:tav>
                                      </p:tavLst>
                                    </p:anim>
                                    <p:anim calcmode="lin" valueType="num">
                                      <p:cBhvr additive="base">
                                        <p:cTn id="451" dur="4500"/>
                                        <p:tgtEl>
                                          <p:spTgt spid="40"/>
                                        </p:tgtEl>
                                        <p:attrNameLst>
                                          <p:attrName>ppt_y</p:attrName>
                                        </p:attrNameLst>
                                      </p:cBhvr>
                                      <p:tavLst>
                                        <p:tav tm="0">
                                          <p:val>
                                            <p:strVal val="ppt_y"/>
                                          </p:val>
                                        </p:tav>
                                        <p:tav tm="100000">
                                          <p:val>
                                            <p:strVal val="ppt_y"/>
                                          </p:val>
                                        </p:tav>
                                      </p:tavLst>
                                    </p:anim>
                                    <p:set>
                                      <p:cBhvr>
                                        <p:cTn id="452" dur="1" fill="hold">
                                          <p:stCondLst>
                                            <p:cond delay="4499"/>
                                          </p:stCondLst>
                                        </p:cTn>
                                        <p:tgtEl>
                                          <p:spTgt spid="40"/>
                                        </p:tgtEl>
                                        <p:attrNameLst>
                                          <p:attrName>style.visibility</p:attrName>
                                        </p:attrNameLst>
                                      </p:cBhvr>
                                      <p:to>
                                        <p:strVal val="hidden"/>
                                      </p:to>
                                    </p:set>
                                  </p:childTnLst>
                                </p:cTn>
                              </p:par>
                              <p:par>
                                <p:cTn id="453" presetID="8" presetClass="emph" presetSubtype="0" fill="hold" nodeType="withEffect">
                                  <p:stCondLst>
                                    <p:cond delay="0"/>
                                  </p:stCondLst>
                                  <p:childTnLst>
                                    <p:animRot by="-21600000">
                                      <p:cBhvr>
                                        <p:cTn id="454" dur="4500" fill="hold"/>
                                        <p:tgtEl>
                                          <p:spTgt spid="40"/>
                                        </p:tgtEl>
                                        <p:attrNameLst>
                                          <p:attrName>r</p:attrName>
                                        </p:attrNameLst>
                                      </p:cBhvr>
                                    </p:animRot>
                                  </p:childTnLst>
                                </p:cTn>
                              </p:par>
                              <p:par>
                                <p:cTn id="455" presetID="2" presetClass="entr" presetSubtype="8" fill="hold" nodeType="withEffect">
                                  <p:stCondLst>
                                    <p:cond delay="0"/>
                                  </p:stCondLst>
                                  <p:childTnLst>
                                    <p:set>
                                      <p:cBhvr>
                                        <p:cTn id="456" dur="1" fill="hold">
                                          <p:stCondLst>
                                            <p:cond delay="0"/>
                                          </p:stCondLst>
                                        </p:cTn>
                                        <p:tgtEl>
                                          <p:spTgt spid="37"/>
                                        </p:tgtEl>
                                        <p:attrNameLst>
                                          <p:attrName>style.visibility</p:attrName>
                                        </p:attrNameLst>
                                      </p:cBhvr>
                                      <p:to>
                                        <p:strVal val="visible"/>
                                      </p:to>
                                    </p:set>
                                    <p:anim calcmode="lin" valueType="num">
                                      <p:cBhvr additive="base">
                                        <p:cTn id="457" dur="4500" fill="hold"/>
                                        <p:tgtEl>
                                          <p:spTgt spid="37"/>
                                        </p:tgtEl>
                                        <p:attrNameLst>
                                          <p:attrName>ppt_x</p:attrName>
                                        </p:attrNameLst>
                                      </p:cBhvr>
                                      <p:tavLst>
                                        <p:tav tm="0">
                                          <p:val>
                                            <p:strVal val="0-#ppt_w/2"/>
                                          </p:val>
                                        </p:tav>
                                        <p:tav tm="100000">
                                          <p:val>
                                            <p:strVal val="#ppt_x"/>
                                          </p:val>
                                        </p:tav>
                                      </p:tavLst>
                                    </p:anim>
                                    <p:anim calcmode="lin" valueType="num">
                                      <p:cBhvr additive="base">
                                        <p:cTn id="458" dur="4500" fill="hold"/>
                                        <p:tgtEl>
                                          <p:spTgt spid="37"/>
                                        </p:tgtEl>
                                        <p:attrNameLst>
                                          <p:attrName>ppt_y</p:attrName>
                                        </p:attrNameLst>
                                      </p:cBhvr>
                                      <p:tavLst>
                                        <p:tav tm="0">
                                          <p:val>
                                            <p:strVal val="#ppt_y"/>
                                          </p:val>
                                        </p:tav>
                                        <p:tav tm="100000">
                                          <p:val>
                                            <p:strVal val="#ppt_y"/>
                                          </p:val>
                                        </p:tav>
                                      </p:tavLst>
                                    </p:anim>
                                  </p:childTnLst>
                                </p:cTn>
                              </p:par>
                              <p:par>
                                <p:cTn id="459" presetID="2" presetClass="exit" presetSubtype="8" fill="hold" nodeType="withEffect">
                                  <p:stCondLst>
                                    <p:cond delay="0"/>
                                  </p:stCondLst>
                                  <p:childTnLst>
                                    <p:anim calcmode="lin" valueType="num">
                                      <p:cBhvr additive="base">
                                        <p:cTn id="460" dur="4500"/>
                                        <p:tgtEl>
                                          <p:spTgt spid="37"/>
                                        </p:tgtEl>
                                        <p:attrNameLst>
                                          <p:attrName>ppt_x</p:attrName>
                                        </p:attrNameLst>
                                      </p:cBhvr>
                                      <p:tavLst>
                                        <p:tav tm="0">
                                          <p:val>
                                            <p:strVal val="ppt_x"/>
                                          </p:val>
                                        </p:tav>
                                        <p:tav tm="100000">
                                          <p:val>
                                            <p:strVal val="0-ppt_w/2"/>
                                          </p:val>
                                        </p:tav>
                                      </p:tavLst>
                                    </p:anim>
                                    <p:anim calcmode="lin" valueType="num">
                                      <p:cBhvr additive="base">
                                        <p:cTn id="461" dur="4500"/>
                                        <p:tgtEl>
                                          <p:spTgt spid="37"/>
                                        </p:tgtEl>
                                        <p:attrNameLst>
                                          <p:attrName>ppt_y</p:attrName>
                                        </p:attrNameLst>
                                      </p:cBhvr>
                                      <p:tavLst>
                                        <p:tav tm="0">
                                          <p:val>
                                            <p:strVal val="ppt_y"/>
                                          </p:val>
                                        </p:tav>
                                        <p:tav tm="100000">
                                          <p:val>
                                            <p:strVal val="ppt_y"/>
                                          </p:val>
                                        </p:tav>
                                      </p:tavLst>
                                    </p:anim>
                                    <p:set>
                                      <p:cBhvr>
                                        <p:cTn id="462" dur="1" fill="hold">
                                          <p:stCondLst>
                                            <p:cond delay="4499"/>
                                          </p:stCondLst>
                                        </p:cTn>
                                        <p:tgtEl>
                                          <p:spTgt spid="37"/>
                                        </p:tgtEl>
                                        <p:attrNameLst>
                                          <p:attrName>style.visibility</p:attrName>
                                        </p:attrNameLst>
                                      </p:cBhvr>
                                      <p:to>
                                        <p:strVal val="hidden"/>
                                      </p:to>
                                    </p:set>
                                  </p:childTnLst>
                                </p:cTn>
                              </p:par>
                              <p:par>
                                <p:cTn id="463" presetID="8" presetClass="emph" presetSubtype="0" fill="hold" nodeType="withEffect">
                                  <p:stCondLst>
                                    <p:cond delay="0"/>
                                  </p:stCondLst>
                                  <p:childTnLst>
                                    <p:animRot by="-21600000">
                                      <p:cBhvr>
                                        <p:cTn id="464" dur="4500" fill="hold"/>
                                        <p:tgtEl>
                                          <p:spTgt spid="37"/>
                                        </p:tgtEl>
                                        <p:attrNameLst>
                                          <p:attrName>r</p:attrName>
                                        </p:attrNameLst>
                                      </p:cBhvr>
                                    </p:animRot>
                                  </p:childTnLst>
                                </p:cTn>
                              </p:par>
                              <p:par>
                                <p:cTn id="465" presetID="2" presetClass="entr" presetSubtype="8" fill="hold" nodeType="withEffect">
                                  <p:stCondLst>
                                    <p:cond delay="0"/>
                                  </p:stCondLst>
                                  <p:childTnLst>
                                    <p:set>
                                      <p:cBhvr>
                                        <p:cTn id="466" dur="1" fill="hold">
                                          <p:stCondLst>
                                            <p:cond delay="0"/>
                                          </p:stCondLst>
                                        </p:cTn>
                                        <p:tgtEl>
                                          <p:spTgt spid="34"/>
                                        </p:tgtEl>
                                        <p:attrNameLst>
                                          <p:attrName>style.visibility</p:attrName>
                                        </p:attrNameLst>
                                      </p:cBhvr>
                                      <p:to>
                                        <p:strVal val="visible"/>
                                      </p:to>
                                    </p:set>
                                    <p:anim calcmode="lin" valueType="num">
                                      <p:cBhvr additive="base">
                                        <p:cTn id="467" dur="4500" fill="hold"/>
                                        <p:tgtEl>
                                          <p:spTgt spid="34"/>
                                        </p:tgtEl>
                                        <p:attrNameLst>
                                          <p:attrName>ppt_x</p:attrName>
                                        </p:attrNameLst>
                                      </p:cBhvr>
                                      <p:tavLst>
                                        <p:tav tm="0">
                                          <p:val>
                                            <p:strVal val="0-#ppt_w/2"/>
                                          </p:val>
                                        </p:tav>
                                        <p:tav tm="100000">
                                          <p:val>
                                            <p:strVal val="#ppt_x"/>
                                          </p:val>
                                        </p:tav>
                                      </p:tavLst>
                                    </p:anim>
                                    <p:anim calcmode="lin" valueType="num">
                                      <p:cBhvr additive="base">
                                        <p:cTn id="468" dur="4500" fill="hold"/>
                                        <p:tgtEl>
                                          <p:spTgt spid="34"/>
                                        </p:tgtEl>
                                        <p:attrNameLst>
                                          <p:attrName>ppt_y</p:attrName>
                                        </p:attrNameLst>
                                      </p:cBhvr>
                                      <p:tavLst>
                                        <p:tav tm="0">
                                          <p:val>
                                            <p:strVal val="#ppt_y"/>
                                          </p:val>
                                        </p:tav>
                                        <p:tav tm="100000">
                                          <p:val>
                                            <p:strVal val="#ppt_y"/>
                                          </p:val>
                                        </p:tav>
                                      </p:tavLst>
                                    </p:anim>
                                  </p:childTnLst>
                                </p:cTn>
                              </p:par>
                              <p:par>
                                <p:cTn id="469" presetID="2" presetClass="exit" presetSubtype="8" fill="hold" nodeType="withEffect">
                                  <p:stCondLst>
                                    <p:cond delay="0"/>
                                  </p:stCondLst>
                                  <p:childTnLst>
                                    <p:anim calcmode="lin" valueType="num">
                                      <p:cBhvr additive="base">
                                        <p:cTn id="470" dur="4500"/>
                                        <p:tgtEl>
                                          <p:spTgt spid="34"/>
                                        </p:tgtEl>
                                        <p:attrNameLst>
                                          <p:attrName>ppt_x</p:attrName>
                                        </p:attrNameLst>
                                      </p:cBhvr>
                                      <p:tavLst>
                                        <p:tav tm="0">
                                          <p:val>
                                            <p:strVal val="ppt_x"/>
                                          </p:val>
                                        </p:tav>
                                        <p:tav tm="100000">
                                          <p:val>
                                            <p:strVal val="0-ppt_w/2"/>
                                          </p:val>
                                        </p:tav>
                                      </p:tavLst>
                                    </p:anim>
                                    <p:anim calcmode="lin" valueType="num">
                                      <p:cBhvr additive="base">
                                        <p:cTn id="471" dur="4500"/>
                                        <p:tgtEl>
                                          <p:spTgt spid="34"/>
                                        </p:tgtEl>
                                        <p:attrNameLst>
                                          <p:attrName>ppt_y</p:attrName>
                                        </p:attrNameLst>
                                      </p:cBhvr>
                                      <p:tavLst>
                                        <p:tav tm="0">
                                          <p:val>
                                            <p:strVal val="ppt_y"/>
                                          </p:val>
                                        </p:tav>
                                        <p:tav tm="100000">
                                          <p:val>
                                            <p:strVal val="ppt_y"/>
                                          </p:val>
                                        </p:tav>
                                      </p:tavLst>
                                    </p:anim>
                                    <p:set>
                                      <p:cBhvr>
                                        <p:cTn id="472" dur="1" fill="hold">
                                          <p:stCondLst>
                                            <p:cond delay="4499"/>
                                          </p:stCondLst>
                                        </p:cTn>
                                        <p:tgtEl>
                                          <p:spTgt spid="34"/>
                                        </p:tgtEl>
                                        <p:attrNameLst>
                                          <p:attrName>style.visibility</p:attrName>
                                        </p:attrNameLst>
                                      </p:cBhvr>
                                      <p:to>
                                        <p:strVal val="hidden"/>
                                      </p:to>
                                    </p:set>
                                  </p:childTnLst>
                                </p:cTn>
                              </p:par>
                              <p:par>
                                <p:cTn id="473" presetID="8" presetClass="emph" presetSubtype="0" fill="hold" nodeType="withEffect">
                                  <p:stCondLst>
                                    <p:cond delay="0"/>
                                  </p:stCondLst>
                                  <p:childTnLst>
                                    <p:animRot by="-21600000">
                                      <p:cBhvr>
                                        <p:cTn id="474" dur="4500" fill="hold"/>
                                        <p:tgtEl>
                                          <p:spTgt spid="34"/>
                                        </p:tgtEl>
                                        <p:attrNameLst>
                                          <p:attrName>r</p:attrName>
                                        </p:attrNameLst>
                                      </p:cBhvr>
                                    </p:animRot>
                                  </p:childTnLst>
                                </p:cTn>
                              </p:par>
                              <p:par>
                                <p:cTn id="475" presetID="2" presetClass="entr" presetSubtype="8" fill="hold" nodeType="withEffect">
                                  <p:stCondLst>
                                    <p:cond delay="0"/>
                                  </p:stCondLst>
                                  <p:childTnLst>
                                    <p:set>
                                      <p:cBhvr>
                                        <p:cTn id="476" dur="1" fill="hold">
                                          <p:stCondLst>
                                            <p:cond delay="0"/>
                                          </p:stCondLst>
                                        </p:cTn>
                                        <p:tgtEl>
                                          <p:spTgt spid="31"/>
                                        </p:tgtEl>
                                        <p:attrNameLst>
                                          <p:attrName>style.visibility</p:attrName>
                                        </p:attrNameLst>
                                      </p:cBhvr>
                                      <p:to>
                                        <p:strVal val="visible"/>
                                      </p:to>
                                    </p:set>
                                    <p:anim calcmode="lin" valueType="num">
                                      <p:cBhvr additive="base">
                                        <p:cTn id="477" dur="4500" fill="hold"/>
                                        <p:tgtEl>
                                          <p:spTgt spid="31"/>
                                        </p:tgtEl>
                                        <p:attrNameLst>
                                          <p:attrName>ppt_x</p:attrName>
                                        </p:attrNameLst>
                                      </p:cBhvr>
                                      <p:tavLst>
                                        <p:tav tm="0">
                                          <p:val>
                                            <p:strVal val="0-#ppt_w/2"/>
                                          </p:val>
                                        </p:tav>
                                        <p:tav tm="100000">
                                          <p:val>
                                            <p:strVal val="#ppt_x"/>
                                          </p:val>
                                        </p:tav>
                                      </p:tavLst>
                                    </p:anim>
                                    <p:anim calcmode="lin" valueType="num">
                                      <p:cBhvr additive="base">
                                        <p:cTn id="478" dur="4500" fill="hold"/>
                                        <p:tgtEl>
                                          <p:spTgt spid="31"/>
                                        </p:tgtEl>
                                        <p:attrNameLst>
                                          <p:attrName>ppt_y</p:attrName>
                                        </p:attrNameLst>
                                      </p:cBhvr>
                                      <p:tavLst>
                                        <p:tav tm="0">
                                          <p:val>
                                            <p:strVal val="#ppt_y"/>
                                          </p:val>
                                        </p:tav>
                                        <p:tav tm="100000">
                                          <p:val>
                                            <p:strVal val="#ppt_y"/>
                                          </p:val>
                                        </p:tav>
                                      </p:tavLst>
                                    </p:anim>
                                  </p:childTnLst>
                                </p:cTn>
                              </p:par>
                              <p:par>
                                <p:cTn id="479" presetID="2" presetClass="exit" presetSubtype="8" fill="hold" nodeType="withEffect">
                                  <p:stCondLst>
                                    <p:cond delay="0"/>
                                  </p:stCondLst>
                                  <p:childTnLst>
                                    <p:anim calcmode="lin" valueType="num">
                                      <p:cBhvr additive="base">
                                        <p:cTn id="480" dur="4500"/>
                                        <p:tgtEl>
                                          <p:spTgt spid="31"/>
                                        </p:tgtEl>
                                        <p:attrNameLst>
                                          <p:attrName>ppt_x</p:attrName>
                                        </p:attrNameLst>
                                      </p:cBhvr>
                                      <p:tavLst>
                                        <p:tav tm="0">
                                          <p:val>
                                            <p:strVal val="ppt_x"/>
                                          </p:val>
                                        </p:tav>
                                        <p:tav tm="100000">
                                          <p:val>
                                            <p:strVal val="0-ppt_w/2"/>
                                          </p:val>
                                        </p:tav>
                                      </p:tavLst>
                                    </p:anim>
                                    <p:anim calcmode="lin" valueType="num">
                                      <p:cBhvr additive="base">
                                        <p:cTn id="481" dur="4500"/>
                                        <p:tgtEl>
                                          <p:spTgt spid="31"/>
                                        </p:tgtEl>
                                        <p:attrNameLst>
                                          <p:attrName>ppt_y</p:attrName>
                                        </p:attrNameLst>
                                      </p:cBhvr>
                                      <p:tavLst>
                                        <p:tav tm="0">
                                          <p:val>
                                            <p:strVal val="ppt_y"/>
                                          </p:val>
                                        </p:tav>
                                        <p:tav tm="100000">
                                          <p:val>
                                            <p:strVal val="ppt_y"/>
                                          </p:val>
                                        </p:tav>
                                      </p:tavLst>
                                    </p:anim>
                                    <p:set>
                                      <p:cBhvr>
                                        <p:cTn id="482" dur="1" fill="hold">
                                          <p:stCondLst>
                                            <p:cond delay="4499"/>
                                          </p:stCondLst>
                                        </p:cTn>
                                        <p:tgtEl>
                                          <p:spTgt spid="31"/>
                                        </p:tgtEl>
                                        <p:attrNameLst>
                                          <p:attrName>style.visibility</p:attrName>
                                        </p:attrNameLst>
                                      </p:cBhvr>
                                      <p:to>
                                        <p:strVal val="hidden"/>
                                      </p:to>
                                    </p:set>
                                  </p:childTnLst>
                                </p:cTn>
                              </p:par>
                              <p:par>
                                <p:cTn id="483" presetID="8" presetClass="emph" presetSubtype="0" fill="hold" nodeType="withEffect">
                                  <p:stCondLst>
                                    <p:cond delay="0"/>
                                  </p:stCondLst>
                                  <p:childTnLst>
                                    <p:animRot by="-21600000">
                                      <p:cBhvr>
                                        <p:cTn id="484" dur="4500" fill="hold"/>
                                        <p:tgtEl>
                                          <p:spTgt spid="31"/>
                                        </p:tgtEl>
                                        <p:attrNameLst>
                                          <p:attrName>r</p:attrName>
                                        </p:attrNameLst>
                                      </p:cBhvr>
                                    </p:animRot>
                                  </p:childTnLst>
                                </p:cTn>
                              </p:par>
                              <p:par>
                                <p:cTn id="485" presetID="2" presetClass="entr" presetSubtype="8" fill="hold" nodeType="withEffect">
                                  <p:stCondLst>
                                    <p:cond delay="0"/>
                                  </p:stCondLst>
                                  <p:childTnLst>
                                    <p:set>
                                      <p:cBhvr>
                                        <p:cTn id="486" dur="1" fill="hold">
                                          <p:stCondLst>
                                            <p:cond delay="0"/>
                                          </p:stCondLst>
                                        </p:cTn>
                                        <p:tgtEl>
                                          <p:spTgt spid="28"/>
                                        </p:tgtEl>
                                        <p:attrNameLst>
                                          <p:attrName>style.visibility</p:attrName>
                                        </p:attrNameLst>
                                      </p:cBhvr>
                                      <p:to>
                                        <p:strVal val="visible"/>
                                      </p:to>
                                    </p:set>
                                    <p:anim calcmode="lin" valueType="num">
                                      <p:cBhvr additive="base">
                                        <p:cTn id="487" dur="4500" fill="hold"/>
                                        <p:tgtEl>
                                          <p:spTgt spid="28"/>
                                        </p:tgtEl>
                                        <p:attrNameLst>
                                          <p:attrName>ppt_x</p:attrName>
                                        </p:attrNameLst>
                                      </p:cBhvr>
                                      <p:tavLst>
                                        <p:tav tm="0">
                                          <p:val>
                                            <p:strVal val="0-#ppt_w/2"/>
                                          </p:val>
                                        </p:tav>
                                        <p:tav tm="100000">
                                          <p:val>
                                            <p:strVal val="#ppt_x"/>
                                          </p:val>
                                        </p:tav>
                                      </p:tavLst>
                                    </p:anim>
                                    <p:anim calcmode="lin" valueType="num">
                                      <p:cBhvr additive="base">
                                        <p:cTn id="488" dur="4500" fill="hold"/>
                                        <p:tgtEl>
                                          <p:spTgt spid="28"/>
                                        </p:tgtEl>
                                        <p:attrNameLst>
                                          <p:attrName>ppt_y</p:attrName>
                                        </p:attrNameLst>
                                      </p:cBhvr>
                                      <p:tavLst>
                                        <p:tav tm="0">
                                          <p:val>
                                            <p:strVal val="#ppt_y"/>
                                          </p:val>
                                        </p:tav>
                                        <p:tav tm="100000">
                                          <p:val>
                                            <p:strVal val="#ppt_y"/>
                                          </p:val>
                                        </p:tav>
                                      </p:tavLst>
                                    </p:anim>
                                  </p:childTnLst>
                                </p:cTn>
                              </p:par>
                              <p:par>
                                <p:cTn id="489" presetID="2" presetClass="exit" presetSubtype="8" fill="hold" nodeType="withEffect">
                                  <p:stCondLst>
                                    <p:cond delay="0"/>
                                  </p:stCondLst>
                                  <p:childTnLst>
                                    <p:anim calcmode="lin" valueType="num">
                                      <p:cBhvr additive="base">
                                        <p:cTn id="490" dur="4500"/>
                                        <p:tgtEl>
                                          <p:spTgt spid="28"/>
                                        </p:tgtEl>
                                        <p:attrNameLst>
                                          <p:attrName>ppt_x</p:attrName>
                                        </p:attrNameLst>
                                      </p:cBhvr>
                                      <p:tavLst>
                                        <p:tav tm="0">
                                          <p:val>
                                            <p:strVal val="ppt_x"/>
                                          </p:val>
                                        </p:tav>
                                        <p:tav tm="100000">
                                          <p:val>
                                            <p:strVal val="0-ppt_w/2"/>
                                          </p:val>
                                        </p:tav>
                                      </p:tavLst>
                                    </p:anim>
                                    <p:anim calcmode="lin" valueType="num">
                                      <p:cBhvr additive="base">
                                        <p:cTn id="491" dur="4500"/>
                                        <p:tgtEl>
                                          <p:spTgt spid="28"/>
                                        </p:tgtEl>
                                        <p:attrNameLst>
                                          <p:attrName>ppt_y</p:attrName>
                                        </p:attrNameLst>
                                      </p:cBhvr>
                                      <p:tavLst>
                                        <p:tav tm="0">
                                          <p:val>
                                            <p:strVal val="ppt_y"/>
                                          </p:val>
                                        </p:tav>
                                        <p:tav tm="100000">
                                          <p:val>
                                            <p:strVal val="ppt_y"/>
                                          </p:val>
                                        </p:tav>
                                      </p:tavLst>
                                    </p:anim>
                                    <p:set>
                                      <p:cBhvr>
                                        <p:cTn id="492" dur="1" fill="hold">
                                          <p:stCondLst>
                                            <p:cond delay="4499"/>
                                          </p:stCondLst>
                                        </p:cTn>
                                        <p:tgtEl>
                                          <p:spTgt spid="28"/>
                                        </p:tgtEl>
                                        <p:attrNameLst>
                                          <p:attrName>style.visibility</p:attrName>
                                        </p:attrNameLst>
                                      </p:cBhvr>
                                      <p:to>
                                        <p:strVal val="hidden"/>
                                      </p:to>
                                    </p:set>
                                  </p:childTnLst>
                                </p:cTn>
                              </p:par>
                              <p:par>
                                <p:cTn id="493" presetID="8" presetClass="emph" presetSubtype="0" fill="hold" nodeType="withEffect">
                                  <p:stCondLst>
                                    <p:cond delay="0"/>
                                  </p:stCondLst>
                                  <p:childTnLst>
                                    <p:animRot by="-21600000">
                                      <p:cBhvr>
                                        <p:cTn id="494" dur="4500" fill="hold"/>
                                        <p:tgtEl>
                                          <p:spTgt spid="28"/>
                                        </p:tgtEl>
                                        <p:attrNameLst>
                                          <p:attrName>r</p:attrName>
                                        </p:attrNameLst>
                                      </p:cBhvr>
                                    </p:animRot>
                                  </p:childTnLst>
                                </p:cTn>
                              </p:par>
                              <p:par>
                                <p:cTn id="495" presetID="2" presetClass="entr" presetSubtype="8" fill="hold" nodeType="withEffect">
                                  <p:stCondLst>
                                    <p:cond delay="0"/>
                                  </p:stCondLst>
                                  <p:childTnLst>
                                    <p:set>
                                      <p:cBhvr>
                                        <p:cTn id="496" dur="1" fill="hold">
                                          <p:stCondLst>
                                            <p:cond delay="0"/>
                                          </p:stCondLst>
                                        </p:cTn>
                                        <p:tgtEl>
                                          <p:spTgt spid="25"/>
                                        </p:tgtEl>
                                        <p:attrNameLst>
                                          <p:attrName>style.visibility</p:attrName>
                                        </p:attrNameLst>
                                      </p:cBhvr>
                                      <p:to>
                                        <p:strVal val="visible"/>
                                      </p:to>
                                    </p:set>
                                    <p:anim calcmode="lin" valueType="num">
                                      <p:cBhvr additive="base">
                                        <p:cTn id="497" dur="4500" fill="hold"/>
                                        <p:tgtEl>
                                          <p:spTgt spid="25"/>
                                        </p:tgtEl>
                                        <p:attrNameLst>
                                          <p:attrName>ppt_x</p:attrName>
                                        </p:attrNameLst>
                                      </p:cBhvr>
                                      <p:tavLst>
                                        <p:tav tm="0">
                                          <p:val>
                                            <p:strVal val="0-#ppt_w/2"/>
                                          </p:val>
                                        </p:tav>
                                        <p:tav tm="100000">
                                          <p:val>
                                            <p:strVal val="#ppt_x"/>
                                          </p:val>
                                        </p:tav>
                                      </p:tavLst>
                                    </p:anim>
                                    <p:anim calcmode="lin" valueType="num">
                                      <p:cBhvr additive="base">
                                        <p:cTn id="498" dur="4500" fill="hold"/>
                                        <p:tgtEl>
                                          <p:spTgt spid="25"/>
                                        </p:tgtEl>
                                        <p:attrNameLst>
                                          <p:attrName>ppt_y</p:attrName>
                                        </p:attrNameLst>
                                      </p:cBhvr>
                                      <p:tavLst>
                                        <p:tav tm="0">
                                          <p:val>
                                            <p:strVal val="#ppt_y"/>
                                          </p:val>
                                        </p:tav>
                                        <p:tav tm="100000">
                                          <p:val>
                                            <p:strVal val="#ppt_y"/>
                                          </p:val>
                                        </p:tav>
                                      </p:tavLst>
                                    </p:anim>
                                  </p:childTnLst>
                                </p:cTn>
                              </p:par>
                              <p:par>
                                <p:cTn id="499" presetID="2" presetClass="exit" presetSubtype="8" fill="hold" nodeType="withEffect">
                                  <p:stCondLst>
                                    <p:cond delay="0"/>
                                  </p:stCondLst>
                                  <p:childTnLst>
                                    <p:anim calcmode="lin" valueType="num">
                                      <p:cBhvr additive="base">
                                        <p:cTn id="500" dur="4500"/>
                                        <p:tgtEl>
                                          <p:spTgt spid="25"/>
                                        </p:tgtEl>
                                        <p:attrNameLst>
                                          <p:attrName>ppt_x</p:attrName>
                                        </p:attrNameLst>
                                      </p:cBhvr>
                                      <p:tavLst>
                                        <p:tav tm="0">
                                          <p:val>
                                            <p:strVal val="ppt_x"/>
                                          </p:val>
                                        </p:tav>
                                        <p:tav tm="100000">
                                          <p:val>
                                            <p:strVal val="0-ppt_w/2"/>
                                          </p:val>
                                        </p:tav>
                                      </p:tavLst>
                                    </p:anim>
                                    <p:anim calcmode="lin" valueType="num">
                                      <p:cBhvr additive="base">
                                        <p:cTn id="501" dur="4500"/>
                                        <p:tgtEl>
                                          <p:spTgt spid="25"/>
                                        </p:tgtEl>
                                        <p:attrNameLst>
                                          <p:attrName>ppt_y</p:attrName>
                                        </p:attrNameLst>
                                      </p:cBhvr>
                                      <p:tavLst>
                                        <p:tav tm="0">
                                          <p:val>
                                            <p:strVal val="ppt_y"/>
                                          </p:val>
                                        </p:tav>
                                        <p:tav tm="100000">
                                          <p:val>
                                            <p:strVal val="ppt_y"/>
                                          </p:val>
                                        </p:tav>
                                      </p:tavLst>
                                    </p:anim>
                                    <p:set>
                                      <p:cBhvr>
                                        <p:cTn id="502" dur="1" fill="hold">
                                          <p:stCondLst>
                                            <p:cond delay="4499"/>
                                          </p:stCondLst>
                                        </p:cTn>
                                        <p:tgtEl>
                                          <p:spTgt spid="25"/>
                                        </p:tgtEl>
                                        <p:attrNameLst>
                                          <p:attrName>style.visibility</p:attrName>
                                        </p:attrNameLst>
                                      </p:cBhvr>
                                      <p:to>
                                        <p:strVal val="hidden"/>
                                      </p:to>
                                    </p:set>
                                  </p:childTnLst>
                                </p:cTn>
                              </p:par>
                              <p:par>
                                <p:cTn id="503" presetID="8" presetClass="emph" presetSubtype="0" fill="hold" nodeType="withEffect">
                                  <p:stCondLst>
                                    <p:cond delay="0"/>
                                  </p:stCondLst>
                                  <p:childTnLst>
                                    <p:animRot by="-21600000">
                                      <p:cBhvr>
                                        <p:cTn id="504" dur="4500" fill="hold"/>
                                        <p:tgtEl>
                                          <p:spTgt spid="25"/>
                                        </p:tgtEl>
                                        <p:attrNameLst>
                                          <p:attrName>r</p:attrName>
                                        </p:attrNameLst>
                                      </p:cBhvr>
                                    </p:animRot>
                                  </p:childTnLst>
                                </p:cTn>
                              </p:par>
                              <p:par>
                                <p:cTn id="505" presetID="2" presetClass="entr" presetSubtype="8" fill="hold" nodeType="withEffect">
                                  <p:stCondLst>
                                    <p:cond delay="0"/>
                                  </p:stCondLst>
                                  <p:childTnLst>
                                    <p:set>
                                      <p:cBhvr>
                                        <p:cTn id="506" dur="1" fill="hold">
                                          <p:stCondLst>
                                            <p:cond delay="0"/>
                                          </p:stCondLst>
                                        </p:cTn>
                                        <p:tgtEl>
                                          <p:spTgt spid="85"/>
                                        </p:tgtEl>
                                        <p:attrNameLst>
                                          <p:attrName>style.visibility</p:attrName>
                                        </p:attrNameLst>
                                      </p:cBhvr>
                                      <p:to>
                                        <p:strVal val="visible"/>
                                      </p:to>
                                    </p:set>
                                    <p:anim calcmode="lin" valueType="num">
                                      <p:cBhvr additive="base">
                                        <p:cTn id="507" dur="4500" fill="hold"/>
                                        <p:tgtEl>
                                          <p:spTgt spid="85"/>
                                        </p:tgtEl>
                                        <p:attrNameLst>
                                          <p:attrName>ppt_x</p:attrName>
                                        </p:attrNameLst>
                                      </p:cBhvr>
                                      <p:tavLst>
                                        <p:tav tm="0">
                                          <p:val>
                                            <p:strVal val="0-#ppt_w/2"/>
                                          </p:val>
                                        </p:tav>
                                        <p:tav tm="100000">
                                          <p:val>
                                            <p:strVal val="#ppt_x"/>
                                          </p:val>
                                        </p:tav>
                                      </p:tavLst>
                                    </p:anim>
                                    <p:anim calcmode="lin" valueType="num">
                                      <p:cBhvr additive="base">
                                        <p:cTn id="508" dur="4500" fill="hold"/>
                                        <p:tgtEl>
                                          <p:spTgt spid="85"/>
                                        </p:tgtEl>
                                        <p:attrNameLst>
                                          <p:attrName>ppt_y</p:attrName>
                                        </p:attrNameLst>
                                      </p:cBhvr>
                                      <p:tavLst>
                                        <p:tav tm="0">
                                          <p:val>
                                            <p:strVal val="#ppt_y"/>
                                          </p:val>
                                        </p:tav>
                                        <p:tav tm="100000">
                                          <p:val>
                                            <p:strVal val="#ppt_y"/>
                                          </p:val>
                                        </p:tav>
                                      </p:tavLst>
                                    </p:anim>
                                  </p:childTnLst>
                                </p:cTn>
                              </p:par>
                              <p:par>
                                <p:cTn id="509" presetID="2" presetClass="exit" presetSubtype="8" fill="hold" nodeType="withEffect">
                                  <p:stCondLst>
                                    <p:cond delay="0"/>
                                  </p:stCondLst>
                                  <p:childTnLst>
                                    <p:anim calcmode="lin" valueType="num">
                                      <p:cBhvr additive="base">
                                        <p:cTn id="510" dur="4500"/>
                                        <p:tgtEl>
                                          <p:spTgt spid="85"/>
                                        </p:tgtEl>
                                        <p:attrNameLst>
                                          <p:attrName>ppt_x</p:attrName>
                                        </p:attrNameLst>
                                      </p:cBhvr>
                                      <p:tavLst>
                                        <p:tav tm="0">
                                          <p:val>
                                            <p:strVal val="ppt_x"/>
                                          </p:val>
                                        </p:tav>
                                        <p:tav tm="100000">
                                          <p:val>
                                            <p:strVal val="0-ppt_w/2"/>
                                          </p:val>
                                        </p:tav>
                                      </p:tavLst>
                                    </p:anim>
                                    <p:anim calcmode="lin" valueType="num">
                                      <p:cBhvr additive="base">
                                        <p:cTn id="511" dur="4500"/>
                                        <p:tgtEl>
                                          <p:spTgt spid="85"/>
                                        </p:tgtEl>
                                        <p:attrNameLst>
                                          <p:attrName>ppt_y</p:attrName>
                                        </p:attrNameLst>
                                      </p:cBhvr>
                                      <p:tavLst>
                                        <p:tav tm="0">
                                          <p:val>
                                            <p:strVal val="ppt_y"/>
                                          </p:val>
                                        </p:tav>
                                        <p:tav tm="100000">
                                          <p:val>
                                            <p:strVal val="ppt_y"/>
                                          </p:val>
                                        </p:tav>
                                      </p:tavLst>
                                    </p:anim>
                                    <p:set>
                                      <p:cBhvr>
                                        <p:cTn id="512" dur="1" fill="hold">
                                          <p:stCondLst>
                                            <p:cond delay="4499"/>
                                          </p:stCondLst>
                                        </p:cTn>
                                        <p:tgtEl>
                                          <p:spTgt spid="85"/>
                                        </p:tgtEl>
                                        <p:attrNameLst>
                                          <p:attrName>style.visibility</p:attrName>
                                        </p:attrNameLst>
                                      </p:cBhvr>
                                      <p:to>
                                        <p:strVal val="hidden"/>
                                      </p:to>
                                    </p:set>
                                  </p:childTnLst>
                                </p:cTn>
                              </p:par>
                              <p:par>
                                <p:cTn id="513" presetID="8" presetClass="emph" presetSubtype="0" fill="hold" nodeType="withEffect">
                                  <p:stCondLst>
                                    <p:cond delay="0"/>
                                  </p:stCondLst>
                                  <p:childTnLst>
                                    <p:animRot by="-21600000">
                                      <p:cBhvr>
                                        <p:cTn id="514" dur="4500" fill="hold"/>
                                        <p:tgtEl>
                                          <p:spTgt spid="85"/>
                                        </p:tgtEl>
                                        <p:attrNameLst>
                                          <p:attrName>r</p:attrName>
                                        </p:attrNameLst>
                                      </p:cBhvr>
                                    </p:animRot>
                                  </p:childTnLst>
                                </p:cTn>
                              </p:par>
                              <p:par>
                                <p:cTn id="515" presetID="2" presetClass="entr" presetSubtype="8" fill="hold" nodeType="withEffect">
                                  <p:stCondLst>
                                    <p:cond delay="0"/>
                                  </p:stCondLst>
                                  <p:childTnLst>
                                    <p:set>
                                      <p:cBhvr>
                                        <p:cTn id="516" dur="1" fill="hold">
                                          <p:stCondLst>
                                            <p:cond delay="0"/>
                                          </p:stCondLst>
                                        </p:cTn>
                                        <p:tgtEl>
                                          <p:spTgt spid="82"/>
                                        </p:tgtEl>
                                        <p:attrNameLst>
                                          <p:attrName>style.visibility</p:attrName>
                                        </p:attrNameLst>
                                      </p:cBhvr>
                                      <p:to>
                                        <p:strVal val="visible"/>
                                      </p:to>
                                    </p:set>
                                    <p:anim calcmode="lin" valueType="num">
                                      <p:cBhvr additive="base">
                                        <p:cTn id="517" dur="4500" fill="hold"/>
                                        <p:tgtEl>
                                          <p:spTgt spid="82"/>
                                        </p:tgtEl>
                                        <p:attrNameLst>
                                          <p:attrName>ppt_x</p:attrName>
                                        </p:attrNameLst>
                                      </p:cBhvr>
                                      <p:tavLst>
                                        <p:tav tm="0">
                                          <p:val>
                                            <p:strVal val="0-#ppt_w/2"/>
                                          </p:val>
                                        </p:tav>
                                        <p:tav tm="100000">
                                          <p:val>
                                            <p:strVal val="#ppt_x"/>
                                          </p:val>
                                        </p:tav>
                                      </p:tavLst>
                                    </p:anim>
                                    <p:anim calcmode="lin" valueType="num">
                                      <p:cBhvr additive="base">
                                        <p:cTn id="518" dur="4500" fill="hold"/>
                                        <p:tgtEl>
                                          <p:spTgt spid="82"/>
                                        </p:tgtEl>
                                        <p:attrNameLst>
                                          <p:attrName>ppt_y</p:attrName>
                                        </p:attrNameLst>
                                      </p:cBhvr>
                                      <p:tavLst>
                                        <p:tav tm="0">
                                          <p:val>
                                            <p:strVal val="#ppt_y"/>
                                          </p:val>
                                        </p:tav>
                                        <p:tav tm="100000">
                                          <p:val>
                                            <p:strVal val="#ppt_y"/>
                                          </p:val>
                                        </p:tav>
                                      </p:tavLst>
                                    </p:anim>
                                  </p:childTnLst>
                                </p:cTn>
                              </p:par>
                              <p:par>
                                <p:cTn id="519" presetID="2" presetClass="exit" presetSubtype="8" fill="hold" nodeType="withEffect">
                                  <p:stCondLst>
                                    <p:cond delay="0"/>
                                  </p:stCondLst>
                                  <p:childTnLst>
                                    <p:anim calcmode="lin" valueType="num">
                                      <p:cBhvr additive="base">
                                        <p:cTn id="520" dur="4500"/>
                                        <p:tgtEl>
                                          <p:spTgt spid="82"/>
                                        </p:tgtEl>
                                        <p:attrNameLst>
                                          <p:attrName>ppt_x</p:attrName>
                                        </p:attrNameLst>
                                      </p:cBhvr>
                                      <p:tavLst>
                                        <p:tav tm="0">
                                          <p:val>
                                            <p:strVal val="ppt_x"/>
                                          </p:val>
                                        </p:tav>
                                        <p:tav tm="100000">
                                          <p:val>
                                            <p:strVal val="0-ppt_w/2"/>
                                          </p:val>
                                        </p:tav>
                                      </p:tavLst>
                                    </p:anim>
                                    <p:anim calcmode="lin" valueType="num">
                                      <p:cBhvr additive="base">
                                        <p:cTn id="521" dur="4500"/>
                                        <p:tgtEl>
                                          <p:spTgt spid="82"/>
                                        </p:tgtEl>
                                        <p:attrNameLst>
                                          <p:attrName>ppt_y</p:attrName>
                                        </p:attrNameLst>
                                      </p:cBhvr>
                                      <p:tavLst>
                                        <p:tav tm="0">
                                          <p:val>
                                            <p:strVal val="ppt_y"/>
                                          </p:val>
                                        </p:tav>
                                        <p:tav tm="100000">
                                          <p:val>
                                            <p:strVal val="ppt_y"/>
                                          </p:val>
                                        </p:tav>
                                      </p:tavLst>
                                    </p:anim>
                                    <p:set>
                                      <p:cBhvr>
                                        <p:cTn id="522" dur="1" fill="hold">
                                          <p:stCondLst>
                                            <p:cond delay="4499"/>
                                          </p:stCondLst>
                                        </p:cTn>
                                        <p:tgtEl>
                                          <p:spTgt spid="82"/>
                                        </p:tgtEl>
                                        <p:attrNameLst>
                                          <p:attrName>style.visibility</p:attrName>
                                        </p:attrNameLst>
                                      </p:cBhvr>
                                      <p:to>
                                        <p:strVal val="hidden"/>
                                      </p:to>
                                    </p:set>
                                  </p:childTnLst>
                                </p:cTn>
                              </p:par>
                              <p:par>
                                <p:cTn id="523" presetID="8" presetClass="emph" presetSubtype="0" fill="hold" nodeType="withEffect">
                                  <p:stCondLst>
                                    <p:cond delay="0"/>
                                  </p:stCondLst>
                                  <p:childTnLst>
                                    <p:animRot by="-21600000">
                                      <p:cBhvr>
                                        <p:cTn id="524" dur="4500" fill="hold"/>
                                        <p:tgtEl>
                                          <p:spTgt spid="82"/>
                                        </p:tgtEl>
                                        <p:attrNameLst>
                                          <p:attrName>r</p:attrName>
                                        </p:attrNameLst>
                                      </p:cBhvr>
                                    </p:animRot>
                                  </p:childTnLst>
                                </p:cTn>
                              </p:par>
                              <p:par>
                                <p:cTn id="525" presetID="2" presetClass="entr" presetSubtype="8" fill="hold" nodeType="withEffect">
                                  <p:stCondLst>
                                    <p:cond delay="0"/>
                                  </p:stCondLst>
                                  <p:childTnLst>
                                    <p:set>
                                      <p:cBhvr>
                                        <p:cTn id="526" dur="1" fill="hold">
                                          <p:stCondLst>
                                            <p:cond delay="0"/>
                                          </p:stCondLst>
                                        </p:cTn>
                                        <p:tgtEl>
                                          <p:spTgt spid="79"/>
                                        </p:tgtEl>
                                        <p:attrNameLst>
                                          <p:attrName>style.visibility</p:attrName>
                                        </p:attrNameLst>
                                      </p:cBhvr>
                                      <p:to>
                                        <p:strVal val="visible"/>
                                      </p:to>
                                    </p:set>
                                    <p:anim calcmode="lin" valueType="num">
                                      <p:cBhvr additive="base">
                                        <p:cTn id="527" dur="4500" fill="hold"/>
                                        <p:tgtEl>
                                          <p:spTgt spid="79"/>
                                        </p:tgtEl>
                                        <p:attrNameLst>
                                          <p:attrName>ppt_x</p:attrName>
                                        </p:attrNameLst>
                                      </p:cBhvr>
                                      <p:tavLst>
                                        <p:tav tm="0">
                                          <p:val>
                                            <p:strVal val="0-#ppt_w/2"/>
                                          </p:val>
                                        </p:tav>
                                        <p:tav tm="100000">
                                          <p:val>
                                            <p:strVal val="#ppt_x"/>
                                          </p:val>
                                        </p:tav>
                                      </p:tavLst>
                                    </p:anim>
                                    <p:anim calcmode="lin" valueType="num">
                                      <p:cBhvr additive="base">
                                        <p:cTn id="528" dur="4500" fill="hold"/>
                                        <p:tgtEl>
                                          <p:spTgt spid="79"/>
                                        </p:tgtEl>
                                        <p:attrNameLst>
                                          <p:attrName>ppt_y</p:attrName>
                                        </p:attrNameLst>
                                      </p:cBhvr>
                                      <p:tavLst>
                                        <p:tav tm="0">
                                          <p:val>
                                            <p:strVal val="#ppt_y"/>
                                          </p:val>
                                        </p:tav>
                                        <p:tav tm="100000">
                                          <p:val>
                                            <p:strVal val="#ppt_y"/>
                                          </p:val>
                                        </p:tav>
                                      </p:tavLst>
                                    </p:anim>
                                  </p:childTnLst>
                                </p:cTn>
                              </p:par>
                              <p:par>
                                <p:cTn id="529" presetID="2" presetClass="exit" presetSubtype="8" fill="hold" nodeType="withEffect">
                                  <p:stCondLst>
                                    <p:cond delay="0"/>
                                  </p:stCondLst>
                                  <p:childTnLst>
                                    <p:anim calcmode="lin" valueType="num">
                                      <p:cBhvr additive="base">
                                        <p:cTn id="530" dur="4500"/>
                                        <p:tgtEl>
                                          <p:spTgt spid="79"/>
                                        </p:tgtEl>
                                        <p:attrNameLst>
                                          <p:attrName>ppt_x</p:attrName>
                                        </p:attrNameLst>
                                      </p:cBhvr>
                                      <p:tavLst>
                                        <p:tav tm="0">
                                          <p:val>
                                            <p:strVal val="ppt_x"/>
                                          </p:val>
                                        </p:tav>
                                        <p:tav tm="100000">
                                          <p:val>
                                            <p:strVal val="0-ppt_w/2"/>
                                          </p:val>
                                        </p:tav>
                                      </p:tavLst>
                                    </p:anim>
                                    <p:anim calcmode="lin" valueType="num">
                                      <p:cBhvr additive="base">
                                        <p:cTn id="531" dur="4500"/>
                                        <p:tgtEl>
                                          <p:spTgt spid="79"/>
                                        </p:tgtEl>
                                        <p:attrNameLst>
                                          <p:attrName>ppt_y</p:attrName>
                                        </p:attrNameLst>
                                      </p:cBhvr>
                                      <p:tavLst>
                                        <p:tav tm="0">
                                          <p:val>
                                            <p:strVal val="ppt_y"/>
                                          </p:val>
                                        </p:tav>
                                        <p:tav tm="100000">
                                          <p:val>
                                            <p:strVal val="ppt_y"/>
                                          </p:val>
                                        </p:tav>
                                      </p:tavLst>
                                    </p:anim>
                                    <p:set>
                                      <p:cBhvr>
                                        <p:cTn id="532" dur="1" fill="hold">
                                          <p:stCondLst>
                                            <p:cond delay="4499"/>
                                          </p:stCondLst>
                                        </p:cTn>
                                        <p:tgtEl>
                                          <p:spTgt spid="79"/>
                                        </p:tgtEl>
                                        <p:attrNameLst>
                                          <p:attrName>style.visibility</p:attrName>
                                        </p:attrNameLst>
                                      </p:cBhvr>
                                      <p:to>
                                        <p:strVal val="hidden"/>
                                      </p:to>
                                    </p:set>
                                  </p:childTnLst>
                                </p:cTn>
                              </p:par>
                              <p:par>
                                <p:cTn id="533" presetID="8" presetClass="emph" presetSubtype="0" fill="hold" nodeType="withEffect">
                                  <p:stCondLst>
                                    <p:cond delay="0"/>
                                  </p:stCondLst>
                                  <p:childTnLst>
                                    <p:animRot by="-21600000">
                                      <p:cBhvr>
                                        <p:cTn id="534" dur="4500" fill="hold"/>
                                        <p:tgtEl>
                                          <p:spTgt spid="79"/>
                                        </p:tgtEl>
                                        <p:attrNameLst>
                                          <p:attrName>r</p:attrName>
                                        </p:attrNameLst>
                                      </p:cBhvr>
                                    </p:animRot>
                                  </p:childTnLst>
                                </p:cTn>
                              </p:par>
                              <p:par>
                                <p:cTn id="535" presetID="2" presetClass="entr" presetSubtype="8" fill="hold" nodeType="withEffect">
                                  <p:stCondLst>
                                    <p:cond delay="0"/>
                                  </p:stCondLst>
                                  <p:childTnLst>
                                    <p:set>
                                      <p:cBhvr>
                                        <p:cTn id="536" dur="1" fill="hold">
                                          <p:stCondLst>
                                            <p:cond delay="0"/>
                                          </p:stCondLst>
                                        </p:cTn>
                                        <p:tgtEl>
                                          <p:spTgt spid="76"/>
                                        </p:tgtEl>
                                        <p:attrNameLst>
                                          <p:attrName>style.visibility</p:attrName>
                                        </p:attrNameLst>
                                      </p:cBhvr>
                                      <p:to>
                                        <p:strVal val="visible"/>
                                      </p:to>
                                    </p:set>
                                    <p:anim calcmode="lin" valueType="num">
                                      <p:cBhvr additive="base">
                                        <p:cTn id="537" dur="4500" fill="hold"/>
                                        <p:tgtEl>
                                          <p:spTgt spid="76"/>
                                        </p:tgtEl>
                                        <p:attrNameLst>
                                          <p:attrName>ppt_x</p:attrName>
                                        </p:attrNameLst>
                                      </p:cBhvr>
                                      <p:tavLst>
                                        <p:tav tm="0">
                                          <p:val>
                                            <p:strVal val="0-#ppt_w/2"/>
                                          </p:val>
                                        </p:tav>
                                        <p:tav tm="100000">
                                          <p:val>
                                            <p:strVal val="#ppt_x"/>
                                          </p:val>
                                        </p:tav>
                                      </p:tavLst>
                                    </p:anim>
                                    <p:anim calcmode="lin" valueType="num">
                                      <p:cBhvr additive="base">
                                        <p:cTn id="538" dur="4500" fill="hold"/>
                                        <p:tgtEl>
                                          <p:spTgt spid="76"/>
                                        </p:tgtEl>
                                        <p:attrNameLst>
                                          <p:attrName>ppt_y</p:attrName>
                                        </p:attrNameLst>
                                      </p:cBhvr>
                                      <p:tavLst>
                                        <p:tav tm="0">
                                          <p:val>
                                            <p:strVal val="#ppt_y"/>
                                          </p:val>
                                        </p:tav>
                                        <p:tav tm="100000">
                                          <p:val>
                                            <p:strVal val="#ppt_y"/>
                                          </p:val>
                                        </p:tav>
                                      </p:tavLst>
                                    </p:anim>
                                  </p:childTnLst>
                                </p:cTn>
                              </p:par>
                              <p:par>
                                <p:cTn id="539" presetID="2" presetClass="exit" presetSubtype="8" fill="hold" nodeType="withEffect">
                                  <p:stCondLst>
                                    <p:cond delay="0"/>
                                  </p:stCondLst>
                                  <p:childTnLst>
                                    <p:anim calcmode="lin" valueType="num">
                                      <p:cBhvr additive="base">
                                        <p:cTn id="540" dur="4500"/>
                                        <p:tgtEl>
                                          <p:spTgt spid="76"/>
                                        </p:tgtEl>
                                        <p:attrNameLst>
                                          <p:attrName>ppt_x</p:attrName>
                                        </p:attrNameLst>
                                      </p:cBhvr>
                                      <p:tavLst>
                                        <p:tav tm="0">
                                          <p:val>
                                            <p:strVal val="ppt_x"/>
                                          </p:val>
                                        </p:tav>
                                        <p:tav tm="100000">
                                          <p:val>
                                            <p:strVal val="0-ppt_w/2"/>
                                          </p:val>
                                        </p:tav>
                                      </p:tavLst>
                                    </p:anim>
                                    <p:anim calcmode="lin" valueType="num">
                                      <p:cBhvr additive="base">
                                        <p:cTn id="541" dur="4500"/>
                                        <p:tgtEl>
                                          <p:spTgt spid="76"/>
                                        </p:tgtEl>
                                        <p:attrNameLst>
                                          <p:attrName>ppt_y</p:attrName>
                                        </p:attrNameLst>
                                      </p:cBhvr>
                                      <p:tavLst>
                                        <p:tav tm="0">
                                          <p:val>
                                            <p:strVal val="ppt_y"/>
                                          </p:val>
                                        </p:tav>
                                        <p:tav tm="100000">
                                          <p:val>
                                            <p:strVal val="ppt_y"/>
                                          </p:val>
                                        </p:tav>
                                      </p:tavLst>
                                    </p:anim>
                                    <p:set>
                                      <p:cBhvr>
                                        <p:cTn id="542" dur="1" fill="hold">
                                          <p:stCondLst>
                                            <p:cond delay="4499"/>
                                          </p:stCondLst>
                                        </p:cTn>
                                        <p:tgtEl>
                                          <p:spTgt spid="76"/>
                                        </p:tgtEl>
                                        <p:attrNameLst>
                                          <p:attrName>style.visibility</p:attrName>
                                        </p:attrNameLst>
                                      </p:cBhvr>
                                      <p:to>
                                        <p:strVal val="hidden"/>
                                      </p:to>
                                    </p:set>
                                  </p:childTnLst>
                                </p:cTn>
                              </p:par>
                              <p:par>
                                <p:cTn id="543" presetID="8" presetClass="emph" presetSubtype="0" fill="hold" nodeType="withEffect">
                                  <p:stCondLst>
                                    <p:cond delay="0"/>
                                  </p:stCondLst>
                                  <p:childTnLst>
                                    <p:animRot by="-21600000">
                                      <p:cBhvr>
                                        <p:cTn id="544" dur="4500" fill="hold"/>
                                        <p:tgtEl>
                                          <p:spTgt spid="76"/>
                                        </p:tgtEl>
                                        <p:attrNameLst>
                                          <p:attrName>r</p:attrName>
                                        </p:attrNameLst>
                                      </p:cBhvr>
                                    </p:animRot>
                                  </p:childTnLst>
                                </p:cTn>
                              </p:par>
                              <p:par>
                                <p:cTn id="545" presetID="2" presetClass="entr" presetSubtype="8" fill="hold" nodeType="withEffect">
                                  <p:stCondLst>
                                    <p:cond delay="0"/>
                                  </p:stCondLst>
                                  <p:childTnLst>
                                    <p:set>
                                      <p:cBhvr>
                                        <p:cTn id="546" dur="1" fill="hold">
                                          <p:stCondLst>
                                            <p:cond delay="0"/>
                                          </p:stCondLst>
                                        </p:cTn>
                                        <p:tgtEl>
                                          <p:spTgt spid="73"/>
                                        </p:tgtEl>
                                        <p:attrNameLst>
                                          <p:attrName>style.visibility</p:attrName>
                                        </p:attrNameLst>
                                      </p:cBhvr>
                                      <p:to>
                                        <p:strVal val="visible"/>
                                      </p:to>
                                    </p:set>
                                    <p:anim calcmode="lin" valueType="num">
                                      <p:cBhvr additive="base">
                                        <p:cTn id="547" dur="4500" fill="hold"/>
                                        <p:tgtEl>
                                          <p:spTgt spid="73"/>
                                        </p:tgtEl>
                                        <p:attrNameLst>
                                          <p:attrName>ppt_x</p:attrName>
                                        </p:attrNameLst>
                                      </p:cBhvr>
                                      <p:tavLst>
                                        <p:tav tm="0">
                                          <p:val>
                                            <p:strVal val="0-#ppt_w/2"/>
                                          </p:val>
                                        </p:tav>
                                        <p:tav tm="100000">
                                          <p:val>
                                            <p:strVal val="#ppt_x"/>
                                          </p:val>
                                        </p:tav>
                                      </p:tavLst>
                                    </p:anim>
                                    <p:anim calcmode="lin" valueType="num">
                                      <p:cBhvr additive="base">
                                        <p:cTn id="548" dur="4500" fill="hold"/>
                                        <p:tgtEl>
                                          <p:spTgt spid="73"/>
                                        </p:tgtEl>
                                        <p:attrNameLst>
                                          <p:attrName>ppt_y</p:attrName>
                                        </p:attrNameLst>
                                      </p:cBhvr>
                                      <p:tavLst>
                                        <p:tav tm="0">
                                          <p:val>
                                            <p:strVal val="#ppt_y"/>
                                          </p:val>
                                        </p:tav>
                                        <p:tav tm="100000">
                                          <p:val>
                                            <p:strVal val="#ppt_y"/>
                                          </p:val>
                                        </p:tav>
                                      </p:tavLst>
                                    </p:anim>
                                  </p:childTnLst>
                                </p:cTn>
                              </p:par>
                              <p:par>
                                <p:cTn id="549" presetID="2" presetClass="exit" presetSubtype="8" fill="hold" nodeType="withEffect">
                                  <p:stCondLst>
                                    <p:cond delay="0"/>
                                  </p:stCondLst>
                                  <p:childTnLst>
                                    <p:anim calcmode="lin" valueType="num">
                                      <p:cBhvr additive="base">
                                        <p:cTn id="550" dur="4500"/>
                                        <p:tgtEl>
                                          <p:spTgt spid="73"/>
                                        </p:tgtEl>
                                        <p:attrNameLst>
                                          <p:attrName>ppt_x</p:attrName>
                                        </p:attrNameLst>
                                      </p:cBhvr>
                                      <p:tavLst>
                                        <p:tav tm="0">
                                          <p:val>
                                            <p:strVal val="ppt_x"/>
                                          </p:val>
                                        </p:tav>
                                        <p:tav tm="100000">
                                          <p:val>
                                            <p:strVal val="0-ppt_w/2"/>
                                          </p:val>
                                        </p:tav>
                                      </p:tavLst>
                                    </p:anim>
                                    <p:anim calcmode="lin" valueType="num">
                                      <p:cBhvr additive="base">
                                        <p:cTn id="551" dur="4500"/>
                                        <p:tgtEl>
                                          <p:spTgt spid="73"/>
                                        </p:tgtEl>
                                        <p:attrNameLst>
                                          <p:attrName>ppt_y</p:attrName>
                                        </p:attrNameLst>
                                      </p:cBhvr>
                                      <p:tavLst>
                                        <p:tav tm="0">
                                          <p:val>
                                            <p:strVal val="ppt_y"/>
                                          </p:val>
                                        </p:tav>
                                        <p:tav tm="100000">
                                          <p:val>
                                            <p:strVal val="ppt_y"/>
                                          </p:val>
                                        </p:tav>
                                      </p:tavLst>
                                    </p:anim>
                                    <p:set>
                                      <p:cBhvr>
                                        <p:cTn id="552" dur="1" fill="hold">
                                          <p:stCondLst>
                                            <p:cond delay="4499"/>
                                          </p:stCondLst>
                                        </p:cTn>
                                        <p:tgtEl>
                                          <p:spTgt spid="73"/>
                                        </p:tgtEl>
                                        <p:attrNameLst>
                                          <p:attrName>style.visibility</p:attrName>
                                        </p:attrNameLst>
                                      </p:cBhvr>
                                      <p:to>
                                        <p:strVal val="hidden"/>
                                      </p:to>
                                    </p:set>
                                  </p:childTnLst>
                                </p:cTn>
                              </p:par>
                              <p:par>
                                <p:cTn id="553" presetID="8" presetClass="emph" presetSubtype="0" fill="hold" nodeType="withEffect">
                                  <p:stCondLst>
                                    <p:cond delay="0"/>
                                  </p:stCondLst>
                                  <p:childTnLst>
                                    <p:animRot by="-21600000">
                                      <p:cBhvr>
                                        <p:cTn id="554" dur="4500" fill="hold"/>
                                        <p:tgtEl>
                                          <p:spTgt spid="73"/>
                                        </p:tgtEl>
                                        <p:attrNameLst>
                                          <p:attrName>r</p:attrName>
                                        </p:attrNameLst>
                                      </p:cBhvr>
                                    </p:animRot>
                                  </p:childTnLst>
                                </p:cTn>
                              </p:par>
                              <p:par>
                                <p:cTn id="555" presetID="2" presetClass="entr" presetSubtype="8" fill="hold" nodeType="withEffect">
                                  <p:stCondLst>
                                    <p:cond delay="0"/>
                                  </p:stCondLst>
                                  <p:childTnLst>
                                    <p:set>
                                      <p:cBhvr>
                                        <p:cTn id="556" dur="1" fill="hold">
                                          <p:stCondLst>
                                            <p:cond delay="0"/>
                                          </p:stCondLst>
                                        </p:cTn>
                                        <p:tgtEl>
                                          <p:spTgt spid="70"/>
                                        </p:tgtEl>
                                        <p:attrNameLst>
                                          <p:attrName>style.visibility</p:attrName>
                                        </p:attrNameLst>
                                      </p:cBhvr>
                                      <p:to>
                                        <p:strVal val="visible"/>
                                      </p:to>
                                    </p:set>
                                    <p:anim calcmode="lin" valueType="num">
                                      <p:cBhvr additive="base">
                                        <p:cTn id="557" dur="4500" fill="hold"/>
                                        <p:tgtEl>
                                          <p:spTgt spid="70"/>
                                        </p:tgtEl>
                                        <p:attrNameLst>
                                          <p:attrName>ppt_x</p:attrName>
                                        </p:attrNameLst>
                                      </p:cBhvr>
                                      <p:tavLst>
                                        <p:tav tm="0">
                                          <p:val>
                                            <p:strVal val="0-#ppt_w/2"/>
                                          </p:val>
                                        </p:tav>
                                        <p:tav tm="100000">
                                          <p:val>
                                            <p:strVal val="#ppt_x"/>
                                          </p:val>
                                        </p:tav>
                                      </p:tavLst>
                                    </p:anim>
                                    <p:anim calcmode="lin" valueType="num">
                                      <p:cBhvr additive="base">
                                        <p:cTn id="558" dur="4500" fill="hold"/>
                                        <p:tgtEl>
                                          <p:spTgt spid="70"/>
                                        </p:tgtEl>
                                        <p:attrNameLst>
                                          <p:attrName>ppt_y</p:attrName>
                                        </p:attrNameLst>
                                      </p:cBhvr>
                                      <p:tavLst>
                                        <p:tav tm="0">
                                          <p:val>
                                            <p:strVal val="#ppt_y"/>
                                          </p:val>
                                        </p:tav>
                                        <p:tav tm="100000">
                                          <p:val>
                                            <p:strVal val="#ppt_y"/>
                                          </p:val>
                                        </p:tav>
                                      </p:tavLst>
                                    </p:anim>
                                  </p:childTnLst>
                                </p:cTn>
                              </p:par>
                              <p:par>
                                <p:cTn id="559" presetID="2" presetClass="exit" presetSubtype="8" fill="hold" nodeType="withEffect">
                                  <p:stCondLst>
                                    <p:cond delay="0"/>
                                  </p:stCondLst>
                                  <p:childTnLst>
                                    <p:anim calcmode="lin" valueType="num">
                                      <p:cBhvr additive="base">
                                        <p:cTn id="560" dur="4500"/>
                                        <p:tgtEl>
                                          <p:spTgt spid="70"/>
                                        </p:tgtEl>
                                        <p:attrNameLst>
                                          <p:attrName>ppt_x</p:attrName>
                                        </p:attrNameLst>
                                      </p:cBhvr>
                                      <p:tavLst>
                                        <p:tav tm="0">
                                          <p:val>
                                            <p:strVal val="ppt_x"/>
                                          </p:val>
                                        </p:tav>
                                        <p:tav tm="100000">
                                          <p:val>
                                            <p:strVal val="0-ppt_w/2"/>
                                          </p:val>
                                        </p:tav>
                                      </p:tavLst>
                                    </p:anim>
                                    <p:anim calcmode="lin" valueType="num">
                                      <p:cBhvr additive="base">
                                        <p:cTn id="561" dur="4500"/>
                                        <p:tgtEl>
                                          <p:spTgt spid="70"/>
                                        </p:tgtEl>
                                        <p:attrNameLst>
                                          <p:attrName>ppt_y</p:attrName>
                                        </p:attrNameLst>
                                      </p:cBhvr>
                                      <p:tavLst>
                                        <p:tav tm="0">
                                          <p:val>
                                            <p:strVal val="ppt_y"/>
                                          </p:val>
                                        </p:tav>
                                        <p:tav tm="100000">
                                          <p:val>
                                            <p:strVal val="ppt_y"/>
                                          </p:val>
                                        </p:tav>
                                      </p:tavLst>
                                    </p:anim>
                                    <p:set>
                                      <p:cBhvr>
                                        <p:cTn id="562" dur="1" fill="hold">
                                          <p:stCondLst>
                                            <p:cond delay="4499"/>
                                          </p:stCondLst>
                                        </p:cTn>
                                        <p:tgtEl>
                                          <p:spTgt spid="70"/>
                                        </p:tgtEl>
                                        <p:attrNameLst>
                                          <p:attrName>style.visibility</p:attrName>
                                        </p:attrNameLst>
                                      </p:cBhvr>
                                      <p:to>
                                        <p:strVal val="hidden"/>
                                      </p:to>
                                    </p:set>
                                  </p:childTnLst>
                                </p:cTn>
                              </p:par>
                              <p:par>
                                <p:cTn id="563" presetID="8" presetClass="emph" presetSubtype="0" fill="hold" nodeType="withEffect">
                                  <p:stCondLst>
                                    <p:cond delay="0"/>
                                  </p:stCondLst>
                                  <p:childTnLst>
                                    <p:animRot by="-21600000">
                                      <p:cBhvr>
                                        <p:cTn id="564" dur="4500" fill="hold"/>
                                        <p:tgtEl>
                                          <p:spTgt spid="70"/>
                                        </p:tgtEl>
                                        <p:attrNameLst>
                                          <p:attrName>r</p:attrName>
                                        </p:attrNameLst>
                                      </p:cBhvr>
                                    </p:animRot>
                                  </p:childTnLst>
                                </p:cTn>
                              </p:par>
                              <p:par>
                                <p:cTn id="565" presetID="2" presetClass="entr" presetSubtype="8" fill="hold" nodeType="withEffect">
                                  <p:stCondLst>
                                    <p:cond delay="0"/>
                                  </p:stCondLst>
                                  <p:childTnLst>
                                    <p:set>
                                      <p:cBhvr>
                                        <p:cTn id="566" dur="1" fill="hold">
                                          <p:stCondLst>
                                            <p:cond delay="0"/>
                                          </p:stCondLst>
                                        </p:cTn>
                                        <p:tgtEl>
                                          <p:spTgt spid="67"/>
                                        </p:tgtEl>
                                        <p:attrNameLst>
                                          <p:attrName>style.visibility</p:attrName>
                                        </p:attrNameLst>
                                      </p:cBhvr>
                                      <p:to>
                                        <p:strVal val="visible"/>
                                      </p:to>
                                    </p:set>
                                    <p:anim calcmode="lin" valueType="num">
                                      <p:cBhvr additive="base">
                                        <p:cTn id="567" dur="4500" fill="hold"/>
                                        <p:tgtEl>
                                          <p:spTgt spid="67"/>
                                        </p:tgtEl>
                                        <p:attrNameLst>
                                          <p:attrName>ppt_x</p:attrName>
                                        </p:attrNameLst>
                                      </p:cBhvr>
                                      <p:tavLst>
                                        <p:tav tm="0">
                                          <p:val>
                                            <p:strVal val="0-#ppt_w/2"/>
                                          </p:val>
                                        </p:tav>
                                        <p:tav tm="100000">
                                          <p:val>
                                            <p:strVal val="#ppt_x"/>
                                          </p:val>
                                        </p:tav>
                                      </p:tavLst>
                                    </p:anim>
                                    <p:anim calcmode="lin" valueType="num">
                                      <p:cBhvr additive="base">
                                        <p:cTn id="568" dur="4500" fill="hold"/>
                                        <p:tgtEl>
                                          <p:spTgt spid="67"/>
                                        </p:tgtEl>
                                        <p:attrNameLst>
                                          <p:attrName>ppt_y</p:attrName>
                                        </p:attrNameLst>
                                      </p:cBhvr>
                                      <p:tavLst>
                                        <p:tav tm="0">
                                          <p:val>
                                            <p:strVal val="#ppt_y"/>
                                          </p:val>
                                        </p:tav>
                                        <p:tav tm="100000">
                                          <p:val>
                                            <p:strVal val="#ppt_y"/>
                                          </p:val>
                                        </p:tav>
                                      </p:tavLst>
                                    </p:anim>
                                  </p:childTnLst>
                                </p:cTn>
                              </p:par>
                              <p:par>
                                <p:cTn id="569" presetID="2" presetClass="exit" presetSubtype="8" fill="hold" nodeType="withEffect">
                                  <p:stCondLst>
                                    <p:cond delay="0"/>
                                  </p:stCondLst>
                                  <p:childTnLst>
                                    <p:anim calcmode="lin" valueType="num">
                                      <p:cBhvr additive="base">
                                        <p:cTn id="570" dur="4500"/>
                                        <p:tgtEl>
                                          <p:spTgt spid="67"/>
                                        </p:tgtEl>
                                        <p:attrNameLst>
                                          <p:attrName>ppt_x</p:attrName>
                                        </p:attrNameLst>
                                      </p:cBhvr>
                                      <p:tavLst>
                                        <p:tav tm="0">
                                          <p:val>
                                            <p:strVal val="ppt_x"/>
                                          </p:val>
                                        </p:tav>
                                        <p:tav tm="100000">
                                          <p:val>
                                            <p:strVal val="0-ppt_w/2"/>
                                          </p:val>
                                        </p:tav>
                                      </p:tavLst>
                                    </p:anim>
                                    <p:anim calcmode="lin" valueType="num">
                                      <p:cBhvr additive="base">
                                        <p:cTn id="571" dur="4500"/>
                                        <p:tgtEl>
                                          <p:spTgt spid="67"/>
                                        </p:tgtEl>
                                        <p:attrNameLst>
                                          <p:attrName>ppt_y</p:attrName>
                                        </p:attrNameLst>
                                      </p:cBhvr>
                                      <p:tavLst>
                                        <p:tav tm="0">
                                          <p:val>
                                            <p:strVal val="ppt_y"/>
                                          </p:val>
                                        </p:tav>
                                        <p:tav tm="100000">
                                          <p:val>
                                            <p:strVal val="ppt_y"/>
                                          </p:val>
                                        </p:tav>
                                      </p:tavLst>
                                    </p:anim>
                                    <p:set>
                                      <p:cBhvr>
                                        <p:cTn id="572" dur="1" fill="hold">
                                          <p:stCondLst>
                                            <p:cond delay="4499"/>
                                          </p:stCondLst>
                                        </p:cTn>
                                        <p:tgtEl>
                                          <p:spTgt spid="67"/>
                                        </p:tgtEl>
                                        <p:attrNameLst>
                                          <p:attrName>style.visibility</p:attrName>
                                        </p:attrNameLst>
                                      </p:cBhvr>
                                      <p:to>
                                        <p:strVal val="hidden"/>
                                      </p:to>
                                    </p:set>
                                  </p:childTnLst>
                                </p:cTn>
                              </p:par>
                              <p:par>
                                <p:cTn id="573" presetID="8" presetClass="emph" presetSubtype="0" fill="hold" nodeType="withEffect">
                                  <p:stCondLst>
                                    <p:cond delay="0"/>
                                  </p:stCondLst>
                                  <p:childTnLst>
                                    <p:animRot by="-21600000">
                                      <p:cBhvr>
                                        <p:cTn id="574" dur="4500" fill="hold"/>
                                        <p:tgtEl>
                                          <p:spTgt spid="67"/>
                                        </p:tgtEl>
                                        <p:attrNameLst>
                                          <p:attrName>r</p:attrName>
                                        </p:attrNameLst>
                                      </p:cBhvr>
                                    </p:animRot>
                                  </p:childTnLst>
                                </p:cTn>
                              </p:par>
                              <p:par>
                                <p:cTn id="575" presetID="2" presetClass="entr" presetSubtype="8" fill="hold" nodeType="withEffect">
                                  <p:stCondLst>
                                    <p:cond delay="0"/>
                                  </p:stCondLst>
                                  <p:childTnLst>
                                    <p:set>
                                      <p:cBhvr>
                                        <p:cTn id="576" dur="1" fill="hold">
                                          <p:stCondLst>
                                            <p:cond delay="0"/>
                                          </p:stCondLst>
                                        </p:cTn>
                                        <p:tgtEl>
                                          <p:spTgt spid="127"/>
                                        </p:tgtEl>
                                        <p:attrNameLst>
                                          <p:attrName>style.visibility</p:attrName>
                                        </p:attrNameLst>
                                      </p:cBhvr>
                                      <p:to>
                                        <p:strVal val="visible"/>
                                      </p:to>
                                    </p:set>
                                    <p:anim calcmode="lin" valueType="num">
                                      <p:cBhvr additive="base">
                                        <p:cTn id="577" dur="4500" fill="hold"/>
                                        <p:tgtEl>
                                          <p:spTgt spid="127"/>
                                        </p:tgtEl>
                                        <p:attrNameLst>
                                          <p:attrName>ppt_x</p:attrName>
                                        </p:attrNameLst>
                                      </p:cBhvr>
                                      <p:tavLst>
                                        <p:tav tm="0">
                                          <p:val>
                                            <p:strVal val="0-#ppt_w/2"/>
                                          </p:val>
                                        </p:tav>
                                        <p:tav tm="100000">
                                          <p:val>
                                            <p:strVal val="#ppt_x"/>
                                          </p:val>
                                        </p:tav>
                                      </p:tavLst>
                                    </p:anim>
                                    <p:anim calcmode="lin" valueType="num">
                                      <p:cBhvr additive="base">
                                        <p:cTn id="578" dur="4500" fill="hold"/>
                                        <p:tgtEl>
                                          <p:spTgt spid="127"/>
                                        </p:tgtEl>
                                        <p:attrNameLst>
                                          <p:attrName>ppt_y</p:attrName>
                                        </p:attrNameLst>
                                      </p:cBhvr>
                                      <p:tavLst>
                                        <p:tav tm="0">
                                          <p:val>
                                            <p:strVal val="#ppt_y"/>
                                          </p:val>
                                        </p:tav>
                                        <p:tav tm="100000">
                                          <p:val>
                                            <p:strVal val="#ppt_y"/>
                                          </p:val>
                                        </p:tav>
                                      </p:tavLst>
                                    </p:anim>
                                  </p:childTnLst>
                                </p:cTn>
                              </p:par>
                              <p:par>
                                <p:cTn id="579" presetID="2" presetClass="exit" presetSubtype="8" fill="hold" nodeType="withEffect">
                                  <p:stCondLst>
                                    <p:cond delay="0"/>
                                  </p:stCondLst>
                                  <p:childTnLst>
                                    <p:anim calcmode="lin" valueType="num">
                                      <p:cBhvr additive="base">
                                        <p:cTn id="580" dur="4500"/>
                                        <p:tgtEl>
                                          <p:spTgt spid="127"/>
                                        </p:tgtEl>
                                        <p:attrNameLst>
                                          <p:attrName>ppt_x</p:attrName>
                                        </p:attrNameLst>
                                      </p:cBhvr>
                                      <p:tavLst>
                                        <p:tav tm="0">
                                          <p:val>
                                            <p:strVal val="ppt_x"/>
                                          </p:val>
                                        </p:tav>
                                        <p:tav tm="100000">
                                          <p:val>
                                            <p:strVal val="0-ppt_w/2"/>
                                          </p:val>
                                        </p:tav>
                                      </p:tavLst>
                                    </p:anim>
                                    <p:anim calcmode="lin" valueType="num">
                                      <p:cBhvr additive="base">
                                        <p:cTn id="581" dur="4500"/>
                                        <p:tgtEl>
                                          <p:spTgt spid="127"/>
                                        </p:tgtEl>
                                        <p:attrNameLst>
                                          <p:attrName>ppt_y</p:attrName>
                                        </p:attrNameLst>
                                      </p:cBhvr>
                                      <p:tavLst>
                                        <p:tav tm="0">
                                          <p:val>
                                            <p:strVal val="ppt_y"/>
                                          </p:val>
                                        </p:tav>
                                        <p:tav tm="100000">
                                          <p:val>
                                            <p:strVal val="ppt_y"/>
                                          </p:val>
                                        </p:tav>
                                      </p:tavLst>
                                    </p:anim>
                                    <p:set>
                                      <p:cBhvr>
                                        <p:cTn id="582" dur="1" fill="hold">
                                          <p:stCondLst>
                                            <p:cond delay="4499"/>
                                          </p:stCondLst>
                                        </p:cTn>
                                        <p:tgtEl>
                                          <p:spTgt spid="127"/>
                                        </p:tgtEl>
                                        <p:attrNameLst>
                                          <p:attrName>style.visibility</p:attrName>
                                        </p:attrNameLst>
                                      </p:cBhvr>
                                      <p:to>
                                        <p:strVal val="hidden"/>
                                      </p:to>
                                    </p:set>
                                  </p:childTnLst>
                                </p:cTn>
                              </p:par>
                              <p:par>
                                <p:cTn id="583" presetID="8" presetClass="emph" presetSubtype="0" fill="hold" nodeType="withEffect">
                                  <p:stCondLst>
                                    <p:cond delay="0"/>
                                  </p:stCondLst>
                                  <p:childTnLst>
                                    <p:animRot by="-21600000">
                                      <p:cBhvr>
                                        <p:cTn id="584" dur="4500" fill="hold"/>
                                        <p:tgtEl>
                                          <p:spTgt spid="127"/>
                                        </p:tgtEl>
                                        <p:attrNameLst>
                                          <p:attrName>r</p:attrName>
                                        </p:attrNameLst>
                                      </p:cBhvr>
                                    </p:animRot>
                                  </p:childTnLst>
                                </p:cTn>
                              </p:par>
                              <p:par>
                                <p:cTn id="585" presetID="2" presetClass="entr" presetSubtype="8" fill="hold" nodeType="withEffect">
                                  <p:stCondLst>
                                    <p:cond delay="0"/>
                                  </p:stCondLst>
                                  <p:childTnLst>
                                    <p:set>
                                      <p:cBhvr>
                                        <p:cTn id="586" dur="1" fill="hold">
                                          <p:stCondLst>
                                            <p:cond delay="0"/>
                                          </p:stCondLst>
                                        </p:cTn>
                                        <p:tgtEl>
                                          <p:spTgt spid="124"/>
                                        </p:tgtEl>
                                        <p:attrNameLst>
                                          <p:attrName>style.visibility</p:attrName>
                                        </p:attrNameLst>
                                      </p:cBhvr>
                                      <p:to>
                                        <p:strVal val="visible"/>
                                      </p:to>
                                    </p:set>
                                    <p:anim calcmode="lin" valueType="num">
                                      <p:cBhvr additive="base">
                                        <p:cTn id="587" dur="4500" fill="hold"/>
                                        <p:tgtEl>
                                          <p:spTgt spid="124"/>
                                        </p:tgtEl>
                                        <p:attrNameLst>
                                          <p:attrName>ppt_x</p:attrName>
                                        </p:attrNameLst>
                                      </p:cBhvr>
                                      <p:tavLst>
                                        <p:tav tm="0">
                                          <p:val>
                                            <p:strVal val="0-#ppt_w/2"/>
                                          </p:val>
                                        </p:tav>
                                        <p:tav tm="100000">
                                          <p:val>
                                            <p:strVal val="#ppt_x"/>
                                          </p:val>
                                        </p:tav>
                                      </p:tavLst>
                                    </p:anim>
                                    <p:anim calcmode="lin" valueType="num">
                                      <p:cBhvr additive="base">
                                        <p:cTn id="588" dur="4500" fill="hold"/>
                                        <p:tgtEl>
                                          <p:spTgt spid="124"/>
                                        </p:tgtEl>
                                        <p:attrNameLst>
                                          <p:attrName>ppt_y</p:attrName>
                                        </p:attrNameLst>
                                      </p:cBhvr>
                                      <p:tavLst>
                                        <p:tav tm="0">
                                          <p:val>
                                            <p:strVal val="#ppt_y"/>
                                          </p:val>
                                        </p:tav>
                                        <p:tav tm="100000">
                                          <p:val>
                                            <p:strVal val="#ppt_y"/>
                                          </p:val>
                                        </p:tav>
                                      </p:tavLst>
                                    </p:anim>
                                  </p:childTnLst>
                                </p:cTn>
                              </p:par>
                              <p:par>
                                <p:cTn id="589" presetID="2" presetClass="exit" presetSubtype="8" fill="hold" nodeType="withEffect">
                                  <p:stCondLst>
                                    <p:cond delay="0"/>
                                  </p:stCondLst>
                                  <p:childTnLst>
                                    <p:anim calcmode="lin" valueType="num">
                                      <p:cBhvr additive="base">
                                        <p:cTn id="590" dur="4500"/>
                                        <p:tgtEl>
                                          <p:spTgt spid="124"/>
                                        </p:tgtEl>
                                        <p:attrNameLst>
                                          <p:attrName>ppt_x</p:attrName>
                                        </p:attrNameLst>
                                      </p:cBhvr>
                                      <p:tavLst>
                                        <p:tav tm="0">
                                          <p:val>
                                            <p:strVal val="ppt_x"/>
                                          </p:val>
                                        </p:tav>
                                        <p:tav tm="100000">
                                          <p:val>
                                            <p:strVal val="0-ppt_w/2"/>
                                          </p:val>
                                        </p:tav>
                                      </p:tavLst>
                                    </p:anim>
                                    <p:anim calcmode="lin" valueType="num">
                                      <p:cBhvr additive="base">
                                        <p:cTn id="591" dur="4500"/>
                                        <p:tgtEl>
                                          <p:spTgt spid="124"/>
                                        </p:tgtEl>
                                        <p:attrNameLst>
                                          <p:attrName>ppt_y</p:attrName>
                                        </p:attrNameLst>
                                      </p:cBhvr>
                                      <p:tavLst>
                                        <p:tav tm="0">
                                          <p:val>
                                            <p:strVal val="ppt_y"/>
                                          </p:val>
                                        </p:tav>
                                        <p:tav tm="100000">
                                          <p:val>
                                            <p:strVal val="ppt_y"/>
                                          </p:val>
                                        </p:tav>
                                      </p:tavLst>
                                    </p:anim>
                                    <p:set>
                                      <p:cBhvr>
                                        <p:cTn id="592" dur="1" fill="hold">
                                          <p:stCondLst>
                                            <p:cond delay="4499"/>
                                          </p:stCondLst>
                                        </p:cTn>
                                        <p:tgtEl>
                                          <p:spTgt spid="124"/>
                                        </p:tgtEl>
                                        <p:attrNameLst>
                                          <p:attrName>style.visibility</p:attrName>
                                        </p:attrNameLst>
                                      </p:cBhvr>
                                      <p:to>
                                        <p:strVal val="hidden"/>
                                      </p:to>
                                    </p:set>
                                  </p:childTnLst>
                                </p:cTn>
                              </p:par>
                              <p:par>
                                <p:cTn id="593" presetID="8" presetClass="emph" presetSubtype="0" fill="hold" nodeType="withEffect">
                                  <p:stCondLst>
                                    <p:cond delay="0"/>
                                  </p:stCondLst>
                                  <p:childTnLst>
                                    <p:animRot by="-21600000">
                                      <p:cBhvr>
                                        <p:cTn id="594" dur="4500" fill="hold"/>
                                        <p:tgtEl>
                                          <p:spTgt spid="124"/>
                                        </p:tgtEl>
                                        <p:attrNameLst>
                                          <p:attrName>r</p:attrName>
                                        </p:attrNameLst>
                                      </p:cBhvr>
                                    </p:animRot>
                                  </p:childTnLst>
                                </p:cTn>
                              </p:par>
                              <p:par>
                                <p:cTn id="595" presetID="2" presetClass="entr" presetSubtype="8" fill="hold" nodeType="withEffect">
                                  <p:stCondLst>
                                    <p:cond delay="0"/>
                                  </p:stCondLst>
                                  <p:childTnLst>
                                    <p:set>
                                      <p:cBhvr>
                                        <p:cTn id="596" dur="1" fill="hold">
                                          <p:stCondLst>
                                            <p:cond delay="0"/>
                                          </p:stCondLst>
                                        </p:cTn>
                                        <p:tgtEl>
                                          <p:spTgt spid="121"/>
                                        </p:tgtEl>
                                        <p:attrNameLst>
                                          <p:attrName>style.visibility</p:attrName>
                                        </p:attrNameLst>
                                      </p:cBhvr>
                                      <p:to>
                                        <p:strVal val="visible"/>
                                      </p:to>
                                    </p:set>
                                    <p:anim calcmode="lin" valueType="num">
                                      <p:cBhvr additive="base">
                                        <p:cTn id="597" dur="4500" fill="hold"/>
                                        <p:tgtEl>
                                          <p:spTgt spid="121"/>
                                        </p:tgtEl>
                                        <p:attrNameLst>
                                          <p:attrName>ppt_x</p:attrName>
                                        </p:attrNameLst>
                                      </p:cBhvr>
                                      <p:tavLst>
                                        <p:tav tm="0">
                                          <p:val>
                                            <p:strVal val="0-#ppt_w/2"/>
                                          </p:val>
                                        </p:tav>
                                        <p:tav tm="100000">
                                          <p:val>
                                            <p:strVal val="#ppt_x"/>
                                          </p:val>
                                        </p:tav>
                                      </p:tavLst>
                                    </p:anim>
                                    <p:anim calcmode="lin" valueType="num">
                                      <p:cBhvr additive="base">
                                        <p:cTn id="598" dur="4500" fill="hold"/>
                                        <p:tgtEl>
                                          <p:spTgt spid="121"/>
                                        </p:tgtEl>
                                        <p:attrNameLst>
                                          <p:attrName>ppt_y</p:attrName>
                                        </p:attrNameLst>
                                      </p:cBhvr>
                                      <p:tavLst>
                                        <p:tav tm="0">
                                          <p:val>
                                            <p:strVal val="#ppt_y"/>
                                          </p:val>
                                        </p:tav>
                                        <p:tav tm="100000">
                                          <p:val>
                                            <p:strVal val="#ppt_y"/>
                                          </p:val>
                                        </p:tav>
                                      </p:tavLst>
                                    </p:anim>
                                  </p:childTnLst>
                                </p:cTn>
                              </p:par>
                              <p:par>
                                <p:cTn id="599" presetID="2" presetClass="exit" presetSubtype="8" fill="hold" nodeType="withEffect">
                                  <p:stCondLst>
                                    <p:cond delay="0"/>
                                  </p:stCondLst>
                                  <p:childTnLst>
                                    <p:anim calcmode="lin" valueType="num">
                                      <p:cBhvr additive="base">
                                        <p:cTn id="600" dur="4500"/>
                                        <p:tgtEl>
                                          <p:spTgt spid="121"/>
                                        </p:tgtEl>
                                        <p:attrNameLst>
                                          <p:attrName>ppt_x</p:attrName>
                                        </p:attrNameLst>
                                      </p:cBhvr>
                                      <p:tavLst>
                                        <p:tav tm="0">
                                          <p:val>
                                            <p:strVal val="ppt_x"/>
                                          </p:val>
                                        </p:tav>
                                        <p:tav tm="100000">
                                          <p:val>
                                            <p:strVal val="0-ppt_w/2"/>
                                          </p:val>
                                        </p:tav>
                                      </p:tavLst>
                                    </p:anim>
                                    <p:anim calcmode="lin" valueType="num">
                                      <p:cBhvr additive="base">
                                        <p:cTn id="601" dur="4500"/>
                                        <p:tgtEl>
                                          <p:spTgt spid="121"/>
                                        </p:tgtEl>
                                        <p:attrNameLst>
                                          <p:attrName>ppt_y</p:attrName>
                                        </p:attrNameLst>
                                      </p:cBhvr>
                                      <p:tavLst>
                                        <p:tav tm="0">
                                          <p:val>
                                            <p:strVal val="ppt_y"/>
                                          </p:val>
                                        </p:tav>
                                        <p:tav tm="100000">
                                          <p:val>
                                            <p:strVal val="ppt_y"/>
                                          </p:val>
                                        </p:tav>
                                      </p:tavLst>
                                    </p:anim>
                                    <p:set>
                                      <p:cBhvr>
                                        <p:cTn id="602" dur="1" fill="hold">
                                          <p:stCondLst>
                                            <p:cond delay="4499"/>
                                          </p:stCondLst>
                                        </p:cTn>
                                        <p:tgtEl>
                                          <p:spTgt spid="121"/>
                                        </p:tgtEl>
                                        <p:attrNameLst>
                                          <p:attrName>style.visibility</p:attrName>
                                        </p:attrNameLst>
                                      </p:cBhvr>
                                      <p:to>
                                        <p:strVal val="hidden"/>
                                      </p:to>
                                    </p:set>
                                  </p:childTnLst>
                                </p:cTn>
                              </p:par>
                              <p:par>
                                <p:cTn id="603" presetID="8" presetClass="emph" presetSubtype="0" fill="hold" nodeType="withEffect">
                                  <p:stCondLst>
                                    <p:cond delay="0"/>
                                  </p:stCondLst>
                                  <p:childTnLst>
                                    <p:animRot by="-21600000">
                                      <p:cBhvr>
                                        <p:cTn id="604" dur="4500" fill="hold"/>
                                        <p:tgtEl>
                                          <p:spTgt spid="121"/>
                                        </p:tgtEl>
                                        <p:attrNameLst>
                                          <p:attrName>r</p:attrName>
                                        </p:attrNameLst>
                                      </p:cBhvr>
                                    </p:animRot>
                                  </p:childTnLst>
                                </p:cTn>
                              </p:par>
                              <p:par>
                                <p:cTn id="605" presetID="2" presetClass="entr" presetSubtype="8" fill="hold" nodeType="withEffect">
                                  <p:stCondLst>
                                    <p:cond delay="0"/>
                                  </p:stCondLst>
                                  <p:childTnLst>
                                    <p:set>
                                      <p:cBhvr>
                                        <p:cTn id="606" dur="1" fill="hold">
                                          <p:stCondLst>
                                            <p:cond delay="0"/>
                                          </p:stCondLst>
                                        </p:cTn>
                                        <p:tgtEl>
                                          <p:spTgt spid="118"/>
                                        </p:tgtEl>
                                        <p:attrNameLst>
                                          <p:attrName>style.visibility</p:attrName>
                                        </p:attrNameLst>
                                      </p:cBhvr>
                                      <p:to>
                                        <p:strVal val="visible"/>
                                      </p:to>
                                    </p:set>
                                    <p:anim calcmode="lin" valueType="num">
                                      <p:cBhvr additive="base">
                                        <p:cTn id="607" dur="4500" fill="hold"/>
                                        <p:tgtEl>
                                          <p:spTgt spid="118"/>
                                        </p:tgtEl>
                                        <p:attrNameLst>
                                          <p:attrName>ppt_x</p:attrName>
                                        </p:attrNameLst>
                                      </p:cBhvr>
                                      <p:tavLst>
                                        <p:tav tm="0">
                                          <p:val>
                                            <p:strVal val="0-#ppt_w/2"/>
                                          </p:val>
                                        </p:tav>
                                        <p:tav tm="100000">
                                          <p:val>
                                            <p:strVal val="#ppt_x"/>
                                          </p:val>
                                        </p:tav>
                                      </p:tavLst>
                                    </p:anim>
                                    <p:anim calcmode="lin" valueType="num">
                                      <p:cBhvr additive="base">
                                        <p:cTn id="608" dur="4500" fill="hold"/>
                                        <p:tgtEl>
                                          <p:spTgt spid="118"/>
                                        </p:tgtEl>
                                        <p:attrNameLst>
                                          <p:attrName>ppt_y</p:attrName>
                                        </p:attrNameLst>
                                      </p:cBhvr>
                                      <p:tavLst>
                                        <p:tav tm="0">
                                          <p:val>
                                            <p:strVal val="#ppt_y"/>
                                          </p:val>
                                        </p:tav>
                                        <p:tav tm="100000">
                                          <p:val>
                                            <p:strVal val="#ppt_y"/>
                                          </p:val>
                                        </p:tav>
                                      </p:tavLst>
                                    </p:anim>
                                  </p:childTnLst>
                                </p:cTn>
                              </p:par>
                              <p:par>
                                <p:cTn id="609" presetID="2" presetClass="exit" presetSubtype="8" fill="hold" nodeType="withEffect">
                                  <p:stCondLst>
                                    <p:cond delay="0"/>
                                  </p:stCondLst>
                                  <p:childTnLst>
                                    <p:anim calcmode="lin" valueType="num">
                                      <p:cBhvr additive="base">
                                        <p:cTn id="610" dur="4500"/>
                                        <p:tgtEl>
                                          <p:spTgt spid="118"/>
                                        </p:tgtEl>
                                        <p:attrNameLst>
                                          <p:attrName>ppt_x</p:attrName>
                                        </p:attrNameLst>
                                      </p:cBhvr>
                                      <p:tavLst>
                                        <p:tav tm="0">
                                          <p:val>
                                            <p:strVal val="ppt_x"/>
                                          </p:val>
                                        </p:tav>
                                        <p:tav tm="100000">
                                          <p:val>
                                            <p:strVal val="0-ppt_w/2"/>
                                          </p:val>
                                        </p:tav>
                                      </p:tavLst>
                                    </p:anim>
                                    <p:anim calcmode="lin" valueType="num">
                                      <p:cBhvr additive="base">
                                        <p:cTn id="611" dur="4500"/>
                                        <p:tgtEl>
                                          <p:spTgt spid="118"/>
                                        </p:tgtEl>
                                        <p:attrNameLst>
                                          <p:attrName>ppt_y</p:attrName>
                                        </p:attrNameLst>
                                      </p:cBhvr>
                                      <p:tavLst>
                                        <p:tav tm="0">
                                          <p:val>
                                            <p:strVal val="ppt_y"/>
                                          </p:val>
                                        </p:tav>
                                        <p:tav tm="100000">
                                          <p:val>
                                            <p:strVal val="ppt_y"/>
                                          </p:val>
                                        </p:tav>
                                      </p:tavLst>
                                    </p:anim>
                                    <p:set>
                                      <p:cBhvr>
                                        <p:cTn id="612" dur="1" fill="hold">
                                          <p:stCondLst>
                                            <p:cond delay="4499"/>
                                          </p:stCondLst>
                                        </p:cTn>
                                        <p:tgtEl>
                                          <p:spTgt spid="118"/>
                                        </p:tgtEl>
                                        <p:attrNameLst>
                                          <p:attrName>style.visibility</p:attrName>
                                        </p:attrNameLst>
                                      </p:cBhvr>
                                      <p:to>
                                        <p:strVal val="hidden"/>
                                      </p:to>
                                    </p:set>
                                  </p:childTnLst>
                                </p:cTn>
                              </p:par>
                              <p:par>
                                <p:cTn id="613" presetID="8" presetClass="emph" presetSubtype="0" fill="hold" nodeType="withEffect">
                                  <p:stCondLst>
                                    <p:cond delay="0"/>
                                  </p:stCondLst>
                                  <p:childTnLst>
                                    <p:animRot by="-21600000">
                                      <p:cBhvr>
                                        <p:cTn id="614" dur="4500" fill="hold"/>
                                        <p:tgtEl>
                                          <p:spTgt spid="118"/>
                                        </p:tgtEl>
                                        <p:attrNameLst>
                                          <p:attrName>r</p:attrName>
                                        </p:attrNameLst>
                                      </p:cBhvr>
                                    </p:animRot>
                                  </p:childTnLst>
                                </p:cTn>
                              </p:par>
                              <p:par>
                                <p:cTn id="615" presetID="2" presetClass="entr" presetSubtype="8" fill="hold" nodeType="withEffect">
                                  <p:stCondLst>
                                    <p:cond delay="0"/>
                                  </p:stCondLst>
                                  <p:childTnLst>
                                    <p:set>
                                      <p:cBhvr>
                                        <p:cTn id="616" dur="1" fill="hold">
                                          <p:stCondLst>
                                            <p:cond delay="0"/>
                                          </p:stCondLst>
                                        </p:cTn>
                                        <p:tgtEl>
                                          <p:spTgt spid="115"/>
                                        </p:tgtEl>
                                        <p:attrNameLst>
                                          <p:attrName>style.visibility</p:attrName>
                                        </p:attrNameLst>
                                      </p:cBhvr>
                                      <p:to>
                                        <p:strVal val="visible"/>
                                      </p:to>
                                    </p:set>
                                    <p:anim calcmode="lin" valueType="num">
                                      <p:cBhvr additive="base">
                                        <p:cTn id="617" dur="4500" fill="hold"/>
                                        <p:tgtEl>
                                          <p:spTgt spid="115"/>
                                        </p:tgtEl>
                                        <p:attrNameLst>
                                          <p:attrName>ppt_x</p:attrName>
                                        </p:attrNameLst>
                                      </p:cBhvr>
                                      <p:tavLst>
                                        <p:tav tm="0">
                                          <p:val>
                                            <p:strVal val="0-#ppt_w/2"/>
                                          </p:val>
                                        </p:tav>
                                        <p:tav tm="100000">
                                          <p:val>
                                            <p:strVal val="#ppt_x"/>
                                          </p:val>
                                        </p:tav>
                                      </p:tavLst>
                                    </p:anim>
                                    <p:anim calcmode="lin" valueType="num">
                                      <p:cBhvr additive="base">
                                        <p:cTn id="618" dur="4500" fill="hold"/>
                                        <p:tgtEl>
                                          <p:spTgt spid="115"/>
                                        </p:tgtEl>
                                        <p:attrNameLst>
                                          <p:attrName>ppt_y</p:attrName>
                                        </p:attrNameLst>
                                      </p:cBhvr>
                                      <p:tavLst>
                                        <p:tav tm="0">
                                          <p:val>
                                            <p:strVal val="#ppt_y"/>
                                          </p:val>
                                        </p:tav>
                                        <p:tav tm="100000">
                                          <p:val>
                                            <p:strVal val="#ppt_y"/>
                                          </p:val>
                                        </p:tav>
                                      </p:tavLst>
                                    </p:anim>
                                  </p:childTnLst>
                                </p:cTn>
                              </p:par>
                              <p:par>
                                <p:cTn id="619" presetID="2" presetClass="exit" presetSubtype="8" fill="hold" nodeType="withEffect">
                                  <p:stCondLst>
                                    <p:cond delay="0"/>
                                  </p:stCondLst>
                                  <p:childTnLst>
                                    <p:anim calcmode="lin" valueType="num">
                                      <p:cBhvr additive="base">
                                        <p:cTn id="620" dur="4500"/>
                                        <p:tgtEl>
                                          <p:spTgt spid="115"/>
                                        </p:tgtEl>
                                        <p:attrNameLst>
                                          <p:attrName>ppt_x</p:attrName>
                                        </p:attrNameLst>
                                      </p:cBhvr>
                                      <p:tavLst>
                                        <p:tav tm="0">
                                          <p:val>
                                            <p:strVal val="ppt_x"/>
                                          </p:val>
                                        </p:tav>
                                        <p:tav tm="100000">
                                          <p:val>
                                            <p:strVal val="0-ppt_w/2"/>
                                          </p:val>
                                        </p:tav>
                                      </p:tavLst>
                                    </p:anim>
                                    <p:anim calcmode="lin" valueType="num">
                                      <p:cBhvr additive="base">
                                        <p:cTn id="621" dur="4500"/>
                                        <p:tgtEl>
                                          <p:spTgt spid="115"/>
                                        </p:tgtEl>
                                        <p:attrNameLst>
                                          <p:attrName>ppt_y</p:attrName>
                                        </p:attrNameLst>
                                      </p:cBhvr>
                                      <p:tavLst>
                                        <p:tav tm="0">
                                          <p:val>
                                            <p:strVal val="ppt_y"/>
                                          </p:val>
                                        </p:tav>
                                        <p:tav tm="100000">
                                          <p:val>
                                            <p:strVal val="ppt_y"/>
                                          </p:val>
                                        </p:tav>
                                      </p:tavLst>
                                    </p:anim>
                                    <p:set>
                                      <p:cBhvr>
                                        <p:cTn id="622" dur="1" fill="hold">
                                          <p:stCondLst>
                                            <p:cond delay="4499"/>
                                          </p:stCondLst>
                                        </p:cTn>
                                        <p:tgtEl>
                                          <p:spTgt spid="115"/>
                                        </p:tgtEl>
                                        <p:attrNameLst>
                                          <p:attrName>style.visibility</p:attrName>
                                        </p:attrNameLst>
                                      </p:cBhvr>
                                      <p:to>
                                        <p:strVal val="hidden"/>
                                      </p:to>
                                    </p:set>
                                  </p:childTnLst>
                                </p:cTn>
                              </p:par>
                              <p:par>
                                <p:cTn id="623" presetID="8" presetClass="emph" presetSubtype="0" fill="hold" nodeType="withEffect">
                                  <p:stCondLst>
                                    <p:cond delay="0"/>
                                  </p:stCondLst>
                                  <p:childTnLst>
                                    <p:animRot by="-21600000">
                                      <p:cBhvr>
                                        <p:cTn id="624" dur="4500" fill="hold"/>
                                        <p:tgtEl>
                                          <p:spTgt spid="115"/>
                                        </p:tgtEl>
                                        <p:attrNameLst>
                                          <p:attrName>r</p:attrName>
                                        </p:attrNameLst>
                                      </p:cBhvr>
                                    </p:animRot>
                                  </p:childTnLst>
                                </p:cTn>
                              </p:par>
                              <p:par>
                                <p:cTn id="625" presetID="2" presetClass="entr" presetSubtype="8" fill="hold" nodeType="withEffect">
                                  <p:stCondLst>
                                    <p:cond delay="0"/>
                                  </p:stCondLst>
                                  <p:childTnLst>
                                    <p:set>
                                      <p:cBhvr>
                                        <p:cTn id="626" dur="1" fill="hold">
                                          <p:stCondLst>
                                            <p:cond delay="0"/>
                                          </p:stCondLst>
                                        </p:cTn>
                                        <p:tgtEl>
                                          <p:spTgt spid="112"/>
                                        </p:tgtEl>
                                        <p:attrNameLst>
                                          <p:attrName>style.visibility</p:attrName>
                                        </p:attrNameLst>
                                      </p:cBhvr>
                                      <p:to>
                                        <p:strVal val="visible"/>
                                      </p:to>
                                    </p:set>
                                    <p:anim calcmode="lin" valueType="num">
                                      <p:cBhvr additive="base">
                                        <p:cTn id="627" dur="4500" fill="hold"/>
                                        <p:tgtEl>
                                          <p:spTgt spid="112"/>
                                        </p:tgtEl>
                                        <p:attrNameLst>
                                          <p:attrName>ppt_x</p:attrName>
                                        </p:attrNameLst>
                                      </p:cBhvr>
                                      <p:tavLst>
                                        <p:tav tm="0">
                                          <p:val>
                                            <p:strVal val="0-#ppt_w/2"/>
                                          </p:val>
                                        </p:tav>
                                        <p:tav tm="100000">
                                          <p:val>
                                            <p:strVal val="#ppt_x"/>
                                          </p:val>
                                        </p:tav>
                                      </p:tavLst>
                                    </p:anim>
                                    <p:anim calcmode="lin" valueType="num">
                                      <p:cBhvr additive="base">
                                        <p:cTn id="628" dur="4500" fill="hold"/>
                                        <p:tgtEl>
                                          <p:spTgt spid="112"/>
                                        </p:tgtEl>
                                        <p:attrNameLst>
                                          <p:attrName>ppt_y</p:attrName>
                                        </p:attrNameLst>
                                      </p:cBhvr>
                                      <p:tavLst>
                                        <p:tav tm="0">
                                          <p:val>
                                            <p:strVal val="#ppt_y"/>
                                          </p:val>
                                        </p:tav>
                                        <p:tav tm="100000">
                                          <p:val>
                                            <p:strVal val="#ppt_y"/>
                                          </p:val>
                                        </p:tav>
                                      </p:tavLst>
                                    </p:anim>
                                  </p:childTnLst>
                                </p:cTn>
                              </p:par>
                              <p:par>
                                <p:cTn id="629" presetID="2" presetClass="exit" presetSubtype="8" fill="hold" nodeType="withEffect">
                                  <p:stCondLst>
                                    <p:cond delay="0"/>
                                  </p:stCondLst>
                                  <p:childTnLst>
                                    <p:anim calcmode="lin" valueType="num">
                                      <p:cBhvr additive="base">
                                        <p:cTn id="630" dur="4500"/>
                                        <p:tgtEl>
                                          <p:spTgt spid="112"/>
                                        </p:tgtEl>
                                        <p:attrNameLst>
                                          <p:attrName>ppt_x</p:attrName>
                                        </p:attrNameLst>
                                      </p:cBhvr>
                                      <p:tavLst>
                                        <p:tav tm="0">
                                          <p:val>
                                            <p:strVal val="ppt_x"/>
                                          </p:val>
                                        </p:tav>
                                        <p:tav tm="100000">
                                          <p:val>
                                            <p:strVal val="0-ppt_w/2"/>
                                          </p:val>
                                        </p:tav>
                                      </p:tavLst>
                                    </p:anim>
                                    <p:anim calcmode="lin" valueType="num">
                                      <p:cBhvr additive="base">
                                        <p:cTn id="631" dur="4500"/>
                                        <p:tgtEl>
                                          <p:spTgt spid="112"/>
                                        </p:tgtEl>
                                        <p:attrNameLst>
                                          <p:attrName>ppt_y</p:attrName>
                                        </p:attrNameLst>
                                      </p:cBhvr>
                                      <p:tavLst>
                                        <p:tav tm="0">
                                          <p:val>
                                            <p:strVal val="ppt_y"/>
                                          </p:val>
                                        </p:tav>
                                        <p:tav tm="100000">
                                          <p:val>
                                            <p:strVal val="ppt_y"/>
                                          </p:val>
                                        </p:tav>
                                      </p:tavLst>
                                    </p:anim>
                                    <p:set>
                                      <p:cBhvr>
                                        <p:cTn id="632" dur="1" fill="hold">
                                          <p:stCondLst>
                                            <p:cond delay="4499"/>
                                          </p:stCondLst>
                                        </p:cTn>
                                        <p:tgtEl>
                                          <p:spTgt spid="112"/>
                                        </p:tgtEl>
                                        <p:attrNameLst>
                                          <p:attrName>style.visibility</p:attrName>
                                        </p:attrNameLst>
                                      </p:cBhvr>
                                      <p:to>
                                        <p:strVal val="hidden"/>
                                      </p:to>
                                    </p:set>
                                  </p:childTnLst>
                                </p:cTn>
                              </p:par>
                              <p:par>
                                <p:cTn id="633" presetID="8" presetClass="emph" presetSubtype="0" fill="hold" nodeType="withEffect">
                                  <p:stCondLst>
                                    <p:cond delay="0"/>
                                  </p:stCondLst>
                                  <p:childTnLst>
                                    <p:animRot by="-21600000">
                                      <p:cBhvr>
                                        <p:cTn id="634" dur="4500" fill="hold"/>
                                        <p:tgtEl>
                                          <p:spTgt spid="112"/>
                                        </p:tgtEl>
                                        <p:attrNameLst>
                                          <p:attrName>r</p:attrName>
                                        </p:attrNameLst>
                                      </p:cBhvr>
                                    </p:animRot>
                                  </p:childTnLst>
                                </p:cTn>
                              </p:par>
                              <p:par>
                                <p:cTn id="635" presetID="2" presetClass="entr" presetSubtype="8" fill="hold" nodeType="withEffect">
                                  <p:stCondLst>
                                    <p:cond delay="0"/>
                                  </p:stCondLst>
                                  <p:childTnLst>
                                    <p:set>
                                      <p:cBhvr>
                                        <p:cTn id="636" dur="1" fill="hold">
                                          <p:stCondLst>
                                            <p:cond delay="0"/>
                                          </p:stCondLst>
                                        </p:cTn>
                                        <p:tgtEl>
                                          <p:spTgt spid="109"/>
                                        </p:tgtEl>
                                        <p:attrNameLst>
                                          <p:attrName>style.visibility</p:attrName>
                                        </p:attrNameLst>
                                      </p:cBhvr>
                                      <p:to>
                                        <p:strVal val="visible"/>
                                      </p:to>
                                    </p:set>
                                    <p:anim calcmode="lin" valueType="num">
                                      <p:cBhvr additive="base">
                                        <p:cTn id="637" dur="4500" fill="hold"/>
                                        <p:tgtEl>
                                          <p:spTgt spid="109"/>
                                        </p:tgtEl>
                                        <p:attrNameLst>
                                          <p:attrName>ppt_x</p:attrName>
                                        </p:attrNameLst>
                                      </p:cBhvr>
                                      <p:tavLst>
                                        <p:tav tm="0">
                                          <p:val>
                                            <p:strVal val="0-#ppt_w/2"/>
                                          </p:val>
                                        </p:tav>
                                        <p:tav tm="100000">
                                          <p:val>
                                            <p:strVal val="#ppt_x"/>
                                          </p:val>
                                        </p:tav>
                                      </p:tavLst>
                                    </p:anim>
                                    <p:anim calcmode="lin" valueType="num">
                                      <p:cBhvr additive="base">
                                        <p:cTn id="638" dur="4500" fill="hold"/>
                                        <p:tgtEl>
                                          <p:spTgt spid="109"/>
                                        </p:tgtEl>
                                        <p:attrNameLst>
                                          <p:attrName>ppt_y</p:attrName>
                                        </p:attrNameLst>
                                      </p:cBhvr>
                                      <p:tavLst>
                                        <p:tav tm="0">
                                          <p:val>
                                            <p:strVal val="#ppt_y"/>
                                          </p:val>
                                        </p:tav>
                                        <p:tav tm="100000">
                                          <p:val>
                                            <p:strVal val="#ppt_y"/>
                                          </p:val>
                                        </p:tav>
                                      </p:tavLst>
                                    </p:anim>
                                  </p:childTnLst>
                                </p:cTn>
                              </p:par>
                              <p:par>
                                <p:cTn id="639" presetID="2" presetClass="exit" presetSubtype="8" fill="hold" nodeType="withEffect">
                                  <p:stCondLst>
                                    <p:cond delay="0"/>
                                  </p:stCondLst>
                                  <p:childTnLst>
                                    <p:anim calcmode="lin" valueType="num">
                                      <p:cBhvr additive="base">
                                        <p:cTn id="640" dur="4500"/>
                                        <p:tgtEl>
                                          <p:spTgt spid="109"/>
                                        </p:tgtEl>
                                        <p:attrNameLst>
                                          <p:attrName>ppt_x</p:attrName>
                                        </p:attrNameLst>
                                      </p:cBhvr>
                                      <p:tavLst>
                                        <p:tav tm="0">
                                          <p:val>
                                            <p:strVal val="ppt_x"/>
                                          </p:val>
                                        </p:tav>
                                        <p:tav tm="100000">
                                          <p:val>
                                            <p:strVal val="0-ppt_w/2"/>
                                          </p:val>
                                        </p:tav>
                                      </p:tavLst>
                                    </p:anim>
                                    <p:anim calcmode="lin" valueType="num">
                                      <p:cBhvr additive="base">
                                        <p:cTn id="641" dur="4500"/>
                                        <p:tgtEl>
                                          <p:spTgt spid="109"/>
                                        </p:tgtEl>
                                        <p:attrNameLst>
                                          <p:attrName>ppt_y</p:attrName>
                                        </p:attrNameLst>
                                      </p:cBhvr>
                                      <p:tavLst>
                                        <p:tav tm="0">
                                          <p:val>
                                            <p:strVal val="ppt_y"/>
                                          </p:val>
                                        </p:tav>
                                        <p:tav tm="100000">
                                          <p:val>
                                            <p:strVal val="ppt_y"/>
                                          </p:val>
                                        </p:tav>
                                      </p:tavLst>
                                    </p:anim>
                                    <p:set>
                                      <p:cBhvr>
                                        <p:cTn id="642" dur="1" fill="hold">
                                          <p:stCondLst>
                                            <p:cond delay="4499"/>
                                          </p:stCondLst>
                                        </p:cTn>
                                        <p:tgtEl>
                                          <p:spTgt spid="109"/>
                                        </p:tgtEl>
                                        <p:attrNameLst>
                                          <p:attrName>style.visibility</p:attrName>
                                        </p:attrNameLst>
                                      </p:cBhvr>
                                      <p:to>
                                        <p:strVal val="hidden"/>
                                      </p:to>
                                    </p:set>
                                  </p:childTnLst>
                                </p:cTn>
                              </p:par>
                              <p:par>
                                <p:cTn id="643" presetID="8" presetClass="emph" presetSubtype="0" fill="hold" nodeType="withEffect">
                                  <p:stCondLst>
                                    <p:cond delay="0"/>
                                  </p:stCondLst>
                                  <p:childTnLst>
                                    <p:animRot by="-21600000">
                                      <p:cBhvr>
                                        <p:cTn id="644" dur="4500" fill="hold"/>
                                        <p:tgtEl>
                                          <p:spTgt spid="109"/>
                                        </p:tgtEl>
                                        <p:attrNameLst>
                                          <p:attrName>r</p:attrName>
                                        </p:attrNameLst>
                                      </p:cBhvr>
                                    </p:animRot>
                                  </p:childTnLst>
                                </p:cTn>
                              </p:par>
                              <p:par>
                                <p:cTn id="645" presetID="2" presetClass="entr" presetSubtype="8" fill="hold" nodeType="withEffect">
                                  <p:stCondLst>
                                    <p:cond delay="0"/>
                                  </p:stCondLst>
                                  <p:childTnLst>
                                    <p:set>
                                      <p:cBhvr>
                                        <p:cTn id="646" dur="1" fill="hold">
                                          <p:stCondLst>
                                            <p:cond delay="0"/>
                                          </p:stCondLst>
                                        </p:cTn>
                                        <p:tgtEl>
                                          <p:spTgt spid="169"/>
                                        </p:tgtEl>
                                        <p:attrNameLst>
                                          <p:attrName>style.visibility</p:attrName>
                                        </p:attrNameLst>
                                      </p:cBhvr>
                                      <p:to>
                                        <p:strVal val="visible"/>
                                      </p:to>
                                    </p:set>
                                    <p:anim calcmode="lin" valueType="num">
                                      <p:cBhvr additive="base">
                                        <p:cTn id="647" dur="4500" fill="hold"/>
                                        <p:tgtEl>
                                          <p:spTgt spid="169"/>
                                        </p:tgtEl>
                                        <p:attrNameLst>
                                          <p:attrName>ppt_x</p:attrName>
                                        </p:attrNameLst>
                                      </p:cBhvr>
                                      <p:tavLst>
                                        <p:tav tm="0">
                                          <p:val>
                                            <p:strVal val="0-#ppt_w/2"/>
                                          </p:val>
                                        </p:tav>
                                        <p:tav tm="100000">
                                          <p:val>
                                            <p:strVal val="#ppt_x"/>
                                          </p:val>
                                        </p:tav>
                                      </p:tavLst>
                                    </p:anim>
                                    <p:anim calcmode="lin" valueType="num">
                                      <p:cBhvr additive="base">
                                        <p:cTn id="648" dur="4500" fill="hold"/>
                                        <p:tgtEl>
                                          <p:spTgt spid="169"/>
                                        </p:tgtEl>
                                        <p:attrNameLst>
                                          <p:attrName>ppt_y</p:attrName>
                                        </p:attrNameLst>
                                      </p:cBhvr>
                                      <p:tavLst>
                                        <p:tav tm="0">
                                          <p:val>
                                            <p:strVal val="#ppt_y"/>
                                          </p:val>
                                        </p:tav>
                                        <p:tav tm="100000">
                                          <p:val>
                                            <p:strVal val="#ppt_y"/>
                                          </p:val>
                                        </p:tav>
                                      </p:tavLst>
                                    </p:anim>
                                  </p:childTnLst>
                                </p:cTn>
                              </p:par>
                              <p:par>
                                <p:cTn id="649" presetID="2" presetClass="exit" presetSubtype="8" fill="hold" nodeType="withEffect">
                                  <p:stCondLst>
                                    <p:cond delay="0"/>
                                  </p:stCondLst>
                                  <p:childTnLst>
                                    <p:anim calcmode="lin" valueType="num">
                                      <p:cBhvr additive="base">
                                        <p:cTn id="650" dur="4500"/>
                                        <p:tgtEl>
                                          <p:spTgt spid="169"/>
                                        </p:tgtEl>
                                        <p:attrNameLst>
                                          <p:attrName>ppt_x</p:attrName>
                                        </p:attrNameLst>
                                      </p:cBhvr>
                                      <p:tavLst>
                                        <p:tav tm="0">
                                          <p:val>
                                            <p:strVal val="ppt_x"/>
                                          </p:val>
                                        </p:tav>
                                        <p:tav tm="100000">
                                          <p:val>
                                            <p:strVal val="0-ppt_w/2"/>
                                          </p:val>
                                        </p:tav>
                                      </p:tavLst>
                                    </p:anim>
                                    <p:anim calcmode="lin" valueType="num">
                                      <p:cBhvr additive="base">
                                        <p:cTn id="651" dur="4500"/>
                                        <p:tgtEl>
                                          <p:spTgt spid="169"/>
                                        </p:tgtEl>
                                        <p:attrNameLst>
                                          <p:attrName>ppt_y</p:attrName>
                                        </p:attrNameLst>
                                      </p:cBhvr>
                                      <p:tavLst>
                                        <p:tav tm="0">
                                          <p:val>
                                            <p:strVal val="ppt_y"/>
                                          </p:val>
                                        </p:tav>
                                        <p:tav tm="100000">
                                          <p:val>
                                            <p:strVal val="ppt_y"/>
                                          </p:val>
                                        </p:tav>
                                      </p:tavLst>
                                    </p:anim>
                                    <p:set>
                                      <p:cBhvr>
                                        <p:cTn id="652" dur="1" fill="hold">
                                          <p:stCondLst>
                                            <p:cond delay="4499"/>
                                          </p:stCondLst>
                                        </p:cTn>
                                        <p:tgtEl>
                                          <p:spTgt spid="169"/>
                                        </p:tgtEl>
                                        <p:attrNameLst>
                                          <p:attrName>style.visibility</p:attrName>
                                        </p:attrNameLst>
                                      </p:cBhvr>
                                      <p:to>
                                        <p:strVal val="hidden"/>
                                      </p:to>
                                    </p:set>
                                  </p:childTnLst>
                                </p:cTn>
                              </p:par>
                              <p:par>
                                <p:cTn id="653" presetID="8" presetClass="emph" presetSubtype="0" fill="hold" nodeType="withEffect">
                                  <p:stCondLst>
                                    <p:cond delay="0"/>
                                  </p:stCondLst>
                                  <p:childTnLst>
                                    <p:animRot by="-21600000">
                                      <p:cBhvr>
                                        <p:cTn id="654" dur="4500" fill="hold"/>
                                        <p:tgtEl>
                                          <p:spTgt spid="169"/>
                                        </p:tgtEl>
                                        <p:attrNameLst>
                                          <p:attrName>r</p:attrName>
                                        </p:attrNameLst>
                                      </p:cBhvr>
                                    </p:animRot>
                                  </p:childTnLst>
                                </p:cTn>
                              </p:par>
                              <p:par>
                                <p:cTn id="655" presetID="2" presetClass="entr" presetSubtype="8" fill="hold" nodeType="withEffect">
                                  <p:stCondLst>
                                    <p:cond delay="0"/>
                                  </p:stCondLst>
                                  <p:childTnLst>
                                    <p:set>
                                      <p:cBhvr>
                                        <p:cTn id="656" dur="1" fill="hold">
                                          <p:stCondLst>
                                            <p:cond delay="0"/>
                                          </p:stCondLst>
                                        </p:cTn>
                                        <p:tgtEl>
                                          <p:spTgt spid="166"/>
                                        </p:tgtEl>
                                        <p:attrNameLst>
                                          <p:attrName>style.visibility</p:attrName>
                                        </p:attrNameLst>
                                      </p:cBhvr>
                                      <p:to>
                                        <p:strVal val="visible"/>
                                      </p:to>
                                    </p:set>
                                    <p:anim calcmode="lin" valueType="num">
                                      <p:cBhvr additive="base">
                                        <p:cTn id="657" dur="4500" fill="hold"/>
                                        <p:tgtEl>
                                          <p:spTgt spid="166"/>
                                        </p:tgtEl>
                                        <p:attrNameLst>
                                          <p:attrName>ppt_x</p:attrName>
                                        </p:attrNameLst>
                                      </p:cBhvr>
                                      <p:tavLst>
                                        <p:tav tm="0">
                                          <p:val>
                                            <p:strVal val="0-#ppt_w/2"/>
                                          </p:val>
                                        </p:tav>
                                        <p:tav tm="100000">
                                          <p:val>
                                            <p:strVal val="#ppt_x"/>
                                          </p:val>
                                        </p:tav>
                                      </p:tavLst>
                                    </p:anim>
                                    <p:anim calcmode="lin" valueType="num">
                                      <p:cBhvr additive="base">
                                        <p:cTn id="658" dur="4500" fill="hold"/>
                                        <p:tgtEl>
                                          <p:spTgt spid="166"/>
                                        </p:tgtEl>
                                        <p:attrNameLst>
                                          <p:attrName>ppt_y</p:attrName>
                                        </p:attrNameLst>
                                      </p:cBhvr>
                                      <p:tavLst>
                                        <p:tav tm="0">
                                          <p:val>
                                            <p:strVal val="#ppt_y"/>
                                          </p:val>
                                        </p:tav>
                                        <p:tav tm="100000">
                                          <p:val>
                                            <p:strVal val="#ppt_y"/>
                                          </p:val>
                                        </p:tav>
                                      </p:tavLst>
                                    </p:anim>
                                  </p:childTnLst>
                                </p:cTn>
                              </p:par>
                              <p:par>
                                <p:cTn id="659" presetID="2" presetClass="exit" presetSubtype="8" fill="hold" nodeType="withEffect">
                                  <p:stCondLst>
                                    <p:cond delay="0"/>
                                  </p:stCondLst>
                                  <p:childTnLst>
                                    <p:anim calcmode="lin" valueType="num">
                                      <p:cBhvr additive="base">
                                        <p:cTn id="660" dur="4500"/>
                                        <p:tgtEl>
                                          <p:spTgt spid="166"/>
                                        </p:tgtEl>
                                        <p:attrNameLst>
                                          <p:attrName>ppt_x</p:attrName>
                                        </p:attrNameLst>
                                      </p:cBhvr>
                                      <p:tavLst>
                                        <p:tav tm="0">
                                          <p:val>
                                            <p:strVal val="ppt_x"/>
                                          </p:val>
                                        </p:tav>
                                        <p:tav tm="100000">
                                          <p:val>
                                            <p:strVal val="0-ppt_w/2"/>
                                          </p:val>
                                        </p:tav>
                                      </p:tavLst>
                                    </p:anim>
                                    <p:anim calcmode="lin" valueType="num">
                                      <p:cBhvr additive="base">
                                        <p:cTn id="661" dur="4500"/>
                                        <p:tgtEl>
                                          <p:spTgt spid="166"/>
                                        </p:tgtEl>
                                        <p:attrNameLst>
                                          <p:attrName>ppt_y</p:attrName>
                                        </p:attrNameLst>
                                      </p:cBhvr>
                                      <p:tavLst>
                                        <p:tav tm="0">
                                          <p:val>
                                            <p:strVal val="ppt_y"/>
                                          </p:val>
                                        </p:tav>
                                        <p:tav tm="100000">
                                          <p:val>
                                            <p:strVal val="ppt_y"/>
                                          </p:val>
                                        </p:tav>
                                      </p:tavLst>
                                    </p:anim>
                                    <p:set>
                                      <p:cBhvr>
                                        <p:cTn id="662" dur="1" fill="hold">
                                          <p:stCondLst>
                                            <p:cond delay="4499"/>
                                          </p:stCondLst>
                                        </p:cTn>
                                        <p:tgtEl>
                                          <p:spTgt spid="166"/>
                                        </p:tgtEl>
                                        <p:attrNameLst>
                                          <p:attrName>style.visibility</p:attrName>
                                        </p:attrNameLst>
                                      </p:cBhvr>
                                      <p:to>
                                        <p:strVal val="hidden"/>
                                      </p:to>
                                    </p:set>
                                  </p:childTnLst>
                                </p:cTn>
                              </p:par>
                              <p:par>
                                <p:cTn id="663" presetID="8" presetClass="emph" presetSubtype="0" fill="hold" nodeType="withEffect">
                                  <p:stCondLst>
                                    <p:cond delay="0"/>
                                  </p:stCondLst>
                                  <p:childTnLst>
                                    <p:animRot by="-21600000">
                                      <p:cBhvr>
                                        <p:cTn id="664" dur="4500" fill="hold"/>
                                        <p:tgtEl>
                                          <p:spTgt spid="166"/>
                                        </p:tgtEl>
                                        <p:attrNameLst>
                                          <p:attrName>r</p:attrName>
                                        </p:attrNameLst>
                                      </p:cBhvr>
                                    </p:animRot>
                                  </p:childTnLst>
                                </p:cTn>
                              </p:par>
                              <p:par>
                                <p:cTn id="665" presetID="2" presetClass="entr" presetSubtype="8" fill="hold" nodeType="withEffect">
                                  <p:stCondLst>
                                    <p:cond delay="0"/>
                                  </p:stCondLst>
                                  <p:childTnLst>
                                    <p:set>
                                      <p:cBhvr>
                                        <p:cTn id="666" dur="1" fill="hold">
                                          <p:stCondLst>
                                            <p:cond delay="0"/>
                                          </p:stCondLst>
                                        </p:cTn>
                                        <p:tgtEl>
                                          <p:spTgt spid="163"/>
                                        </p:tgtEl>
                                        <p:attrNameLst>
                                          <p:attrName>style.visibility</p:attrName>
                                        </p:attrNameLst>
                                      </p:cBhvr>
                                      <p:to>
                                        <p:strVal val="visible"/>
                                      </p:to>
                                    </p:set>
                                    <p:anim calcmode="lin" valueType="num">
                                      <p:cBhvr additive="base">
                                        <p:cTn id="667" dur="4500" fill="hold"/>
                                        <p:tgtEl>
                                          <p:spTgt spid="163"/>
                                        </p:tgtEl>
                                        <p:attrNameLst>
                                          <p:attrName>ppt_x</p:attrName>
                                        </p:attrNameLst>
                                      </p:cBhvr>
                                      <p:tavLst>
                                        <p:tav tm="0">
                                          <p:val>
                                            <p:strVal val="0-#ppt_w/2"/>
                                          </p:val>
                                        </p:tav>
                                        <p:tav tm="100000">
                                          <p:val>
                                            <p:strVal val="#ppt_x"/>
                                          </p:val>
                                        </p:tav>
                                      </p:tavLst>
                                    </p:anim>
                                    <p:anim calcmode="lin" valueType="num">
                                      <p:cBhvr additive="base">
                                        <p:cTn id="668" dur="4500" fill="hold"/>
                                        <p:tgtEl>
                                          <p:spTgt spid="163"/>
                                        </p:tgtEl>
                                        <p:attrNameLst>
                                          <p:attrName>ppt_y</p:attrName>
                                        </p:attrNameLst>
                                      </p:cBhvr>
                                      <p:tavLst>
                                        <p:tav tm="0">
                                          <p:val>
                                            <p:strVal val="#ppt_y"/>
                                          </p:val>
                                        </p:tav>
                                        <p:tav tm="100000">
                                          <p:val>
                                            <p:strVal val="#ppt_y"/>
                                          </p:val>
                                        </p:tav>
                                      </p:tavLst>
                                    </p:anim>
                                  </p:childTnLst>
                                </p:cTn>
                              </p:par>
                              <p:par>
                                <p:cTn id="669" presetID="2" presetClass="exit" presetSubtype="8" fill="hold" nodeType="withEffect">
                                  <p:stCondLst>
                                    <p:cond delay="0"/>
                                  </p:stCondLst>
                                  <p:childTnLst>
                                    <p:anim calcmode="lin" valueType="num">
                                      <p:cBhvr additive="base">
                                        <p:cTn id="670" dur="4500"/>
                                        <p:tgtEl>
                                          <p:spTgt spid="163"/>
                                        </p:tgtEl>
                                        <p:attrNameLst>
                                          <p:attrName>ppt_x</p:attrName>
                                        </p:attrNameLst>
                                      </p:cBhvr>
                                      <p:tavLst>
                                        <p:tav tm="0">
                                          <p:val>
                                            <p:strVal val="ppt_x"/>
                                          </p:val>
                                        </p:tav>
                                        <p:tav tm="100000">
                                          <p:val>
                                            <p:strVal val="0-ppt_w/2"/>
                                          </p:val>
                                        </p:tav>
                                      </p:tavLst>
                                    </p:anim>
                                    <p:anim calcmode="lin" valueType="num">
                                      <p:cBhvr additive="base">
                                        <p:cTn id="671" dur="4500"/>
                                        <p:tgtEl>
                                          <p:spTgt spid="163"/>
                                        </p:tgtEl>
                                        <p:attrNameLst>
                                          <p:attrName>ppt_y</p:attrName>
                                        </p:attrNameLst>
                                      </p:cBhvr>
                                      <p:tavLst>
                                        <p:tav tm="0">
                                          <p:val>
                                            <p:strVal val="ppt_y"/>
                                          </p:val>
                                        </p:tav>
                                        <p:tav tm="100000">
                                          <p:val>
                                            <p:strVal val="ppt_y"/>
                                          </p:val>
                                        </p:tav>
                                      </p:tavLst>
                                    </p:anim>
                                    <p:set>
                                      <p:cBhvr>
                                        <p:cTn id="672" dur="1" fill="hold">
                                          <p:stCondLst>
                                            <p:cond delay="4499"/>
                                          </p:stCondLst>
                                        </p:cTn>
                                        <p:tgtEl>
                                          <p:spTgt spid="163"/>
                                        </p:tgtEl>
                                        <p:attrNameLst>
                                          <p:attrName>style.visibility</p:attrName>
                                        </p:attrNameLst>
                                      </p:cBhvr>
                                      <p:to>
                                        <p:strVal val="hidden"/>
                                      </p:to>
                                    </p:set>
                                  </p:childTnLst>
                                </p:cTn>
                              </p:par>
                              <p:par>
                                <p:cTn id="673" presetID="8" presetClass="emph" presetSubtype="0" fill="hold" nodeType="withEffect">
                                  <p:stCondLst>
                                    <p:cond delay="0"/>
                                  </p:stCondLst>
                                  <p:childTnLst>
                                    <p:animRot by="-21600000">
                                      <p:cBhvr>
                                        <p:cTn id="674" dur="4500" fill="hold"/>
                                        <p:tgtEl>
                                          <p:spTgt spid="163"/>
                                        </p:tgtEl>
                                        <p:attrNameLst>
                                          <p:attrName>r</p:attrName>
                                        </p:attrNameLst>
                                      </p:cBhvr>
                                    </p:animRot>
                                  </p:childTnLst>
                                </p:cTn>
                              </p:par>
                              <p:par>
                                <p:cTn id="675" presetID="2" presetClass="entr" presetSubtype="8" fill="hold" nodeType="withEffect">
                                  <p:stCondLst>
                                    <p:cond delay="0"/>
                                  </p:stCondLst>
                                  <p:childTnLst>
                                    <p:set>
                                      <p:cBhvr>
                                        <p:cTn id="676" dur="1" fill="hold">
                                          <p:stCondLst>
                                            <p:cond delay="0"/>
                                          </p:stCondLst>
                                        </p:cTn>
                                        <p:tgtEl>
                                          <p:spTgt spid="160"/>
                                        </p:tgtEl>
                                        <p:attrNameLst>
                                          <p:attrName>style.visibility</p:attrName>
                                        </p:attrNameLst>
                                      </p:cBhvr>
                                      <p:to>
                                        <p:strVal val="visible"/>
                                      </p:to>
                                    </p:set>
                                    <p:anim calcmode="lin" valueType="num">
                                      <p:cBhvr additive="base">
                                        <p:cTn id="677" dur="4500" fill="hold"/>
                                        <p:tgtEl>
                                          <p:spTgt spid="160"/>
                                        </p:tgtEl>
                                        <p:attrNameLst>
                                          <p:attrName>ppt_x</p:attrName>
                                        </p:attrNameLst>
                                      </p:cBhvr>
                                      <p:tavLst>
                                        <p:tav tm="0">
                                          <p:val>
                                            <p:strVal val="0-#ppt_w/2"/>
                                          </p:val>
                                        </p:tav>
                                        <p:tav tm="100000">
                                          <p:val>
                                            <p:strVal val="#ppt_x"/>
                                          </p:val>
                                        </p:tav>
                                      </p:tavLst>
                                    </p:anim>
                                    <p:anim calcmode="lin" valueType="num">
                                      <p:cBhvr additive="base">
                                        <p:cTn id="678" dur="4500" fill="hold"/>
                                        <p:tgtEl>
                                          <p:spTgt spid="160"/>
                                        </p:tgtEl>
                                        <p:attrNameLst>
                                          <p:attrName>ppt_y</p:attrName>
                                        </p:attrNameLst>
                                      </p:cBhvr>
                                      <p:tavLst>
                                        <p:tav tm="0">
                                          <p:val>
                                            <p:strVal val="#ppt_y"/>
                                          </p:val>
                                        </p:tav>
                                        <p:tav tm="100000">
                                          <p:val>
                                            <p:strVal val="#ppt_y"/>
                                          </p:val>
                                        </p:tav>
                                      </p:tavLst>
                                    </p:anim>
                                  </p:childTnLst>
                                </p:cTn>
                              </p:par>
                              <p:par>
                                <p:cTn id="679" presetID="2" presetClass="exit" presetSubtype="8" fill="hold" nodeType="withEffect">
                                  <p:stCondLst>
                                    <p:cond delay="0"/>
                                  </p:stCondLst>
                                  <p:childTnLst>
                                    <p:anim calcmode="lin" valueType="num">
                                      <p:cBhvr additive="base">
                                        <p:cTn id="680" dur="4500"/>
                                        <p:tgtEl>
                                          <p:spTgt spid="160"/>
                                        </p:tgtEl>
                                        <p:attrNameLst>
                                          <p:attrName>ppt_x</p:attrName>
                                        </p:attrNameLst>
                                      </p:cBhvr>
                                      <p:tavLst>
                                        <p:tav tm="0">
                                          <p:val>
                                            <p:strVal val="ppt_x"/>
                                          </p:val>
                                        </p:tav>
                                        <p:tav tm="100000">
                                          <p:val>
                                            <p:strVal val="0-ppt_w/2"/>
                                          </p:val>
                                        </p:tav>
                                      </p:tavLst>
                                    </p:anim>
                                    <p:anim calcmode="lin" valueType="num">
                                      <p:cBhvr additive="base">
                                        <p:cTn id="681" dur="4500"/>
                                        <p:tgtEl>
                                          <p:spTgt spid="160"/>
                                        </p:tgtEl>
                                        <p:attrNameLst>
                                          <p:attrName>ppt_y</p:attrName>
                                        </p:attrNameLst>
                                      </p:cBhvr>
                                      <p:tavLst>
                                        <p:tav tm="0">
                                          <p:val>
                                            <p:strVal val="ppt_y"/>
                                          </p:val>
                                        </p:tav>
                                        <p:tav tm="100000">
                                          <p:val>
                                            <p:strVal val="ppt_y"/>
                                          </p:val>
                                        </p:tav>
                                      </p:tavLst>
                                    </p:anim>
                                    <p:set>
                                      <p:cBhvr>
                                        <p:cTn id="682" dur="1" fill="hold">
                                          <p:stCondLst>
                                            <p:cond delay="4499"/>
                                          </p:stCondLst>
                                        </p:cTn>
                                        <p:tgtEl>
                                          <p:spTgt spid="160"/>
                                        </p:tgtEl>
                                        <p:attrNameLst>
                                          <p:attrName>style.visibility</p:attrName>
                                        </p:attrNameLst>
                                      </p:cBhvr>
                                      <p:to>
                                        <p:strVal val="hidden"/>
                                      </p:to>
                                    </p:set>
                                  </p:childTnLst>
                                </p:cTn>
                              </p:par>
                              <p:par>
                                <p:cTn id="683" presetID="8" presetClass="emph" presetSubtype="0" fill="hold" nodeType="withEffect">
                                  <p:stCondLst>
                                    <p:cond delay="0"/>
                                  </p:stCondLst>
                                  <p:childTnLst>
                                    <p:animRot by="-21600000">
                                      <p:cBhvr>
                                        <p:cTn id="684" dur="4500" fill="hold"/>
                                        <p:tgtEl>
                                          <p:spTgt spid="160"/>
                                        </p:tgtEl>
                                        <p:attrNameLst>
                                          <p:attrName>r</p:attrName>
                                        </p:attrNameLst>
                                      </p:cBhvr>
                                    </p:animRot>
                                  </p:childTnLst>
                                </p:cTn>
                              </p:par>
                              <p:par>
                                <p:cTn id="685" presetID="2" presetClass="entr" presetSubtype="8" fill="hold" nodeType="withEffect">
                                  <p:stCondLst>
                                    <p:cond delay="0"/>
                                  </p:stCondLst>
                                  <p:childTnLst>
                                    <p:set>
                                      <p:cBhvr>
                                        <p:cTn id="686" dur="1" fill="hold">
                                          <p:stCondLst>
                                            <p:cond delay="0"/>
                                          </p:stCondLst>
                                        </p:cTn>
                                        <p:tgtEl>
                                          <p:spTgt spid="157"/>
                                        </p:tgtEl>
                                        <p:attrNameLst>
                                          <p:attrName>style.visibility</p:attrName>
                                        </p:attrNameLst>
                                      </p:cBhvr>
                                      <p:to>
                                        <p:strVal val="visible"/>
                                      </p:to>
                                    </p:set>
                                    <p:anim calcmode="lin" valueType="num">
                                      <p:cBhvr additive="base">
                                        <p:cTn id="687" dur="4500" fill="hold"/>
                                        <p:tgtEl>
                                          <p:spTgt spid="157"/>
                                        </p:tgtEl>
                                        <p:attrNameLst>
                                          <p:attrName>ppt_x</p:attrName>
                                        </p:attrNameLst>
                                      </p:cBhvr>
                                      <p:tavLst>
                                        <p:tav tm="0">
                                          <p:val>
                                            <p:strVal val="0-#ppt_w/2"/>
                                          </p:val>
                                        </p:tav>
                                        <p:tav tm="100000">
                                          <p:val>
                                            <p:strVal val="#ppt_x"/>
                                          </p:val>
                                        </p:tav>
                                      </p:tavLst>
                                    </p:anim>
                                    <p:anim calcmode="lin" valueType="num">
                                      <p:cBhvr additive="base">
                                        <p:cTn id="688" dur="4500" fill="hold"/>
                                        <p:tgtEl>
                                          <p:spTgt spid="157"/>
                                        </p:tgtEl>
                                        <p:attrNameLst>
                                          <p:attrName>ppt_y</p:attrName>
                                        </p:attrNameLst>
                                      </p:cBhvr>
                                      <p:tavLst>
                                        <p:tav tm="0">
                                          <p:val>
                                            <p:strVal val="#ppt_y"/>
                                          </p:val>
                                        </p:tav>
                                        <p:tav tm="100000">
                                          <p:val>
                                            <p:strVal val="#ppt_y"/>
                                          </p:val>
                                        </p:tav>
                                      </p:tavLst>
                                    </p:anim>
                                  </p:childTnLst>
                                </p:cTn>
                              </p:par>
                              <p:par>
                                <p:cTn id="689" presetID="2" presetClass="exit" presetSubtype="8" fill="hold" nodeType="withEffect">
                                  <p:stCondLst>
                                    <p:cond delay="0"/>
                                  </p:stCondLst>
                                  <p:childTnLst>
                                    <p:anim calcmode="lin" valueType="num">
                                      <p:cBhvr additive="base">
                                        <p:cTn id="690" dur="4500"/>
                                        <p:tgtEl>
                                          <p:spTgt spid="157"/>
                                        </p:tgtEl>
                                        <p:attrNameLst>
                                          <p:attrName>ppt_x</p:attrName>
                                        </p:attrNameLst>
                                      </p:cBhvr>
                                      <p:tavLst>
                                        <p:tav tm="0">
                                          <p:val>
                                            <p:strVal val="ppt_x"/>
                                          </p:val>
                                        </p:tav>
                                        <p:tav tm="100000">
                                          <p:val>
                                            <p:strVal val="0-ppt_w/2"/>
                                          </p:val>
                                        </p:tav>
                                      </p:tavLst>
                                    </p:anim>
                                    <p:anim calcmode="lin" valueType="num">
                                      <p:cBhvr additive="base">
                                        <p:cTn id="691" dur="4500"/>
                                        <p:tgtEl>
                                          <p:spTgt spid="157"/>
                                        </p:tgtEl>
                                        <p:attrNameLst>
                                          <p:attrName>ppt_y</p:attrName>
                                        </p:attrNameLst>
                                      </p:cBhvr>
                                      <p:tavLst>
                                        <p:tav tm="0">
                                          <p:val>
                                            <p:strVal val="ppt_y"/>
                                          </p:val>
                                        </p:tav>
                                        <p:tav tm="100000">
                                          <p:val>
                                            <p:strVal val="ppt_y"/>
                                          </p:val>
                                        </p:tav>
                                      </p:tavLst>
                                    </p:anim>
                                    <p:set>
                                      <p:cBhvr>
                                        <p:cTn id="692" dur="1" fill="hold">
                                          <p:stCondLst>
                                            <p:cond delay="4499"/>
                                          </p:stCondLst>
                                        </p:cTn>
                                        <p:tgtEl>
                                          <p:spTgt spid="157"/>
                                        </p:tgtEl>
                                        <p:attrNameLst>
                                          <p:attrName>style.visibility</p:attrName>
                                        </p:attrNameLst>
                                      </p:cBhvr>
                                      <p:to>
                                        <p:strVal val="hidden"/>
                                      </p:to>
                                    </p:set>
                                  </p:childTnLst>
                                </p:cTn>
                              </p:par>
                              <p:par>
                                <p:cTn id="693" presetID="8" presetClass="emph" presetSubtype="0" fill="hold" nodeType="withEffect">
                                  <p:stCondLst>
                                    <p:cond delay="0"/>
                                  </p:stCondLst>
                                  <p:childTnLst>
                                    <p:animRot by="-21600000">
                                      <p:cBhvr>
                                        <p:cTn id="694" dur="4500" fill="hold"/>
                                        <p:tgtEl>
                                          <p:spTgt spid="157"/>
                                        </p:tgtEl>
                                        <p:attrNameLst>
                                          <p:attrName>r</p:attrName>
                                        </p:attrNameLst>
                                      </p:cBhvr>
                                    </p:animRot>
                                  </p:childTnLst>
                                </p:cTn>
                              </p:par>
                              <p:par>
                                <p:cTn id="695" presetID="2" presetClass="entr" presetSubtype="8" fill="hold" nodeType="withEffect">
                                  <p:stCondLst>
                                    <p:cond delay="0"/>
                                  </p:stCondLst>
                                  <p:childTnLst>
                                    <p:set>
                                      <p:cBhvr>
                                        <p:cTn id="696" dur="1" fill="hold">
                                          <p:stCondLst>
                                            <p:cond delay="0"/>
                                          </p:stCondLst>
                                        </p:cTn>
                                        <p:tgtEl>
                                          <p:spTgt spid="154"/>
                                        </p:tgtEl>
                                        <p:attrNameLst>
                                          <p:attrName>style.visibility</p:attrName>
                                        </p:attrNameLst>
                                      </p:cBhvr>
                                      <p:to>
                                        <p:strVal val="visible"/>
                                      </p:to>
                                    </p:set>
                                    <p:anim calcmode="lin" valueType="num">
                                      <p:cBhvr additive="base">
                                        <p:cTn id="697" dur="4500" fill="hold"/>
                                        <p:tgtEl>
                                          <p:spTgt spid="154"/>
                                        </p:tgtEl>
                                        <p:attrNameLst>
                                          <p:attrName>ppt_x</p:attrName>
                                        </p:attrNameLst>
                                      </p:cBhvr>
                                      <p:tavLst>
                                        <p:tav tm="0">
                                          <p:val>
                                            <p:strVal val="0-#ppt_w/2"/>
                                          </p:val>
                                        </p:tav>
                                        <p:tav tm="100000">
                                          <p:val>
                                            <p:strVal val="#ppt_x"/>
                                          </p:val>
                                        </p:tav>
                                      </p:tavLst>
                                    </p:anim>
                                    <p:anim calcmode="lin" valueType="num">
                                      <p:cBhvr additive="base">
                                        <p:cTn id="698" dur="4500" fill="hold"/>
                                        <p:tgtEl>
                                          <p:spTgt spid="154"/>
                                        </p:tgtEl>
                                        <p:attrNameLst>
                                          <p:attrName>ppt_y</p:attrName>
                                        </p:attrNameLst>
                                      </p:cBhvr>
                                      <p:tavLst>
                                        <p:tav tm="0">
                                          <p:val>
                                            <p:strVal val="#ppt_y"/>
                                          </p:val>
                                        </p:tav>
                                        <p:tav tm="100000">
                                          <p:val>
                                            <p:strVal val="#ppt_y"/>
                                          </p:val>
                                        </p:tav>
                                      </p:tavLst>
                                    </p:anim>
                                  </p:childTnLst>
                                </p:cTn>
                              </p:par>
                              <p:par>
                                <p:cTn id="699" presetID="2" presetClass="exit" presetSubtype="8" fill="hold" nodeType="withEffect">
                                  <p:stCondLst>
                                    <p:cond delay="0"/>
                                  </p:stCondLst>
                                  <p:childTnLst>
                                    <p:anim calcmode="lin" valueType="num">
                                      <p:cBhvr additive="base">
                                        <p:cTn id="700" dur="4500"/>
                                        <p:tgtEl>
                                          <p:spTgt spid="154"/>
                                        </p:tgtEl>
                                        <p:attrNameLst>
                                          <p:attrName>ppt_x</p:attrName>
                                        </p:attrNameLst>
                                      </p:cBhvr>
                                      <p:tavLst>
                                        <p:tav tm="0">
                                          <p:val>
                                            <p:strVal val="ppt_x"/>
                                          </p:val>
                                        </p:tav>
                                        <p:tav tm="100000">
                                          <p:val>
                                            <p:strVal val="0-ppt_w/2"/>
                                          </p:val>
                                        </p:tav>
                                      </p:tavLst>
                                    </p:anim>
                                    <p:anim calcmode="lin" valueType="num">
                                      <p:cBhvr additive="base">
                                        <p:cTn id="701" dur="4500"/>
                                        <p:tgtEl>
                                          <p:spTgt spid="154"/>
                                        </p:tgtEl>
                                        <p:attrNameLst>
                                          <p:attrName>ppt_y</p:attrName>
                                        </p:attrNameLst>
                                      </p:cBhvr>
                                      <p:tavLst>
                                        <p:tav tm="0">
                                          <p:val>
                                            <p:strVal val="ppt_y"/>
                                          </p:val>
                                        </p:tav>
                                        <p:tav tm="100000">
                                          <p:val>
                                            <p:strVal val="ppt_y"/>
                                          </p:val>
                                        </p:tav>
                                      </p:tavLst>
                                    </p:anim>
                                    <p:set>
                                      <p:cBhvr>
                                        <p:cTn id="702" dur="1" fill="hold">
                                          <p:stCondLst>
                                            <p:cond delay="4499"/>
                                          </p:stCondLst>
                                        </p:cTn>
                                        <p:tgtEl>
                                          <p:spTgt spid="154"/>
                                        </p:tgtEl>
                                        <p:attrNameLst>
                                          <p:attrName>style.visibility</p:attrName>
                                        </p:attrNameLst>
                                      </p:cBhvr>
                                      <p:to>
                                        <p:strVal val="hidden"/>
                                      </p:to>
                                    </p:set>
                                  </p:childTnLst>
                                </p:cTn>
                              </p:par>
                              <p:par>
                                <p:cTn id="703" presetID="8" presetClass="emph" presetSubtype="0" fill="hold" nodeType="withEffect">
                                  <p:stCondLst>
                                    <p:cond delay="0"/>
                                  </p:stCondLst>
                                  <p:childTnLst>
                                    <p:animRot by="-21600000">
                                      <p:cBhvr>
                                        <p:cTn id="704" dur="4500" fill="hold"/>
                                        <p:tgtEl>
                                          <p:spTgt spid="154"/>
                                        </p:tgtEl>
                                        <p:attrNameLst>
                                          <p:attrName>r</p:attrName>
                                        </p:attrNameLst>
                                      </p:cBhvr>
                                    </p:animRot>
                                  </p:childTnLst>
                                </p:cTn>
                              </p:par>
                              <p:par>
                                <p:cTn id="705" presetID="2" presetClass="entr" presetSubtype="8" fill="hold" nodeType="withEffect">
                                  <p:stCondLst>
                                    <p:cond delay="0"/>
                                  </p:stCondLst>
                                  <p:childTnLst>
                                    <p:set>
                                      <p:cBhvr>
                                        <p:cTn id="706" dur="1" fill="hold">
                                          <p:stCondLst>
                                            <p:cond delay="0"/>
                                          </p:stCondLst>
                                        </p:cTn>
                                        <p:tgtEl>
                                          <p:spTgt spid="151"/>
                                        </p:tgtEl>
                                        <p:attrNameLst>
                                          <p:attrName>style.visibility</p:attrName>
                                        </p:attrNameLst>
                                      </p:cBhvr>
                                      <p:to>
                                        <p:strVal val="visible"/>
                                      </p:to>
                                    </p:set>
                                    <p:anim calcmode="lin" valueType="num">
                                      <p:cBhvr additive="base">
                                        <p:cTn id="707" dur="4500" fill="hold"/>
                                        <p:tgtEl>
                                          <p:spTgt spid="151"/>
                                        </p:tgtEl>
                                        <p:attrNameLst>
                                          <p:attrName>ppt_x</p:attrName>
                                        </p:attrNameLst>
                                      </p:cBhvr>
                                      <p:tavLst>
                                        <p:tav tm="0">
                                          <p:val>
                                            <p:strVal val="0-#ppt_w/2"/>
                                          </p:val>
                                        </p:tav>
                                        <p:tav tm="100000">
                                          <p:val>
                                            <p:strVal val="#ppt_x"/>
                                          </p:val>
                                        </p:tav>
                                      </p:tavLst>
                                    </p:anim>
                                    <p:anim calcmode="lin" valueType="num">
                                      <p:cBhvr additive="base">
                                        <p:cTn id="708" dur="4500" fill="hold"/>
                                        <p:tgtEl>
                                          <p:spTgt spid="151"/>
                                        </p:tgtEl>
                                        <p:attrNameLst>
                                          <p:attrName>ppt_y</p:attrName>
                                        </p:attrNameLst>
                                      </p:cBhvr>
                                      <p:tavLst>
                                        <p:tav tm="0">
                                          <p:val>
                                            <p:strVal val="#ppt_y"/>
                                          </p:val>
                                        </p:tav>
                                        <p:tav tm="100000">
                                          <p:val>
                                            <p:strVal val="#ppt_y"/>
                                          </p:val>
                                        </p:tav>
                                      </p:tavLst>
                                    </p:anim>
                                  </p:childTnLst>
                                </p:cTn>
                              </p:par>
                              <p:par>
                                <p:cTn id="709" presetID="2" presetClass="exit" presetSubtype="8" fill="hold" nodeType="withEffect">
                                  <p:stCondLst>
                                    <p:cond delay="0"/>
                                  </p:stCondLst>
                                  <p:childTnLst>
                                    <p:anim calcmode="lin" valueType="num">
                                      <p:cBhvr additive="base">
                                        <p:cTn id="710" dur="4500"/>
                                        <p:tgtEl>
                                          <p:spTgt spid="151"/>
                                        </p:tgtEl>
                                        <p:attrNameLst>
                                          <p:attrName>ppt_x</p:attrName>
                                        </p:attrNameLst>
                                      </p:cBhvr>
                                      <p:tavLst>
                                        <p:tav tm="0">
                                          <p:val>
                                            <p:strVal val="ppt_x"/>
                                          </p:val>
                                        </p:tav>
                                        <p:tav tm="100000">
                                          <p:val>
                                            <p:strVal val="0-ppt_w/2"/>
                                          </p:val>
                                        </p:tav>
                                      </p:tavLst>
                                    </p:anim>
                                    <p:anim calcmode="lin" valueType="num">
                                      <p:cBhvr additive="base">
                                        <p:cTn id="711" dur="4500"/>
                                        <p:tgtEl>
                                          <p:spTgt spid="151"/>
                                        </p:tgtEl>
                                        <p:attrNameLst>
                                          <p:attrName>ppt_y</p:attrName>
                                        </p:attrNameLst>
                                      </p:cBhvr>
                                      <p:tavLst>
                                        <p:tav tm="0">
                                          <p:val>
                                            <p:strVal val="ppt_y"/>
                                          </p:val>
                                        </p:tav>
                                        <p:tav tm="100000">
                                          <p:val>
                                            <p:strVal val="ppt_y"/>
                                          </p:val>
                                        </p:tav>
                                      </p:tavLst>
                                    </p:anim>
                                    <p:set>
                                      <p:cBhvr>
                                        <p:cTn id="712" dur="1" fill="hold">
                                          <p:stCondLst>
                                            <p:cond delay="4499"/>
                                          </p:stCondLst>
                                        </p:cTn>
                                        <p:tgtEl>
                                          <p:spTgt spid="151"/>
                                        </p:tgtEl>
                                        <p:attrNameLst>
                                          <p:attrName>style.visibility</p:attrName>
                                        </p:attrNameLst>
                                      </p:cBhvr>
                                      <p:to>
                                        <p:strVal val="hidden"/>
                                      </p:to>
                                    </p:set>
                                  </p:childTnLst>
                                </p:cTn>
                              </p:par>
                              <p:par>
                                <p:cTn id="713" presetID="8" presetClass="emph" presetSubtype="0" fill="hold" nodeType="withEffect">
                                  <p:stCondLst>
                                    <p:cond delay="0"/>
                                  </p:stCondLst>
                                  <p:childTnLst>
                                    <p:animRot by="-21600000">
                                      <p:cBhvr>
                                        <p:cTn id="714" dur="4500" fill="hold"/>
                                        <p:tgtEl>
                                          <p:spTgt spid="151"/>
                                        </p:tgtEl>
                                        <p:attrNameLst>
                                          <p:attrName>r</p:attrName>
                                        </p:attrNameLst>
                                      </p:cBhvr>
                                    </p:animRot>
                                  </p:childTnLst>
                                </p:cTn>
                              </p:par>
                              <p:par>
                                <p:cTn id="715" presetID="2" presetClass="entr" presetSubtype="8" fill="hold" nodeType="withEffect">
                                  <p:stCondLst>
                                    <p:cond delay="0"/>
                                  </p:stCondLst>
                                  <p:childTnLst>
                                    <p:set>
                                      <p:cBhvr>
                                        <p:cTn id="716" dur="1" fill="hold">
                                          <p:stCondLst>
                                            <p:cond delay="0"/>
                                          </p:stCondLst>
                                        </p:cTn>
                                        <p:tgtEl>
                                          <p:spTgt spid="211"/>
                                        </p:tgtEl>
                                        <p:attrNameLst>
                                          <p:attrName>style.visibility</p:attrName>
                                        </p:attrNameLst>
                                      </p:cBhvr>
                                      <p:to>
                                        <p:strVal val="visible"/>
                                      </p:to>
                                    </p:set>
                                    <p:anim calcmode="lin" valueType="num">
                                      <p:cBhvr additive="base">
                                        <p:cTn id="717" dur="4500" fill="hold"/>
                                        <p:tgtEl>
                                          <p:spTgt spid="211"/>
                                        </p:tgtEl>
                                        <p:attrNameLst>
                                          <p:attrName>ppt_x</p:attrName>
                                        </p:attrNameLst>
                                      </p:cBhvr>
                                      <p:tavLst>
                                        <p:tav tm="0">
                                          <p:val>
                                            <p:strVal val="0-#ppt_w/2"/>
                                          </p:val>
                                        </p:tav>
                                        <p:tav tm="100000">
                                          <p:val>
                                            <p:strVal val="#ppt_x"/>
                                          </p:val>
                                        </p:tav>
                                      </p:tavLst>
                                    </p:anim>
                                    <p:anim calcmode="lin" valueType="num">
                                      <p:cBhvr additive="base">
                                        <p:cTn id="718" dur="4500" fill="hold"/>
                                        <p:tgtEl>
                                          <p:spTgt spid="211"/>
                                        </p:tgtEl>
                                        <p:attrNameLst>
                                          <p:attrName>ppt_y</p:attrName>
                                        </p:attrNameLst>
                                      </p:cBhvr>
                                      <p:tavLst>
                                        <p:tav tm="0">
                                          <p:val>
                                            <p:strVal val="#ppt_y"/>
                                          </p:val>
                                        </p:tav>
                                        <p:tav tm="100000">
                                          <p:val>
                                            <p:strVal val="#ppt_y"/>
                                          </p:val>
                                        </p:tav>
                                      </p:tavLst>
                                    </p:anim>
                                  </p:childTnLst>
                                </p:cTn>
                              </p:par>
                              <p:par>
                                <p:cTn id="719" presetID="2" presetClass="exit" presetSubtype="8" fill="hold" nodeType="withEffect">
                                  <p:stCondLst>
                                    <p:cond delay="0"/>
                                  </p:stCondLst>
                                  <p:childTnLst>
                                    <p:anim calcmode="lin" valueType="num">
                                      <p:cBhvr additive="base">
                                        <p:cTn id="720" dur="4500"/>
                                        <p:tgtEl>
                                          <p:spTgt spid="211"/>
                                        </p:tgtEl>
                                        <p:attrNameLst>
                                          <p:attrName>ppt_x</p:attrName>
                                        </p:attrNameLst>
                                      </p:cBhvr>
                                      <p:tavLst>
                                        <p:tav tm="0">
                                          <p:val>
                                            <p:strVal val="ppt_x"/>
                                          </p:val>
                                        </p:tav>
                                        <p:tav tm="100000">
                                          <p:val>
                                            <p:strVal val="0-ppt_w/2"/>
                                          </p:val>
                                        </p:tav>
                                      </p:tavLst>
                                    </p:anim>
                                    <p:anim calcmode="lin" valueType="num">
                                      <p:cBhvr additive="base">
                                        <p:cTn id="721" dur="4500"/>
                                        <p:tgtEl>
                                          <p:spTgt spid="211"/>
                                        </p:tgtEl>
                                        <p:attrNameLst>
                                          <p:attrName>ppt_y</p:attrName>
                                        </p:attrNameLst>
                                      </p:cBhvr>
                                      <p:tavLst>
                                        <p:tav tm="0">
                                          <p:val>
                                            <p:strVal val="ppt_y"/>
                                          </p:val>
                                        </p:tav>
                                        <p:tav tm="100000">
                                          <p:val>
                                            <p:strVal val="ppt_y"/>
                                          </p:val>
                                        </p:tav>
                                      </p:tavLst>
                                    </p:anim>
                                    <p:set>
                                      <p:cBhvr>
                                        <p:cTn id="722" dur="1" fill="hold">
                                          <p:stCondLst>
                                            <p:cond delay="4499"/>
                                          </p:stCondLst>
                                        </p:cTn>
                                        <p:tgtEl>
                                          <p:spTgt spid="211"/>
                                        </p:tgtEl>
                                        <p:attrNameLst>
                                          <p:attrName>style.visibility</p:attrName>
                                        </p:attrNameLst>
                                      </p:cBhvr>
                                      <p:to>
                                        <p:strVal val="hidden"/>
                                      </p:to>
                                    </p:set>
                                  </p:childTnLst>
                                </p:cTn>
                              </p:par>
                              <p:par>
                                <p:cTn id="723" presetID="8" presetClass="emph" presetSubtype="0" fill="hold" nodeType="withEffect">
                                  <p:stCondLst>
                                    <p:cond delay="0"/>
                                  </p:stCondLst>
                                  <p:childTnLst>
                                    <p:animRot by="-21600000">
                                      <p:cBhvr>
                                        <p:cTn id="724" dur="4500" fill="hold"/>
                                        <p:tgtEl>
                                          <p:spTgt spid="211"/>
                                        </p:tgtEl>
                                        <p:attrNameLst>
                                          <p:attrName>r</p:attrName>
                                        </p:attrNameLst>
                                      </p:cBhvr>
                                    </p:animRot>
                                  </p:childTnLst>
                                </p:cTn>
                              </p:par>
                              <p:par>
                                <p:cTn id="725" presetID="2" presetClass="entr" presetSubtype="8" fill="hold" nodeType="withEffect">
                                  <p:stCondLst>
                                    <p:cond delay="0"/>
                                  </p:stCondLst>
                                  <p:childTnLst>
                                    <p:set>
                                      <p:cBhvr>
                                        <p:cTn id="726" dur="1" fill="hold">
                                          <p:stCondLst>
                                            <p:cond delay="0"/>
                                          </p:stCondLst>
                                        </p:cTn>
                                        <p:tgtEl>
                                          <p:spTgt spid="208"/>
                                        </p:tgtEl>
                                        <p:attrNameLst>
                                          <p:attrName>style.visibility</p:attrName>
                                        </p:attrNameLst>
                                      </p:cBhvr>
                                      <p:to>
                                        <p:strVal val="visible"/>
                                      </p:to>
                                    </p:set>
                                    <p:anim calcmode="lin" valueType="num">
                                      <p:cBhvr additive="base">
                                        <p:cTn id="727" dur="4500" fill="hold"/>
                                        <p:tgtEl>
                                          <p:spTgt spid="208"/>
                                        </p:tgtEl>
                                        <p:attrNameLst>
                                          <p:attrName>ppt_x</p:attrName>
                                        </p:attrNameLst>
                                      </p:cBhvr>
                                      <p:tavLst>
                                        <p:tav tm="0">
                                          <p:val>
                                            <p:strVal val="0-#ppt_w/2"/>
                                          </p:val>
                                        </p:tav>
                                        <p:tav tm="100000">
                                          <p:val>
                                            <p:strVal val="#ppt_x"/>
                                          </p:val>
                                        </p:tav>
                                      </p:tavLst>
                                    </p:anim>
                                    <p:anim calcmode="lin" valueType="num">
                                      <p:cBhvr additive="base">
                                        <p:cTn id="728" dur="4500" fill="hold"/>
                                        <p:tgtEl>
                                          <p:spTgt spid="208"/>
                                        </p:tgtEl>
                                        <p:attrNameLst>
                                          <p:attrName>ppt_y</p:attrName>
                                        </p:attrNameLst>
                                      </p:cBhvr>
                                      <p:tavLst>
                                        <p:tav tm="0">
                                          <p:val>
                                            <p:strVal val="#ppt_y"/>
                                          </p:val>
                                        </p:tav>
                                        <p:tav tm="100000">
                                          <p:val>
                                            <p:strVal val="#ppt_y"/>
                                          </p:val>
                                        </p:tav>
                                      </p:tavLst>
                                    </p:anim>
                                  </p:childTnLst>
                                </p:cTn>
                              </p:par>
                              <p:par>
                                <p:cTn id="729" presetID="2" presetClass="exit" presetSubtype="8" fill="hold" nodeType="withEffect">
                                  <p:stCondLst>
                                    <p:cond delay="0"/>
                                  </p:stCondLst>
                                  <p:childTnLst>
                                    <p:anim calcmode="lin" valueType="num">
                                      <p:cBhvr additive="base">
                                        <p:cTn id="730" dur="4500"/>
                                        <p:tgtEl>
                                          <p:spTgt spid="208"/>
                                        </p:tgtEl>
                                        <p:attrNameLst>
                                          <p:attrName>ppt_x</p:attrName>
                                        </p:attrNameLst>
                                      </p:cBhvr>
                                      <p:tavLst>
                                        <p:tav tm="0">
                                          <p:val>
                                            <p:strVal val="ppt_x"/>
                                          </p:val>
                                        </p:tav>
                                        <p:tav tm="100000">
                                          <p:val>
                                            <p:strVal val="0-ppt_w/2"/>
                                          </p:val>
                                        </p:tav>
                                      </p:tavLst>
                                    </p:anim>
                                    <p:anim calcmode="lin" valueType="num">
                                      <p:cBhvr additive="base">
                                        <p:cTn id="731" dur="4500"/>
                                        <p:tgtEl>
                                          <p:spTgt spid="208"/>
                                        </p:tgtEl>
                                        <p:attrNameLst>
                                          <p:attrName>ppt_y</p:attrName>
                                        </p:attrNameLst>
                                      </p:cBhvr>
                                      <p:tavLst>
                                        <p:tav tm="0">
                                          <p:val>
                                            <p:strVal val="ppt_y"/>
                                          </p:val>
                                        </p:tav>
                                        <p:tav tm="100000">
                                          <p:val>
                                            <p:strVal val="ppt_y"/>
                                          </p:val>
                                        </p:tav>
                                      </p:tavLst>
                                    </p:anim>
                                    <p:set>
                                      <p:cBhvr>
                                        <p:cTn id="732" dur="1" fill="hold">
                                          <p:stCondLst>
                                            <p:cond delay="4499"/>
                                          </p:stCondLst>
                                        </p:cTn>
                                        <p:tgtEl>
                                          <p:spTgt spid="208"/>
                                        </p:tgtEl>
                                        <p:attrNameLst>
                                          <p:attrName>style.visibility</p:attrName>
                                        </p:attrNameLst>
                                      </p:cBhvr>
                                      <p:to>
                                        <p:strVal val="hidden"/>
                                      </p:to>
                                    </p:set>
                                  </p:childTnLst>
                                </p:cTn>
                              </p:par>
                              <p:par>
                                <p:cTn id="733" presetID="8" presetClass="emph" presetSubtype="0" fill="hold" nodeType="withEffect">
                                  <p:stCondLst>
                                    <p:cond delay="0"/>
                                  </p:stCondLst>
                                  <p:childTnLst>
                                    <p:animRot by="-21600000">
                                      <p:cBhvr>
                                        <p:cTn id="734" dur="4500" fill="hold"/>
                                        <p:tgtEl>
                                          <p:spTgt spid="208"/>
                                        </p:tgtEl>
                                        <p:attrNameLst>
                                          <p:attrName>r</p:attrName>
                                        </p:attrNameLst>
                                      </p:cBhvr>
                                    </p:animRot>
                                  </p:childTnLst>
                                </p:cTn>
                              </p:par>
                              <p:par>
                                <p:cTn id="735" presetID="2" presetClass="entr" presetSubtype="8" fill="hold" nodeType="withEffect">
                                  <p:stCondLst>
                                    <p:cond delay="0"/>
                                  </p:stCondLst>
                                  <p:childTnLst>
                                    <p:set>
                                      <p:cBhvr>
                                        <p:cTn id="736" dur="1" fill="hold">
                                          <p:stCondLst>
                                            <p:cond delay="0"/>
                                          </p:stCondLst>
                                        </p:cTn>
                                        <p:tgtEl>
                                          <p:spTgt spid="205"/>
                                        </p:tgtEl>
                                        <p:attrNameLst>
                                          <p:attrName>style.visibility</p:attrName>
                                        </p:attrNameLst>
                                      </p:cBhvr>
                                      <p:to>
                                        <p:strVal val="visible"/>
                                      </p:to>
                                    </p:set>
                                    <p:anim calcmode="lin" valueType="num">
                                      <p:cBhvr additive="base">
                                        <p:cTn id="737" dur="4500" fill="hold"/>
                                        <p:tgtEl>
                                          <p:spTgt spid="205"/>
                                        </p:tgtEl>
                                        <p:attrNameLst>
                                          <p:attrName>ppt_x</p:attrName>
                                        </p:attrNameLst>
                                      </p:cBhvr>
                                      <p:tavLst>
                                        <p:tav tm="0">
                                          <p:val>
                                            <p:strVal val="0-#ppt_w/2"/>
                                          </p:val>
                                        </p:tav>
                                        <p:tav tm="100000">
                                          <p:val>
                                            <p:strVal val="#ppt_x"/>
                                          </p:val>
                                        </p:tav>
                                      </p:tavLst>
                                    </p:anim>
                                    <p:anim calcmode="lin" valueType="num">
                                      <p:cBhvr additive="base">
                                        <p:cTn id="738" dur="4500" fill="hold"/>
                                        <p:tgtEl>
                                          <p:spTgt spid="205"/>
                                        </p:tgtEl>
                                        <p:attrNameLst>
                                          <p:attrName>ppt_y</p:attrName>
                                        </p:attrNameLst>
                                      </p:cBhvr>
                                      <p:tavLst>
                                        <p:tav tm="0">
                                          <p:val>
                                            <p:strVal val="#ppt_y"/>
                                          </p:val>
                                        </p:tav>
                                        <p:tav tm="100000">
                                          <p:val>
                                            <p:strVal val="#ppt_y"/>
                                          </p:val>
                                        </p:tav>
                                      </p:tavLst>
                                    </p:anim>
                                  </p:childTnLst>
                                </p:cTn>
                              </p:par>
                              <p:par>
                                <p:cTn id="739" presetID="2" presetClass="exit" presetSubtype="8" fill="hold" nodeType="withEffect">
                                  <p:stCondLst>
                                    <p:cond delay="0"/>
                                  </p:stCondLst>
                                  <p:childTnLst>
                                    <p:anim calcmode="lin" valueType="num">
                                      <p:cBhvr additive="base">
                                        <p:cTn id="740" dur="4500"/>
                                        <p:tgtEl>
                                          <p:spTgt spid="205"/>
                                        </p:tgtEl>
                                        <p:attrNameLst>
                                          <p:attrName>ppt_x</p:attrName>
                                        </p:attrNameLst>
                                      </p:cBhvr>
                                      <p:tavLst>
                                        <p:tav tm="0">
                                          <p:val>
                                            <p:strVal val="ppt_x"/>
                                          </p:val>
                                        </p:tav>
                                        <p:tav tm="100000">
                                          <p:val>
                                            <p:strVal val="0-ppt_w/2"/>
                                          </p:val>
                                        </p:tav>
                                      </p:tavLst>
                                    </p:anim>
                                    <p:anim calcmode="lin" valueType="num">
                                      <p:cBhvr additive="base">
                                        <p:cTn id="741" dur="4500"/>
                                        <p:tgtEl>
                                          <p:spTgt spid="205"/>
                                        </p:tgtEl>
                                        <p:attrNameLst>
                                          <p:attrName>ppt_y</p:attrName>
                                        </p:attrNameLst>
                                      </p:cBhvr>
                                      <p:tavLst>
                                        <p:tav tm="0">
                                          <p:val>
                                            <p:strVal val="ppt_y"/>
                                          </p:val>
                                        </p:tav>
                                        <p:tav tm="100000">
                                          <p:val>
                                            <p:strVal val="ppt_y"/>
                                          </p:val>
                                        </p:tav>
                                      </p:tavLst>
                                    </p:anim>
                                    <p:set>
                                      <p:cBhvr>
                                        <p:cTn id="742" dur="1" fill="hold">
                                          <p:stCondLst>
                                            <p:cond delay="4499"/>
                                          </p:stCondLst>
                                        </p:cTn>
                                        <p:tgtEl>
                                          <p:spTgt spid="205"/>
                                        </p:tgtEl>
                                        <p:attrNameLst>
                                          <p:attrName>style.visibility</p:attrName>
                                        </p:attrNameLst>
                                      </p:cBhvr>
                                      <p:to>
                                        <p:strVal val="hidden"/>
                                      </p:to>
                                    </p:set>
                                  </p:childTnLst>
                                </p:cTn>
                              </p:par>
                              <p:par>
                                <p:cTn id="743" presetID="8" presetClass="emph" presetSubtype="0" fill="hold" nodeType="withEffect">
                                  <p:stCondLst>
                                    <p:cond delay="0"/>
                                  </p:stCondLst>
                                  <p:childTnLst>
                                    <p:animRot by="-21600000">
                                      <p:cBhvr>
                                        <p:cTn id="744" dur="4500" fill="hold"/>
                                        <p:tgtEl>
                                          <p:spTgt spid="205"/>
                                        </p:tgtEl>
                                        <p:attrNameLst>
                                          <p:attrName>r</p:attrName>
                                        </p:attrNameLst>
                                      </p:cBhvr>
                                    </p:animRot>
                                  </p:childTnLst>
                                </p:cTn>
                              </p:par>
                              <p:par>
                                <p:cTn id="745" presetID="2" presetClass="entr" presetSubtype="8" fill="hold" nodeType="withEffect">
                                  <p:stCondLst>
                                    <p:cond delay="0"/>
                                  </p:stCondLst>
                                  <p:childTnLst>
                                    <p:set>
                                      <p:cBhvr>
                                        <p:cTn id="746" dur="1" fill="hold">
                                          <p:stCondLst>
                                            <p:cond delay="0"/>
                                          </p:stCondLst>
                                        </p:cTn>
                                        <p:tgtEl>
                                          <p:spTgt spid="202"/>
                                        </p:tgtEl>
                                        <p:attrNameLst>
                                          <p:attrName>style.visibility</p:attrName>
                                        </p:attrNameLst>
                                      </p:cBhvr>
                                      <p:to>
                                        <p:strVal val="visible"/>
                                      </p:to>
                                    </p:set>
                                    <p:anim calcmode="lin" valueType="num">
                                      <p:cBhvr additive="base">
                                        <p:cTn id="747" dur="4500" fill="hold"/>
                                        <p:tgtEl>
                                          <p:spTgt spid="202"/>
                                        </p:tgtEl>
                                        <p:attrNameLst>
                                          <p:attrName>ppt_x</p:attrName>
                                        </p:attrNameLst>
                                      </p:cBhvr>
                                      <p:tavLst>
                                        <p:tav tm="0">
                                          <p:val>
                                            <p:strVal val="0-#ppt_w/2"/>
                                          </p:val>
                                        </p:tav>
                                        <p:tav tm="100000">
                                          <p:val>
                                            <p:strVal val="#ppt_x"/>
                                          </p:val>
                                        </p:tav>
                                      </p:tavLst>
                                    </p:anim>
                                    <p:anim calcmode="lin" valueType="num">
                                      <p:cBhvr additive="base">
                                        <p:cTn id="748" dur="4500" fill="hold"/>
                                        <p:tgtEl>
                                          <p:spTgt spid="202"/>
                                        </p:tgtEl>
                                        <p:attrNameLst>
                                          <p:attrName>ppt_y</p:attrName>
                                        </p:attrNameLst>
                                      </p:cBhvr>
                                      <p:tavLst>
                                        <p:tav tm="0">
                                          <p:val>
                                            <p:strVal val="#ppt_y"/>
                                          </p:val>
                                        </p:tav>
                                        <p:tav tm="100000">
                                          <p:val>
                                            <p:strVal val="#ppt_y"/>
                                          </p:val>
                                        </p:tav>
                                      </p:tavLst>
                                    </p:anim>
                                  </p:childTnLst>
                                </p:cTn>
                              </p:par>
                              <p:par>
                                <p:cTn id="749" presetID="2" presetClass="exit" presetSubtype="8" fill="hold" nodeType="withEffect">
                                  <p:stCondLst>
                                    <p:cond delay="0"/>
                                  </p:stCondLst>
                                  <p:childTnLst>
                                    <p:anim calcmode="lin" valueType="num">
                                      <p:cBhvr additive="base">
                                        <p:cTn id="750" dur="4500"/>
                                        <p:tgtEl>
                                          <p:spTgt spid="202"/>
                                        </p:tgtEl>
                                        <p:attrNameLst>
                                          <p:attrName>ppt_x</p:attrName>
                                        </p:attrNameLst>
                                      </p:cBhvr>
                                      <p:tavLst>
                                        <p:tav tm="0">
                                          <p:val>
                                            <p:strVal val="ppt_x"/>
                                          </p:val>
                                        </p:tav>
                                        <p:tav tm="100000">
                                          <p:val>
                                            <p:strVal val="0-ppt_w/2"/>
                                          </p:val>
                                        </p:tav>
                                      </p:tavLst>
                                    </p:anim>
                                    <p:anim calcmode="lin" valueType="num">
                                      <p:cBhvr additive="base">
                                        <p:cTn id="751" dur="4500"/>
                                        <p:tgtEl>
                                          <p:spTgt spid="202"/>
                                        </p:tgtEl>
                                        <p:attrNameLst>
                                          <p:attrName>ppt_y</p:attrName>
                                        </p:attrNameLst>
                                      </p:cBhvr>
                                      <p:tavLst>
                                        <p:tav tm="0">
                                          <p:val>
                                            <p:strVal val="ppt_y"/>
                                          </p:val>
                                        </p:tav>
                                        <p:tav tm="100000">
                                          <p:val>
                                            <p:strVal val="ppt_y"/>
                                          </p:val>
                                        </p:tav>
                                      </p:tavLst>
                                    </p:anim>
                                    <p:set>
                                      <p:cBhvr>
                                        <p:cTn id="752" dur="1" fill="hold">
                                          <p:stCondLst>
                                            <p:cond delay="4499"/>
                                          </p:stCondLst>
                                        </p:cTn>
                                        <p:tgtEl>
                                          <p:spTgt spid="202"/>
                                        </p:tgtEl>
                                        <p:attrNameLst>
                                          <p:attrName>style.visibility</p:attrName>
                                        </p:attrNameLst>
                                      </p:cBhvr>
                                      <p:to>
                                        <p:strVal val="hidden"/>
                                      </p:to>
                                    </p:set>
                                  </p:childTnLst>
                                </p:cTn>
                              </p:par>
                              <p:par>
                                <p:cTn id="753" presetID="8" presetClass="emph" presetSubtype="0" fill="hold" nodeType="withEffect">
                                  <p:stCondLst>
                                    <p:cond delay="0"/>
                                  </p:stCondLst>
                                  <p:childTnLst>
                                    <p:animRot by="-21600000">
                                      <p:cBhvr>
                                        <p:cTn id="754" dur="4500" fill="hold"/>
                                        <p:tgtEl>
                                          <p:spTgt spid="202"/>
                                        </p:tgtEl>
                                        <p:attrNameLst>
                                          <p:attrName>r</p:attrName>
                                        </p:attrNameLst>
                                      </p:cBhvr>
                                    </p:animRot>
                                  </p:childTnLst>
                                </p:cTn>
                              </p:par>
                              <p:par>
                                <p:cTn id="755" presetID="2" presetClass="entr" presetSubtype="8" fill="hold" nodeType="withEffect">
                                  <p:stCondLst>
                                    <p:cond delay="0"/>
                                  </p:stCondLst>
                                  <p:childTnLst>
                                    <p:set>
                                      <p:cBhvr>
                                        <p:cTn id="756" dur="1" fill="hold">
                                          <p:stCondLst>
                                            <p:cond delay="0"/>
                                          </p:stCondLst>
                                        </p:cTn>
                                        <p:tgtEl>
                                          <p:spTgt spid="199"/>
                                        </p:tgtEl>
                                        <p:attrNameLst>
                                          <p:attrName>style.visibility</p:attrName>
                                        </p:attrNameLst>
                                      </p:cBhvr>
                                      <p:to>
                                        <p:strVal val="visible"/>
                                      </p:to>
                                    </p:set>
                                    <p:anim calcmode="lin" valueType="num">
                                      <p:cBhvr additive="base">
                                        <p:cTn id="757" dur="4500" fill="hold"/>
                                        <p:tgtEl>
                                          <p:spTgt spid="199"/>
                                        </p:tgtEl>
                                        <p:attrNameLst>
                                          <p:attrName>ppt_x</p:attrName>
                                        </p:attrNameLst>
                                      </p:cBhvr>
                                      <p:tavLst>
                                        <p:tav tm="0">
                                          <p:val>
                                            <p:strVal val="0-#ppt_w/2"/>
                                          </p:val>
                                        </p:tav>
                                        <p:tav tm="100000">
                                          <p:val>
                                            <p:strVal val="#ppt_x"/>
                                          </p:val>
                                        </p:tav>
                                      </p:tavLst>
                                    </p:anim>
                                    <p:anim calcmode="lin" valueType="num">
                                      <p:cBhvr additive="base">
                                        <p:cTn id="758" dur="4500" fill="hold"/>
                                        <p:tgtEl>
                                          <p:spTgt spid="199"/>
                                        </p:tgtEl>
                                        <p:attrNameLst>
                                          <p:attrName>ppt_y</p:attrName>
                                        </p:attrNameLst>
                                      </p:cBhvr>
                                      <p:tavLst>
                                        <p:tav tm="0">
                                          <p:val>
                                            <p:strVal val="#ppt_y"/>
                                          </p:val>
                                        </p:tav>
                                        <p:tav tm="100000">
                                          <p:val>
                                            <p:strVal val="#ppt_y"/>
                                          </p:val>
                                        </p:tav>
                                      </p:tavLst>
                                    </p:anim>
                                  </p:childTnLst>
                                </p:cTn>
                              </p:par>
                              <p:par>
                                <p:cTn id="759" presetID="2" presetClass="exit" presetSubtype="8" fill="hold" nodeType="withEffect">
                                  <p:stCondLst>
                                    <p:cond delay="0"/>
                                  </p:stCondLst>
                                  <p:childTnLst>
                                    <p:anim calcmode="lin" valueType="num">
                                      <p:cBhvr additive="base">
                                        <p:cTn id="760" dur="4500"/>
                                        <p:tgtEl>
                                          <p:spTgt spid="199"/>
                                        </p:tgtEl>
                                        <p:attrNameLst>
                                          <p:attrName>ppt_x</p:attrName>
                                        </p:attrNameLst>
                                      </p:cBhvr>
                                      <p:tavLst>
                                        <p:tav tm="0">
                                          <p:val>
                                            <p:strVal val="ppt_x"/>
                                          </p:val>
                                        </p:tav>
                                        <p:tav tm="100000">
                                          <p:val>
                                            <p:strVal val="0-ppt_w/2"/>
                                          </p:val>
                                        </p:tav>
                                      </p:tavLst>
                                    </p:anim>
                                    <p:anim calcmode="lin" valueType="num">
                                      <p:cBhvr additive="base">
                                        <p:cTn id="761" dur="4500"/>
                                        <p:tgtEl>
                                          <p:spTgt spid="199"/>
                                        </p:tgtEl>
                                        <p:attrNameLst>
                                          <p:attrName>ppt_y</p:attrName>
                                        </p:attrNameLst>
                                      </p:cBhvr>
                                      <p:tavLst>
                                        <p:tav tm="0">
                                          <p:val>
                                            <p:strVal val="ppt_y"/>
                                          </p:val>
                                        </p:tav>
                                        <p:tav tm="100000">
                                          <p:val>
                                            <p:strVal val="ppt_y"/>
                                          </p:val>
                                        </p:tav>
                                      </p:tavLst>
                                    </p:anim>
                                    <p:set>
                                      <p:cBhvr>
                                        <p:cTn id="762" dur="1" fill="hold">
                                          <p:stCondLst>
                                            <p:cond delay="4499"/>
                                          </p:stCondLst>
                                        </p:cTn>
                                        <p:tgtEl>
                                          <p:spTgt spid="199"/>
                                        </p:tgtEl>
                                        <p:attrNameLst>
                                          <p:attrName>style.visibility</p:attrName>
                                        </p:attrNameLst>
                                      </p:cBhvr>
                                      <p:to>
                                        <p:strVal val="hidden"/>
                                      </p:to>
                                    </p:set>
                                  </p:childTnLst>
                                </p:cTn>
                              </p:par>
                              <p:par>
                                <p:cTn id="763" presetID="8" presetClass="emph" presetSubtype="0" fill="hold" nodeType="withEffect">
                                  <p:stCondLst>
                                    <p:cond delay="0"/>
                                  </p:stCondLst>
                                  <p:childTnLst>
                                    <p:animRot by="-21600000">
                                      <p:cBhvr>
                                        <p:cTn id="764" dur="4500" fill="hold"/>
                                        <p:tgtEl>
                                          <p:spTgt spid="199"/>
                                        </p:tgtEl>
                                        <p:attrNameLst>
                                          <p:attrName>r</p:attrName>
                                        </p:attrNameLst>
                                      </p:cBhvr>
                                    </p:animRot>
                                  </p:childTnLst>
                                </p:cTn>
                              </p:par>
                              <p:par>
                                <p:cTn id="765" presetID="2" presetClass="entr" presetSubtype="8" fill="hold" nodeType="withEffect">
                                  <p:stCondLst>
                                    <p:cond delay="0"/>
                                  </p:stCondLst>
                                  <p:childTnLst>
                                    <p:set>
                                      <p:cBhvr>
                                        <p:cTn id="766" dur="1" fill="hold">
                                          <p:stCondLst>
                                            <p:cond delay="0"/>
                                          </p:stCondLst>
                                        </p:cTn>
                                        <p:tgtEl>
                                          <p:spTgt spid="196"/>
                                        </p:tgtEl>
                                        <p:attrNameLst>
                                          <p:attrName>style.visibility</p:attrName>
                                        </p:attrNameLst>
                                      </p:cBhvr>
                                      <p:to>
                                        <p:strVal val="visible"/>
                                      </p:to>
                                    </p:set>
                                    <p:anim calcmode="lin" valueType="num">
                                      <p:cBhvr additive="base">
                                        <p:cTn id="767" dur="4500" fill="hold"/>
                                        <p:tgtEl>
                                          <p:spTgt spid="196"/>
                                        </p:tgtEl>
                                        <p:attrNameLst>
                                          <p:attrName>ppt_x</p:attrName>
                                        </p:attrNameLst>
                                      </p:cBhvr>
                                      <p:tavLst>
                                        <p:tav tm="0">
                                          <p:val>
                                            <p:strVal val="0-#ppt_w/2"/>
                                          </p:val>
                                        </p:tav>
                                        <p:tav tm="100000">
                                          <p:val>
                                            <p:strVal val="#ppt_x"/>
                                          </p:val>
                                        </p:tav>
                                      </p:tavLst>
                                    </p:anim>
                                    <p:anim calcmode="lin" valueType="num">
                                      <p:cBhvr additive="base">
                                        <p:cTn id="768" dur="4500" fill="hold"/>
                                        <p:tgtEl>
                                          <p:spTgt spid="196"/>
                                        </p:tgtEl>
                                        <p:attrNameLst>
                                          <p:attrName>ppt_y</p:attrName>
                                        </p:attrNameLst>
                                      </p:cBhvr>
                                      <p:tavLst>
                                        <p:tav tm="0">
                                          <p:val>
                                            <p:strVal val="#ppt_y"/>
                                          </p:val>
                                        </p:tav>
                                        <p:tav tm="100000">
                                          <p:val>
                                            <p:strVal val="#ppt_y"/>
                                          </p:val>
                                        </p:tav>
                                      </p:tavLst>
                                    </p:anim>
                                  </p:childTnLst>
                                </p:cTn>
                              </p:par>
                              <p:par>
                                <p:cTn id="769" presetID="2" presetClass="exit" presetSubtype="8" fill="hold" nodeType="withEffect">
                                  <p:stCondLst>
                                    <p:cond delay="0"/>
                                  </p:stCondLst>
                                  <p:childTnLst>
                                    <p:anim calcmode="lin" valueType="num">
                                      <p:cBhvr additive="base">
                                        <p:cTn id="770" dur="4500"/>
                                        <p:tgtEl>
                                          <p:spTgt spid="196"/>
                                        </p:tgtEl>
                                        <p:attrNameLst>
                                          <p:attrName>ppt_x</p:attrName>
                                        </p:attrNameLst>
                                      </p:cBhvr>
                                      <p:tavLst>
                                        <p:tav tm="0">
                                          <p:val>
                                            <p:strVal val="ppt_x"/>
                                          </p:val>
                                        </p:tav>
                                        <p:tav tm="100000">
                                          <p:val>
                                            <p:strVal val="0-ppt_w/2"/>
                                          </p:val>
                                        </p:tav>
                                      </p:tavLst>
                                    </p:anim>
                                    <p:anim calcmode="lin" valueType="num">
                                      <p:cBhvr additive="base">
                                        <p:cTn id="771" dur="4500"/>
                                        <p:tgtEl>
                                          <p:spTgt spid="196"/>
                                        </p:tgtEl>
                                        <p:attrNameLst>
                                          <p:attrName>ppt_y</p:attrName>
                                        </p:attrNameLst>
                                      </p:cBhvr>
                                      <p:tavLst>
                                        <p:tav tm="0">
                                          <p:val>
                                            <p:strVal val="ppt_y"/>
                                          </p:val>
                                        </p:tav>
                                        <p:tav tm="100000">
                                          <p:val>
                                            <p:strVal val="ppt_y"/>
                                          </p:val>
                                        </p:tav>
                                      </p:tavLst>
                                    </p:anim>
                                    <p:set>
                                      <p:cBhvr>
                                        <p:cTn id="772" dur="1" fill="hold">
                                          <p:stCondLst>
                                            <p:cond delay="4499"/>
                                          </p:stCondLst>
                                        </p:cTn>
                                        <p:tgtEl>
                                          <p:spTgt spid="196"/>
                                        </p:tgtEl>
                                        <p:attrNameLst>
                                          <p:attrName>style.visibility</p:attrName>
                                        </p:attrNameLst>
                                      </p:cBhvr>
                                      <p:to>
                                        <p:strVal val="hidden"/>
                                      </p:to>
                                    </p:set>
                                  </p:childTnLst>
                                </p:cTn>
                              </p:par>
                              <p:par>
                                <p:cTn id="773" presetID="8" presetClass="emph" presetSubtype="0" fill="hold" nodeType="withEffect">
                                  <p:stCondLst>
                                    <p:cond delay="0"/>
                                  </p:stCondLst>
                                  <p:childTnLst>
                                    <p:animRot by="-21600000">
                                      <p:cBhvr>
                                        <p:cTn id="774" dur="4500" fill="hold"/>
                                        <p:tgtEl>
                                          <p:spTgt spid="196"/>
                                        </p:tgtEl>
                                        <p:attrNameLst>
                                          <p:attrName>r</p:attrName>
                                        </p:attrNameLst>
                                      </p:cBhvr>
                                    </p:animRot>
                                  </p:childTnLst>
                                </p:cTn>
                              </p:par>
                              <p:par>
                                <p:cTn id="775" presetID="2" presetClass="entr" presetSubtype="8" fill="hold" nodeType="withEffect">
                                  <p:stCondLst>
                                    <p:cond delay="0"/>
                                  </p:stCondLst>
                                  <p:childTnLst>
                                    <p:set>
                                      <p:cBhvr>
                                        <p:cTn id="776" dur="1" fill="hold">
                                          <p:stCondLst>
                                            <p:cond delay="0"/>
                                          </p:stCondLst>
                                        </p:cTn>
                                        <p:tgtEl>
                                          <p:spTgt spid="193"/>
                                        </p:tgtEl>
                                        <p:attrNameLst>
                                          <p:attrName>style.visibility</p:attrName>
                                        </p:attrNameLst>
                                      </p:cBhvr>
                                      <p:to>
                                        <p:strVal val="visible"/>
                                      </p:to>
                                    </p:set>
                                    <p:anim calcmode="lin" valueType="num">
                                      <p:cBhvr additive="base">
                                        <p:cTn id="777" dur="4500" fill="hold"/>
                                        <p:tgtEl>
                                          <p:spTgt spid="193"/>
                                        </p:tgtEl>
                                        <p:attrNameLst>
                                          <p:attrName>ppt_x</p:attrName>
                                        </p:attrNameLst>
                                      </p:cBhvr>
                                      <p:tavLst>
                                        <p:tav tm="0">
                                          <p:val>
                                            <p:strVal val="0-#ppt_w/2"/>
                                          </p:val>
                                        </p:tav>
                                        <p:tav tm="100000">
                                          <p:val>
                                            <p:strVal val="#ppt_x"/>
                                          </p:val>
                                        </p:tav>
                                      </p:tavLst>
                                    </p:anim>
                                    <p:anim calcmode="lin" valueType="num">
                                      <p:cBhvr additive="base">
                                        <p:cTn id="778" dur="4500" fill="hold"/>
                                        <p:tgtEl>
                                          <p:spTgt spid="193"/>
                                        </p:tgtEl>
                                        <p:attrNameLst>
                                          <p:attrName>ppt_y</p:attrName>
                                        </p:attrNameLst>
                                      </p:cBhvr>
                                      <p:tavLst>
                                        <p:tav tm="0">
                                          <p:val>
                                            <p:strVal val="#ppt_y"/>
                                          </p:val>
                                        </p:tav>
                                        <p:tav tm="100000">
                                          <p:val>
                                            <p:strVal val="#ppt_y"/>
                                          </p:val>
                                        </p:tav>
                                      </p:tavLst>
                                    </p:anim>
                                  </p:childTnLst>
                                </p:cTn>
                              </p:par>
                              <p:par>
                                <p:cTn id="779" presetID="2" presetClass="exit" presetSubtype="8" fill="hold" nodeType="withEffect">
                                  <p:stCondLst>
                                    <p:cond delay="0"/>
                                  </p:stCondLst>
                                  <p:childTnLst>
                                    <p:anim calcmode="lin" valueType="num">
                                      <p:cBhvr additive="base">
                                        <p:cTn id="780" dur="4500"/>
                                        <p:tgtEl>
                                          <p:spTgt spid="193"/>
                                        </p:tgtEl>
                                        <p:attrNameLst>
                                          <p:attrName>ppt_x</p:attrName>
                                        </p:attrNameLst>
                                      </p:cBhvr>
                                      <p:tavLst>
                                        <p:tav tm="0">
                                          <p:val>
                                            <p:strVal val="ppt_x"/>
                                          </p:val>
                                        </p:tav>
                                        <p:tav tm="100000">
                                          <p:val>
                                            <p:strVal val="0-ppt_w/2"/>
                                          </p:val>
                                        </p:tav>
                                      </p:tavLst>
                                    </p:anim>
                                    <p:anim calcmode="lin" valueType="num">
                                      <p:cBhvr additive="base">
                                        <p:cTn id="781" dur="4500"/>
                                        <p:tgtEl>
                                          <p:spTgt spid="193"/>
                                        </p:tgtEl>
                                        <p:attrNameLst>
                                          <p:attrName>ppt_y</p:attrName>
                                        </p:attrNameLst>
                                      </p:cBhvr>
                                      <p:tavLst>
                                        <p:tav tm="0">
                                          <p:val>
                                            <p:strVal val="ppt_y"/>
                                          </p:val>
                                        </p:tav>
                                        <p:tav tm="100000">
                                          <p:val>
                                            <p:strVal val="ppt_y"/>
                                          </p:val>
                                        </p:tav>
                                      </p:tavLst>
                                    </p:anim>
                                    <p:set>
                                      <p:cBhvr>
                                        <p:cTn id="782" dur="1" fill="hold">
                                          <p:stCondLst>
                                            <p:cond delay="4499"/>
                                          </p:stCondLst>
                                        </p:cTn>
                                        <p:tgtEl>
                                          <p:spTgt spid="193"/>
                                        </p:tgtEl>
                                        <p:attrNameLst>
                                          <p:attrName>style.visibility</p:attrName>
                                        </p:attrNameLst>
                                      </p:cBhvr>
                                      <p:to>
                                        <p:strVal val="hidden"/>
                                      </p:to>
                                    </p:set>
                                  </p:childTnLst>
                                </p:cTn>
                              </p:par>
                              <p:par>
                                <p:cTn id="783" presetID="8" presetClass="emph" presetSubtype="0" fill="hold" nodeType="withEffect">
                                  <p:stCondLst>
                                    <p:cond delay="0"/>
                                  </p:stCondLst>
                                  <p:childTnLst>
                                    <p:animRot by="-21600000">
                                      <p:cBhvr>
                                        <p:cTn id="784" dur="4500" fill="hold"/>
                                        <p:tgtEl>
                                          <p:spTgt spid="193"/>
                                        </p:tgtEl>
                                        <p:attrNameLst>
                                          <p:attrName>r</p:attrName>
                                        </p:attrNameLst>
                                      </p:cBhvr>
                                    </p:animRot>
                                  </p:childTnLst>
                                </p:cTn>
                              </p:par>
                              <p:par>
                                <p:cTn id="785" presetID="2" presetClass="entr" presetSubtype="8" fill="hold" nodeType="withEffect">
                                  <p:stCondLst>
                                    <p:cond delay="0"/>
                                  </p:stCondLst>
                                  <p:childTnLst>
                                    <p:set>
                                      <p:cBhvr>
                                        <p:cTn id="786" dur="1" fill="hold">
                                          <p:stCondLst>
                                            <p:cond delay="0"/>
                                          </p:stCondLst>
                                        </p:cTn>
                                        <p:tgtEl>
                                          <p:spTgt spid="253"/>
                                        </p:tgtEl>
                                        <p:attrNameLst>
                                          <p:attrName>style.visibility</p:attrName>
                                        </p:attrNameLst>
                                      </p:cBhvr>
                                      <p:to>
                                        <p:strVal val="visible"/>
                                      </p:to>
                                    </p:set>
                                    <p:anim calcmode="lin" valueType="num">
                                      <p:cBhvr additive="base">
                                        <p:cTn id="787" dur="4500" fill="hold"/>
                                        <p:tgtEl>
                                          <p:spTgt spid="253"/>
                                        </p:tgtEl>
                                        <p:attrNameLst>
                                          <p:attrName>ppt_x</p:attrName>
                                        </p:attrNameLst>
                                      </p:cBhvr>
                                      <p:tavLst>
                                        <p:tav tm="0">
                                          <p:val>
                                            <p:strVal val="0-#ppt_w/2"/>
                                          </p:val>
                                        </p:tav>
                                        <p:tav tm="100000">
                                          <p:val>
                                            <p:strVal val="#ppt_x"/>
                                          </p:val>
                                        </p:tav>
                                      </p:tavLst>
                                    </p:anim>
                                    <p:anim calcmode="lin" valueType="num">
                                      <p:cBhvr additive="base">
                                        <p:cTn id="788" dur="4500" fill="hold"/>
                                        <p:tgtEl>
                                          <p:spTgt spid="253"/>
                                        </p:tgtEl>
                                        <p:attrNameLst>
                                          <p:attrName>ppt_y</p:attrName>
                                        </p:attrNameLst>
                                      </p:cBhvr>
                                      <p:tavLst>
                                        <p:tav tm="0">
                                          <p:val>
                                            <p:strVal val="#ppt_y"/>
                                          </p:val>
                                        </p:tav>
                                        <p:tav tm="100000">
                                          <p:val>
                                            <p:strVal val="#ppt_y"/>
                                          </p:val>
                                        </p:tav>
                                      </p:tavLst>
                                    </p:anim>
                                  </p:childTnLst>
                                </p:cTn>
                              </p:par>
                              <p:par>
                                <p:cTn id="789" presetID="2" presetClass="exit" presetSubtype="8" fill="hold" nodeType="withEffect">
                                  <p:stCondLst>
                                    <p:cond delay="0"/>
                                  </p:stCondLst>
                                  <p:childTnLst>
                                    <p:anim calcmode="lin" valueType="num">
                                      <p:cBhvr additive="base">
                                        <p:cTn id="790" dur="4500"/>
                                        <p:tgtEl>
                                          <p:spTgt spid="253"/>
                                        </p:tgtEl>
                                        <p:attrNameLst>
                                          <p:attrName>ppt_x</p:attrName>
                                        </p:attrNameLst>
                                      </p:cBhvr>
                                      <p:tavLst>
                                        <p:tav tm="0">
                                          <p:val>
                                            <p:strVal val="ppt_x"/>
                                          </p:val>
                                        </p:tav>
                                        <p:tav tm="100000">
                                          <p:val>
                                            <p:strVal val="0-ppt_w/2"/>
                                          </p:val>
                                        </p:tav>
                                      </p:tavLst>
                                    </p:anim>
                                    <p:anim calcmode="lin" valueType="num">
                                      <p:cBhvr additive="base">
                                        <p:cTn id="791" dur="4500"/>
                                        <p:tgtEl>
                                          <p:spTgt spid="253"/>
                                        </p:tgtEl>
                                        <p:attrNameLst>
                                          <p:attrName>ppt_y</p:attrName>
                                        </p:attrNameLst>
                                      </p:cBhvr>
                                      <p:tavLst>
                                        <p:tav tm="0">
                                          <p:val>
                                            <p:strVal val="ppt_y"/>
                                          </p:val>
                                        </p:tav>
                                        <p:tav tm="100000">
                                          <p:val>
                                            <p:strVal val="ppt_y"/>
                                          </p:val>
                                        </p:tav>
                                      </p:tavLst>
                                    </p:anim>
                                    <p:set>
                                      <p:cBhvr>
                                        <p:cTn id="792" dur="1" fill="hold">
                                          <p:stCondLst>
                                            <p:cond delay="4499"/>
                                          </p:stCondLst>
                                        </p:cTn>
                                        <p:tgtEl>
                                          <p:spTgt spid="253"/>
                                        </p:tgtEl>
                                        <p:attrNameLst>
                                          <p:attrName>style.visibility</p:attrName>
                                        </p:attrNameLst>
                                      </p:cBhvr>
                                      <p:to>
                                        <p:strVal val="hidden"/>
                                      </p:to>
                                    </p:set>
                                  </p:childTnLst>
                                </p:cTn>
                              </p:par>
                              <p:par>
                                <p:cTn id="793" presetID="8" presetClass="emph" presetSubtype="0" fill="hold" nodeType="withEffect">
                                  <p:stCondLst>
                                    <p:cond delay="0"/>
                                  </p:stCondLst>
                                  <p:childTnLst>
                                    <p:animRot by="-21600000">
                                      <p:cBhvr>
                                        <p:cTn id="794" dur="4500" fill="hold"/>
                                        <p:tgtEl>
                                          <p:spTgt spid="253"/>
                                        </p:tgtEl>
                                        <p:attrNameLst>
                                          <p:attrName>r</p:attrName>
                                        </p:attrNameLst>
                                      </p:cBhvr>
                                    </p:animRot>
                                  </p:childTnLst>
                                </p:cTn>
                              </p:par>
                              <p:par>
                                <p:cTn id="795" presetID="2" presetClass="entr" presetSubtype="8" fill="hold" nodeType="withEffect">
                                  <p:stCondLst>
                                    <p:cond delay="0"/>
                                  </p:stCondLst>
                                  <p:childTnLst>
                                    <p:set>
                                      <p:cBhvr>
                                        <p:cTn id="796" dur="1" fill="hold">
                                          <p:stCondLst>
                                            <p:cond delay="0"/>
                                          </p:stCondLst>
                                        </p:cTn>
                                        <p:tgtEl>
                                          <p:spTgt spid="250"/>
                                        </p:tgtEl>
                                        <p:attrNameLst>
                                          <p:attrName>style.visibility</p:attrName>
                                        </p:attrNameLst>
                                      </p:cBhvr>
                                      <p:to>
                                        <p:strVal val="visible"/>
                                      </p:to>
                                    </p:set>
                                    <p:anim calcmode="lin" valueType="num">
                                      <p:cBhvr additive="base">
                                        <p:cTn id="797" dur="4500" fill="hold"/>
                                        <p:tgtEl>
                                          <p:spTgt spid="250"/>
                                        </p:tgtEl>
                                        <p:attrNameLst>
                                          <p:attrName>ppt_x</p:attrName>
                                        </p:attrNameLst>
                                      </p:cBhvr>
                                      <p:tavLst>
                                        <p:tav tm="0">
                                          <p:val>
                                            <p:strVal val="0-#ppt_w/2"/>
                                          </p:val>
                                        </p:tav>
                                        <p:tav tm="100000">
                                          <p:val>
                                            <p:strVal val="#ppt_x"/>
                                          </p:val>
                                        </p:tav>
                                      </p:tavLst>
                                    </p:anim>
                                    <p:anim calcmode="lin" valueType="num">
                                      <p:cBhvr additive="base">
                                        <p:cTn id="798" dur="4500" fill="hold"/>
                                        <p:tgtEl>
                                          <p:spTgt spid="250"/>
                                        </p:tgtEl>
                                        <p:attrNameLst>
                                          <p:attrName>ppt_y</p:attrName>
                                        </p:attrNameLst>
                                      </p:cBhvr>
                                      <p:tavLst>
                                        <p:tav tm="0">
                                          <p:val>
                                            <p:strVal val="#ppt_y"/>
                                          </p:val>
                                        </p:tav>
                                        <p:tav tm="100000">
                                          <p:val>
                                            <p:strVal val="#ppt_y"/>
                                          </p:val>
                                        </p:tav>
                                      </p:tavLst>
                                    </p:anim>
                                  </p:childTnLst>
                                </p:cTn>
                              </p:par>
                              <p:par>
                                <p:cTn id="799" presetID="2" presetClass="exit" presetSubtype="8" fill="hold" nodeType="withEffect">
                                  <p:stCondLst>
                                    <p:cond delay="0"/>
                                  </p:stCondLst>
                                  <p:childTnLst>
                                    <p:anim calcmode="lin" valueType="num">
                                      <p:cBhvr additive="base">
                                        <p:cTn id="800" dur="4500"/>
                                        <p:tgtEl>
                                          <p:spTgt spid="250"/>
                                        </p:tgtEl>
                                        <p:attrNameLst>
                                          <p:attrName>ppt_x</p:attrName>
                                        </p:attrNameLst>
                                      </p:cBhvr>
                                      <p:tavLst>
                                        <p:tav tm="0">
                                          <p:val>
                                            <p:strVal val="ppt_x"/>
                                          </p:val>
                                        </p:tav>
                                        <p:tav tm="100000">
                                          <p:val>
                                            <p:strVal val="0-ppt_w/2"/>
                                          </p:val>
                                        </p:tav>
                                      </p:tavLst>
                                    </p:anim>
                                    <p:anim calcmode="lin" valueType="num">
                                      <p:cBhvr additive="base">
                                        <p:cTn id="801" dur="4500"/>
                                        <p:tgtEl>
                                          <p:spTgt spid="250"/>
                                        </p:tgtEl>
                                        <p:attrNameLst>
                                          <p:attrName>ppt_y</p:attrName>
                                        </p:attrNameLst>
                                      </p:cBhvr>
                                      <p:tavLst>
                                        <p:tav tm="0">
                                          <p:val>
                                            <p:strVal val="ppt_y"/>
                                          </p:val>
                                        </p:tav>
                                        <p:tav tm="100000">
                                          <p:val>
                                            <p:strVal val="ppt_y"/>
                                          </p:val>
                                        </p:tav>
                                      </p:tavLst>
                                    </p:anim>
                                    <p:set>
                                      <p:cBhvr>
                                        <p:cTn id="802" dur="1" fill="hold">
                                          <p:stCondLst>
                                            <p:cond delay="4499"/>
                                          </p:stCondLst>
                                        </p:cTn>
                                        <p:tgtEl>
                                          <p:spTgt spid="250"/>
                                        </p:tgtEl>
                                        <p:attrNameLst>
                                          <p:attrName>style.visibility</p:attrName>
                                        </p:attrNameLst>
                                      </p:cBhvr>
                                      <p:to>
                                        <p:strVal val="hidden"/>
                                      </p:to>
                                    </p:set>
                                  </p:childTnLst>
                                </p:cTn>
                              </p:par>
                              <p:par>
                                <p:cTn id="803" presetID="8" presetClass="emph" presetSubtype="0" fill="hold" nodeType="withEffect">
                                  <p:stCondLst>
                                    <p:cond delay="0"/>
                                  </p:stCondLst>
                                  <p:childTnLst>
                                    <p:animRot by="-21600000">
                                      <p:cBhvr>
                                        <p:cTn id="804" dur="4500" fill="hold"/>
                                        <p:tgtEl>
                                          <p:spTgt spid="250"/>
                                        </p:tgtEl>
                                        <p:attrNameLst>
                                          <p:attrName>r</p:attrName>
                                        </p:attrNameLst>
                                      </p:cBhvr>
                                    </p:animRot>
                                  </p:childTnLst>
                                </p:cTn>
                              </p:par>
                              <p:par>
                                <p:cTn id="805" presetID="2" presetClass="entr" presetSubtype="8" fill="hold" nodeType="withEffect">
                                  <p:stCondLst>
                                    <p:cond delay="0"/>
                                  </p:stCondLst>
                                  <p:childTnLst>
                                    <p:set>
                                      <p:cBhvr>
                                        <p:cTn id="806" dur="1" fill="hold">
                                          <p:stCondLst>
                                            <p:cond delay="0"/>
                                          </p:stCondLst>
                                        </p:cTn>
                                        <p:tgtEl>
                                          <p:spTgt spid="247"/>
                                        </p:tgtEl>
                                        <p:attrNameLst>
                                          <p:attrName>style.visibility</p:attrName>
                                        </p:attrNameLst>
                                      </p:cBhvr>
                                      <p:to>
                                        <p:strVal val="visible"/>
                                      </p:to>
                                    </p:set>
                                    <p:anim calcmode="lin" valueType="num">
                                      <p:cBhvr additive="base">
                                        <p:cTn id="807" dur="4500" fill="hold"/>
                                        <p:tgtEl>
                                          <p:spTgt spid="247"/>
                                        </p:tgtEl>
                                        <p:attrNameLst>
                                          <p:attrName>ppt_x</p:attrName>
                                        </p:attrNameLst>
                                      </p:cBhvr>
                                      <p:tavLst>
                                        <p:tav tm="0">
                                          <p:val>
                                            <p:strVal val="0-#ppt_w/2"/>
                                          </p:val>
                                        </p:tav>
                                        <p:tav tm="100000">
                                          <p:val>
                                            <p:strVal val="#ppt_x"/>
                                          </p:val>
                                        </p:tav>
                                      </p:tavLst>
                                    </p:anim>
                                    <p:anim calcmode="lin" valueType="num">
                                      <p:cBhvr additive="base">
                                        <p:cTn id="808" dur="4500" fill="hold"/>
                                        <p:tgtEl>
                                          <p:spTgt spid="247"/>
                                        </p:tgtEl>
                                        <p:attrNameLst>
                                          <p:attrName>ppt_y</p:attrName>
                                        </p:attrNameLst>
                                      </p:cBhvr>
                                      <p:tavLst>
                                        <p:tav tm="0">
                                          <p:val>
                                            <p:strVal val="#ppt_y"/>
                                          </p:val>
                                        </p:tav>
                                        <p:tav tm="100000">
                                          <p:val>
                                            <p:strVal val="#ppt_y"/>
                                          </p:val>
                                        </p:tav>
                                      </p:tavLst>
                                    </p:anim>
                                  </p:childTnLst>
                                </p:cTn>
                              </p:par>
                              <p:par>
                                <p:cTn id="809" presetID="2" presetClass="exit" presetSubtype="8" fill="hold" nodeType="withEffect">
                                  <p:stCondLst>
                                    <p:cond delay="0"/>
                                  </p:stCondLst>
                                  <p:childTnLst>
                                    <p:anim calcmode="lin" valueType="num">
                                      <p:cBhvr additive="base">
                                        <p:cTn id="810" dur="4500"/>
                                        <p:tgtEl>
                                          <p:spTgt spid="247"/>
                                        </p:tgtEl>
                                        <p:attrNameLst>
                                          <p:attrName>ppt_x</p:attrName>
                                        </p:attrNameLst>
                                      </p:cBhvr>
                                      <p:tavLst>
                                        <p:tav tm="0">
                                          <p:val>
                                            <p:strVal val="ppt_x"/>
                                          </p:val>
                                        </p:tav>
                                        <p:tav tm="100000">
                                          <p:val>
                                            <p:strVal val="0-ppt_w/2"/>
                                          </p:val>
                                        </p:tav>
                                      </p:tavLst>
                                    </p:anim>
                                    <p:anim calcmode="lin" valueType="num">
                                      <p:cBhvr additive="base">
                                        <p:cTn id="811" dur="4500"/>
                                        <p:tgtEl>
                                          <p:spTgt spid="247"/>
                                        </p:tgtEl>
                                        <p:attrNameLst>
                                          <p:attrName>ppt_y</p:attrName>
                                        </p:attrNameLst>
                                      </p:cBhvr>
                                      <p:tavLst>
                                        <p:tav tm="0">
                                          <p:val>
                                            <p:strVal val="ppt_y"/>
                                          </p:val>
                                        </p:tav>
                                        <p:tav tm="100000">
                                          <p:val>
                                            <p:strVal val="ppt_y"/>
                                          </p:val>
                                        </p:tav>
                                      </p:tavLst>
                                    </p:anim>
                                    <p:set>
                                      <p:cBhvr>
                                        <p:cTn id="812" dur="1" fill="hold">
                                          <p:stCondLst>
                                            <p:cond delay="4499"/>
                                          </p:stCondLst>
                                        </p:cTn>
                                        <p:tgtEl>
                                          <p:spTgt spid="247"/>
                                        </p:tgtEl>
                                        <p:attrNameLst>
                                          <p:attrName>style.visibility</p:attrName>
                                        </p:attrNameLst>
                                      </p:cBhvr>
                                      <p:to>
                                        <p:strVal val="hidden"/>
                                      </p:to>
                                    </p:set>
                                  </p:childTnLst>
                                </p:cTn>
                              </p:par>
                              <p:par>
                                <p:cTn id="813" presetID="8" presetClass="emph" presetSubtype="0" fill="hold" nodeType="withEffect">
                                  <p:stCondLst>
                                    <p:cond delay="0"/>
                                  </p:stCondLst>
                                  <p:childTnLst>
                                    <p:animRot by="-21600000">
                                      <p:cBhvr>
                                        <p:cTn id="814" dur="4500" fill="hold"/>
                                        <p:tgtEl>
                                          <p:spTgt spid="247"/>
                                        </p:tgtEl>
                                        <p:attrNameLst>
                                          <p:attrName>r</p:attrName>
                                        </p:attrNameLst>
                                      </p:cBhvr>
                                    </p:animRot>
                                  </p:childTnLst>
                                </p:cTn>
                              </p:par>
                              <p:par>
                                <p:cTn id="815" presetID="2" presetClass="entr" presetSubtype="8" fill="hold" nodeType="withEffect">
                                  <p:stCondLst>
                                    <p:cond delay="0"/>
                                  </p:stCondLst>
                                  <p:childTnLst>
                                    <p:set>
                                      <p:cBhvr>
                                        <p:cTn id="816" dur="1" fill="hold">
                                          <p:stCondLst>
                                            <p:cond delay="0"/>
                                          </p:stCondLst>
                                        </p:cTn>
                                        <p:tgtEl>
                                          <p:spTgt spid="244"/>
                                        </p:tgtEl>
                                        <p:attrNameLst>
                                          <p:attrName>style.visibility</p:attrName>
                                        </p:attrNameLst>
                                      </p:cBhvr>
                                      <p:to>
                                        <p:strVal val="visible"/>
                                      </p:to>
                                    </p:set>
                                    <p:anim calcmode="lin" valueType="num">
                                      <p:cBhvr additive="base">
                                        <p:cTn id="817" dur="4500" fill="hold"/>
                                        <p:tgtEl>
                                          <p:spTgt spid="244"/>
                                        </p:tgtEl>
                                        <p:attrNameLst>
                                          <p:attrName>ppt_x</p:attrName>
                                        </p:attrNameLst>
                                      </p:cBhvr>
                                      <p:tavLst>
                                        <p:tav tm="0">
                                          <p:val>
                                            <p:strVal val="0-#ppt_w/2"/>
                                          </p:val>
                                        </p:tav>
                                        <p:tav tm="100000">
                                          <p:val>
                                            <p:strVal val="#ppt_x"/>
                                          </p:val>
                                        </p:tav>
                                      </p:tavLst>
                                    </p:anim>
                                    <p:anim calcmode="lin" valueType="num">
                                      <p:cBhvr additive="base">
                                        <p:cTn id="818" dur="4500" fill="hold"/>
                                        <p:tgtEl>
                                          <p:spTgt spid="244"/>
                                        </p:tgtEl>
                                        <p:attrNameLst>
                                          <p:attrName>ppt_y</p:attrName>
                                        </p:attrNameLst>
                                      </p:cBhvr>
                                      <p:tavLst>
                                        <p:tav tm="0">
                                          <p:val>
                                            <p:strVal val="#ppt_y"/>
                                          </p:val>
                                        </p:tav>
                                        <p:tav tm="100000">
                                          <p:val>
                                            <p:strVal val="#ppt_y"/>
                                          </p:val>
                                        </p:tav>
                                      </p:tavLst>
                                    </p:anim>
                                  </p:childTnLst>
                                </p:cTn>
                              </p:par>
                              <p:par>
                                <p:cTn id="819" presetID="2" presetClass="exit" presetSubtype="8" fill="hold" nodeType="withEffect">
                                  <p:stCondLst>
                                    <p:cond delay="0"/>
                                  </p:stCondLst>
                                  <p:childTnLst>
                                    <p:anim calcmode="lin" valueType="num">
                                      <p:cBhvr additive="base">
                                        <p:cTn id="820" dur="4500"/>
                                        <p:tgtEl>
                                          <p:spTgt spid="244"/>
                                        </p:tgtEl>
                                        <p:attrNameLst>
                                          <p:attrName>ppt_x</p:attrName>
                                        </p:attrNameLst>
                                      </p:cBhvr>
                                      <p:tavLst>
                                        <p:tav tm="0">
                                          <p:val>
                                            <p:strVal val="ppt_x"/>
                                          </p:val>
                                        </p:tav>
                                        <p:tav tm="100000">
                                          <p:val>
                                            <p:strVal val="0-ppt_w/2"/>
                                          </p:val>
                                        </p:tav>
                                      </p:tavLst>
                                    </p:anim>
                                    <p:anim calcmode="lin" valueType="num">
                                      <p:cBhvr additive="base">
                                        <p:cTn id="821" dur="4500"/>
                                        <p:tgtEl>
                                          <p:spTgt spid="244"/>
                                        </p:tgtEl>
                                        <p:attrNameLst>
                                          <p:attrName>ppt_y</p:attrName>
                                        </p:attrNameLst>
                                      </p:cBhvr>
                                      <p:tavLst>
                                        <p:tav tm="0">
                                          <p:val>
                                            <p:strVal val="ppt_y"/>
                                          </p:val>
                                        </p:tav>
                                        <p:tav tm="100000">
                                          <p:val>
                                            <p:strVal val="ppt_y"/>
                                          </p:val>
                                        </p:tav>
                                      </p:tavLst>
                                    </p:anim>
                                    <p:set>
                                      <p:cBhvr>
                                        <p:cTn id="822" dur="1" fill="hold">
                                          <p:stCondLst>
                                            <p:cond delay="4499"/>
                                          </p:stCondLst>
                                        </p:cTn>
                                        <p:tgtEl>
                                          <p:spTgt spid="244"/>
                                        </p:tgtEl>
                                        <p:attrNameLst>
                                          <p:attrName>style.visibility</p:attrName>
                                        </p:attrNameLst>
                                      </p:cBhvr>
                                      <p:to>
                                        <p:strVal val="hidden"/>
                                      </p:to>
                                    </p:set>
                                  </p:childTnLst>
                                </p:cTn>
                              </p:par>
                              <p:par>
                                <p:cTn id="823" presetID="8" presetClass="emph" presetSubtype="0" fill="hold" nodeType="withEffect">
                                  <p:stCondLst>
                                    <p:cond delay="0"/>
                                  </p:stCondLst>
                                  <p:childTnLst>
                                    <p:animRot by="-21600000">
                                      <p:cBhvr>
                                        <p:cTn id="824" dur="4500" fill="hold"/>
                                        <p:tgtEl>
                                          <p:spTgt spid="244"/>
                                        </p:tgtEl>
                                        <p:attrNameLst>
                                          <p:attrName>r</p:attrName>
                                        </p:attrNameLst>
                                      </p:cBhvr>
                                    </p:animRot>
                                  </p:childTnLst>
                                </p:cTn>
                              </p:par>
                              <p:par>
                                <p:cTn id="825" presetID="2" presetClass="entr" presetSubtype="8" fill="hold" nodeType="withEffect">
                                  <p:stCondLst>
                                    <p:cond delay="0"/>
                                  </p:stCondLst>
                                  <p:childTnLst>
                                    <p:set>
                                      <p:cBhvr>
                                        <p:cTn id="826" dur="1" fill="hold">
                                          <p:stCondLst>
                                            <p:cond delay="0"/>
                                          </p:stCondLst>
                                        </p:cTn>
                                        <p:tgtEl>
                                          <p:spTgt spid="241"/>
                                        </p:tgtEl>
                                        <p:attrNameLst>
                                          <p:attrName>style.visibility</p:attrName>
                                        </p:attrNameLst>
                                      </p:cBhvr>
                                      <p:to>
                                        <p:strVal val="visible"/>
                                      </p:to>
                                    </p:set>
                                    <p:anim calcmode="lin" valueType="num">
                                      <p:cBhvr additive="base">
                                        <p:cTn id="827" dur="4500" fill="hold"/>
                                        <p:tgtEl>
                                          <p:spTgt spid="241"/>
                                        </p:tgtEl>
                                        <p:attrNameLst>
                                          <p:attrName>ppt_x</p:attrName>
                                        </p:attrNameLst>
                                      </p:cBhvr>
                                      <p:tavLst>
                                        <p:tav tm="0">
                                          <p:val>
                                            <p:strVal val="0-#ppt_w/2"/>
                                          </p:val>
                                        </p:tav>
                                        <p:tav tm="100000">
                                          <p:val>
                                            <p:strVal val="#ppt_x"/>
                                          </p:val>
                                        </p:tav>
                                      </p:tavLst>
                                    </p:anim>
                                    <p:anim calcmode="lin" valueType="num">
                                      <p:cBhvr additive="base">
                                        <p:cTn id="828" dur="4500" fill="hold"/>
                                        <p:tgtEl>
                                          <p:spTgt spid="241"/>
                                        </p:tgtEl>
                                        <p:attrNameLst>
                                          <p:attrName>ppt_y</p:attrName>
                                        </p:attrNameLst>
                                      </p:cBhvr>
                                      <p:tavLst>
                                        <p:tav tm="0">
                                          <p:val>
                                            <p:strVal val="#ppt_y"/>
                                          </p:val>
                                        </p:tav>
                                        <p:tav tm="100000">
                                          <p:val>
                                            <p:strVal val="#ppt_y"/>
                                          </p:val>
                                        </p:tav>
                                      </p:tavLst>
                                    </p:anim>
                                  </p:childTnLst>
                                </p:cTn>
                              </p:par>
                              <p:par>
                                <p:cTn id="829" presetID="2" presetClass="exit" presetSubtype="8" fill="hold" nodeType="withEffect">
                                  <p:stCondLst>
                                    <p:cond delay="0"/>
                                  </p:stCondLst>
                                  <p:childTnLst>
                                    <p:anim calcmode="lin" valueType="num">
                                      <p:cBhvr additive="base">
                                        <p:cTn id="830" dur="4500"/>
                                        <p:tgtEl>
                                          <p:spTgt spid="241"/>
                                        </p:tgtEl>
                                        <p:attrNameLst>
                                          <p:attrName>ppt_x</p:attrName>
                                        </p:attrNameLst>
                                      </p:cBhvr>
                                      <p:tavLst>
                                        <p:tav tm="0">
                                          <p:val>
                                            <p:strVal val="ppt_x"/>
                                          </p:val>
                                        </p:tav>
                                        <p:tav tm="100000">
                                          <p:val>
                                            <p:strVal val="0-ppt_w/2"/>
                                          </p:val>
                                        </p:tav>
                                      </p:tavLst>
                                    </p:anim>
                                    <p:anim calcmode="lin" valueType="num">
                                      <p:cBhvr additive="base">
                                        <p:cTn id="831" dur="4500"/>
                                        <p:tgtEl>
                                          <p:spTgt spid="241"/>
                                        </p:tgtEl>
                                        <p:attrNameLst>
                                          <p:attrName>ppt_y</p:attrName>
                                        </p:attrNameLst>
                                      </p:cBhvr>
                                      <p:tavLst>
                                        <p:tav tm="0">
                                          <p:val>
                                            <p:strVal val="ppt_y"/>
                                          </p:val>
                                        </p:tav>
                                        <p:tav tm="100000">
                                          <p:val>
                                            <p:strVal val="ppt_y"/>
                                          </p:val>
                                        </p:tav>
                                      </p:tavLst>
                                    </p:anim>
                                    <p:set>
                                      <p:cBhvr>
                                        <p:cTn id="832" dur="1" fill="hold">
                                          <p:stCondLst>
                                            <p:cond delay="4499"/>
                                          </p:stCondLst>
                                        </p:cTn>
                                        <p:tgtEl>
                                          <p:spTgt spid="241"/>
                                        </p:tgtEl>
                                        <p:attrNameLst>
                                          <p:attrName>style.visibility</p:attrName>
                                        </p:attrNameLst>
                                      </p:cBhvr>
                                      <p:to>
                                        <p:strVal val="hidden"/>
                                      </p:to>
                                    </p:set>
                                  </p:childTnLst>
                                </p:cTn>
                              </p:par>
                              <p:par>
                                <p:cTn id="833" presetID="8" presetClass="emph" presetSubtype="0" fill="hold" nodeType="withEffect">
                                  <p:stCondLst>
                                    <p:cond delay="0"/>
                                  </p:stCondLst>
                                  <p:childTnLst>
                                    <p:animRot by="-21600000">
                                      <p:cBhvr>
                                        <p:cTn id="834" dur="4500" fill="hold"/>
                                        <p:tgtEl>
                                          <p:spTgt spid="241"/>
                                        </p:tgtEl>
                                        <p:attrNameLst>
                                          <p:attrName>r</p:attrName>
                                        </p:attrNameLst>
                                      </p:cBhvr>
                                    </p:animRot>
                                  </p:childTnLst>
                                </p:cTn>
                              </p:par>
                              <p:par>
                                <p:cTn id="835" presetID="2" presetClass="entr" presetSubtype="8" fill="hold" nodeType="withEffect">
                                  <p:stCondLst>
                                    <p:cond delay="0"/>
                                  </p:stCondLst>
                                  <p:childTnLst>
                                    <p:set>
                                      <p:cBhvr>
                                        <p:cTn id="836" dur="1" fill="hold">
                                          <p:stCondLst>
                                            <p:cond delay="0"/>
                                          </p:stCondLst>
                                        </p:cTn>
                                        <p:tgtEl>
                                          <p:spTgt spid="238"/>
                                        </p:tgtEl>
                                        <p:attrNameLst>
                                          <p:attrName>style.visibility</p:attrName>
                                        </p:attrNameLst>
                                      </p:cBhvr>
                                      <p:to>
                                        <p:strVal val="visible"/>
                                      </p:to>
                                    </p:set>
                                    <p:anim calcmode="lin" valueType="num">
                                      <p:cBhvr additive="base">
                                        <p:cTn id="837" dur="4500" fill="hold"/>
                                        <p:tgtEl>
                                          <p:spTgt spid="238"/>
                                        </p:tgtEl>
                                        <p:attrNameLst>
                                          <p:attrName>ppt_x</p:attrName>
                                        </p:attrNameLst>
                                      </p:cBhvr>
                                      <p:tavLst>
                                        <p:tav tm="0">
                                          <p:val>
                                            <p:strVal val="0-#ppt_w/2"/>
                                          </p:val>
                                        </p:tav>
                                        <p:tav tm="100000">
                                          <p:val>
                                            <p:strVal val="#ppt_x"/>
                                          </p:val>
                                        </p:tav>
                                      </p:tavLst>
                                    </p:anim>
                                    <p:anim calcmode="lin" valueType="num">
                                      <p:cBhvr additive="base">
                                        <p:cTn id="838" dur="4500" fill="hold"/>
                                        <p:tgtEl>
                                          <p:spTgt spid="238"/>
                                        </p:tgtEl>
                                        <p:attrNameLst>
                                          <p:attrName>ppt_y</p:attrName>
                                        </p:attrNameLst>
                                      </p:cBhvr>
                                      <p:tavLst>
                                        <p:tav tm="0">
                                          <p:val>
                                            <p:strVal val="#ppt_y"/>
                                          </p:val>
                                        </p:tav>
                                        <p:tav tm="100000">
                                          <p:val>
                                            <p:strVal val="#ppt_y"/>
                                          </p:val>
                                        </p:tav>
                                      </p:tavLst>
                                    </p:anim>
                                  </p:childTnLst>
                                </p:cTn>
                              </p:par>
                              <p:par>
                                <p:cTn id="839" presetID="2" presetClass="exit" presetSubtype="8" fill="hold" nodeType="withEffect">
                                  <p:stCondLst>
                                    <p:cond delay="0"/>
                                  </p:stCondLst>
                                  <p:childTnLst>
                                    <p:anim calcmode="lin" valueType="num">
                                      <p:cBhvr additive="base">
                                        <p:cTn id="840" dur="4500"/>
                                        <p:tgtEl>
                                          <p:spTgt spid="238"/>
                                        </p:tgtEl>
                                        <p:attrNameLst>
                                          <p:attrName>ppt_x</p:attrName>
                                        </p:attrNameLst>
                                      </p:cBhvr>
                                      <p:tavLst>
                                        <p:tav tm="0">
                                          <p:val>
                                            <p:strVal val="ppt_x"/>
                                          </p:val>
                                        </p:tav>
                                        <p:tav tm="100000">
                                          <p:val>
                                            <p:strVal val="0-ppt_w/2"/>
                                          </p:val>
                                        </p:tav>
                                      </p:tavLst>
                                    </p:anim>
                                    <p:anim calcmode="lin" valueType="num">
                                      <p:cBhvr additive="base">
                                        <p:cTn id="841" dur="4500"/>
                                        <p:tgtEl>
                                          <p:spTgt spid="238"/>
                                        </p:tgtEl>
                                        <p:attrNameLst>
                                          <p:attrName>ppt_y</p:attrName>
                                        </p:attrNameLst>
                                      </p:cBhvr>
                                      <p:tavLst>
                                        <p:tav tm="0">
                                          <p:val>
                                            <p:strVal val="ppt_y"/>
                                          </p:val>
                                        </p:tav>
                                        <p:tav tm="100000">
                                          <p:val>
                                            <p:strVal val="ppt_y"/>
                                          </p:val>
                                        </p:tav>
                                      </p:tavLst>
                                    </p:anim>
                                    <p:set>
                                      <p:cBhvr>
                                        <p:cTn id="842" dur="1" fill="hold">
                                          <p:stCondLst>
                                            <p:cond delay="4499"/>
                                          </p:stCondLst>
                                        </p:cTn>
                                        <p:tgtEl>
                                          <p:spTgt spid="238"/>
                                        </p:tgtEl>
                                        <p:attrNameLst>
                                          <p:attrName>style.visibility</p:attrName>
                                        </p:attrNameLst>
                                      </p:cBhvr>
                                      <p:to>
                                        <p:strVal val="hidden"/>
                                      </p:to>
                                    </p:set>
                                  </p:childTnLst>
                                </p:cTn>
                              </p:par>
                              <p:par>
                                <p:cTn id="843" presetID="8" presetClass="emph" presetSubtype="0" fill="hold" nodeType="withEffect">
                                  <p:stCondLst>
                                    <p:cond delay="0"/>
                                  </p:stCondLst>
                                  <p:childTnLst>
                                    <p:animRot by="-21600000">
                                      <p:cBhvr>
                                        <p:cTn id="844" dur="4500" fill="hold"/>
                                        <p:tgtEl>
                                          <p:spTgt spid="238"/>
                                        </p:tgtEl>
                                        <p:attrNameLst>
                                          <p:attrName>r</p:attrName>
                                        </p:attrNameLst>
                                      </p:cBhvr>
                                    </p:animRot>
                                  </p:childTnLst>
                                </p:cTn>
                              </p:par>
                              <p:par>
                                <p:cTn id="845" presetID="23" presetClass="entr" presetSubtype="288" fill="hold" nodeType="withEffect">
                                  <p:stCondLst>
                                    <p:cond delay="1250"/>
                                  </p:stCondLst>
                                  <p:childTnLst>
                                    <p:set>
                                      <p:cBhvr>
                                        <p:cTn id="846" dur="1" fill="hold">
                                          <p:stCondLst>
                                            <p:cond delay="0"/>
                                          </p:stCondLst>
                                        </p:cTn>
                                        <p:tgtEl>
                                          <p:spTgt spid="256"/>
                                        </p:tgtEl>
                                        <p:attrNameLst>
                                          <p:attrName>style.visibility</p:attrName>
                                        </p:attrNameLst>
                                      </p:cBhvr>
                                      <p:to>
                                        <p:strVal val="visible"/>
                                      </p:to>
                                    </p:set>
                                    <p:anim calcmode="lin" valueType="num">
                                      <p:cBhvr>
                                        <p:cTn id="847" dur="3200" fill="hold"/>
                                        <p:tgtEl>
                                          <p:spTgt spid="256"/>
                                        </p:tgtEl>
                                        <p:attrNameLst>
                                          <p:attrName>ppt_w</p:attrName>
                                        </p:attrNameLst>
                                      </p:cBhvr>
                                      <p:tavLst>
                                        <p:tav tm="0">
                                          <p:val>
                                            <p:strVal val="4/3*#ppt_w"/>
                                          </p:val>
                                        </p:tav>
                                        <p:tav tm="100000">
                                          <p:val>
                                            <p:strVal val="#ppt_w"/>
                                          </p:val>
                                        </p:tav>
                                      </p:tavLst>
                                    </p:anim>
                                    <p:anim calcmode="lin" valueType="num">
                                      <p:cBhvr>
                                        <p:cTn id="848" dur="3200" fill="hold"/>
                                        <p:tgtEl>
                                          <p:spTgt spid="256"/>
                                        </p:tgtEl>
                                        <p:attrNameLst>
                                          <p:attrName>ppt_h</p:attrName>
                                        </p:attrNameLst>
                                      </p:cBhvr>
                                      <p:tavLst>
                                        <p:tav tm="0">
                                          <p:val>
                                            <p:strVal val="4/3*#ppt_h"/>
                                          </p:val>
                                        </p:tav>
                                        <p:tav tm="100000">
                                          <p:val>
                                            <p:strVal val="#ppt_h"/>
                                          </p:val>
                                        </p:tav>
                                      </p:tavLst>
                                    </p:anim>
                                  </p:childTnLst>
                                </p:cTn>
                              </p:par>
                              <p:par>
                                <p:cTn id="849" presetID="20" presetClass="entr" presetSubtype="0" fill="hold" nodeType="withEffect">
                                  <p:stCondLst>
                                    <p:cond delay="1250"/>
                                  </p:stCondLst>
                                  <p:childTnLst>
                                    <p:set>
                                      <p:cBhvr>
                                        <p:cTn id="850" dur="1" fill="hold">
                                          <p:stCondLst>
                                            <p:cond delay="0"/>
                                          </p:stCondLst>
                                        </p:cTn>
                                        <p:tgtEl>
                                          <p:spTgt spid="256"/>
                                        </p:tgtEl>
                                        <p:attrNameLst>
                                          <p:attrName>style.visibility</p:attrName>
                                        </p:attrNameLst>
                                      </p:cBhvr>
                                      <p:to>
                                        <p:strVal val="visible"/>
                                      </p:to>
                                    </p:set>
                                    <p:animEffect transition="in" filter="wedge">
                                      <p:cBhvr>
                                        <p:cTn id="851" dur="5750"/>
                                        <p:tgtEl>
                                          <p:spTgt spid="256"/>
                                        </p:tgtEl>
                                      </p:cBhvr>
                                    </p:animEffect>
                                  </p:childTnLst>
                                </p:cTn>
                              </p:par>
                              <p:par>
                                <p:cTn id="852" presetID="9" presetClass="emph" presetSubtype="0" grpId="0" nodeType="withEffect">
                                  <p:stCondLst>
                                    <p:cond delay="0"/>
                                  </p:stCondLst>
                                  <p:childTnLst>
                                    <p:set>
                                      <p:cBhvr rctx="PPT">
                                        <p:cTn id="853" dur="indefinite"/>
                                        <p:tgtEl>
                                          <p:spTgt spid="258"/>
                                        </p:tgtEl>
                                        <p:attrNameLst>
                                          <p:attrName>style.opacity</p:attrName>
                                        </p:attrNameLst>
                                      </p:cBhvr>
                                      <p:to>
                                        <p:strVal val="0"/>
                                      </p:to>
                                    </p:set>
                                    <p:animEffect filter="image" prLst="opacity: 0">
                                      <p:cBhvr rctx="IE">
                                        <p:cTn id="854" dur="indefinite"/>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46 Rectángulo"/>
          <p:cNvSpPr/>
          <p:nvPr/>
        </p:nvSpPr>
        <p:spPr>
          <a:xfrm flipH="1">
            <a:off x="0" y="0"/>
            <a:ext cx="9172196" cy="5143500"/>
          </a:xfrm>
          <a:prstGeom prst="rect">
            <a:avLst/>
          </a:prstGeom>
          <a:gradFill flip="none" rotWithShape="1">
            <a:gsLst>
              <a:gs pos="52000">
                <a:srgbClr val="4A452A">
                  <a:lumMod val="0"/>
                </a:srgbClr>
              </a:gs>
              <a:gs pos="8000">
                <a:schemeClr val="tx2">
                  <a:alpha val="65000"/>
                  <a:lumMod val="0"/>
                </a:schemeClr>
              </a:gs>
              <a:gs pos="92000">
                <a:schemeClr val="tx2">
                  <a:alpha val="70000"/>
                  <a:lumMod val="0"/>
                </a:schemeClr>
              </a:gs>
              <a:gs pos="100000">
                <a:srgbClr val="FFFF00">
                  <a:alpha val="83000"/>
                </a:srgbClr>
              </a:gs>
              <a:gs pos="0">
                <a:srgbClr val="FFFF00">
                  <a:alpha val="72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8" name="4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3196"/>
            <a:ext cx="9169152" cy="5143500"/>
          </a:xfrm>
          <a:prstGeom prst="rect">
            <a:avLst/>
          </a:prstGeom>
        </p:spPr>
      </p:pic>
      <p:grpSp>
        <p:nvGrpSpPr>
          <p:cNvPr id="4" name="3 Grupo"/>
          <p:cNvGrpSpPr/>
          <p:nvPr/>
        </p:nvGrpSpPr>
        <p:grpSpPr>
          <a:xfrm>
            <a:off x="2987824" y="1923678"/>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a:off x="1043608" y="555526"/>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a:off x="2051720" y="1203598"/>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a:off x="18849" y="0"/>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flipH="1">
            <a:off x="6391049" y="525966"/>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flipH="1">
            <a:off x="5382937" y="1174038"/>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flipH="1">
            <a:off x="7415808" y="-29560"/>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10800000" flipH="1">
            <a:off x="1024759" y="3366644"/>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10800000" flipH="1">
            <a:off x="2032871" y="2718572"/>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10800000" flipH="1">
            <a:off x="0" y="3922170"/>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0800000">
            <a:off x="6410703" y="3366644"/>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0800000">
            <a:off x="5402591" y="2718572"/>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0800000">
            <a:off x="7435462" y="3922170"/>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flipH="1">
            <a:off x="4283968" y="1923678"/>
            <a:ext cx="1728192" cy="1221330"/>
            <a:chOff x="-756592" y="918372"/>
            <a:chExt cx="2728833" cy="3276291"/>
          </a:xfrm>
          <a:gradFill flip="none" rotWithShape="1">
            <a:gsLst>
              <a:gs pos="0">
                <a:srgbClr val="FF3399">
                  <a:lumMod val="3000"/>
                  <a:lumOff val="97000"/>
                </a:srgbClr>
              </a:gs>
              <a:gs pos="30000">
                <a:srgbClr val="FFFF00"/>
              </a:gs>
              <a:gs pos="57000">
                <a:srgbClr val="88D5AB"/>
              </a:gs>
              <a:gs pos="84000">
                <a:srgbClr val="00B050"/>
              </a:gs>
            </a:gsLst>
            <a:lin ang="10800000" scaled="1"/>
            <a:tileRect/>
          </a:gradFill>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49" name="48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17670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p:val>
                                            <p:strVal val="#ppt_w"/>
                                          </p:val>
                                        </p:tav>
                                        <p:tav tm="100000">
                                          <p:val>
                                            <p:strVal val="#ppt_w"/>
                                          </p:val>
                                        </p:tav>
                                      </p:tavLst>
                                    </p:anim>
                                    <p:anim calcmode="lin" valueType="num">
                                      <p:cBhvr>
                                        <p:cTn id="12" dur="3000" fill="hold"/>
                                        <p:tgtEl>
                                          <p:spTgt spid="11"/>
                                        </p:tgtEl>
                                        <p:attrNameLst>
                                          <p:attrName>ppt_h</p:attrName>
                                        </p:attrNameLst>
                                      </p:cBhvr>
                                      <p:tavLst>
                                        <p:tav tm="0" fmla="#ppt_h*sin(2.5*pi*$)">
                                          <p:val>
                                            <p:fltVal val="0"/>
                                          </p:val>
                                        </p:tav>
                                        <p:tav tm="100000">
                                          <p:val>
                                            <p:fltVal val="1"/>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p:val>
                                            <p:strVal val="#ppt_w"/>
                                          </p:val>
                                        </p:tav>
                                        <p:tav tm="100000">
                                          <p:val>
                                            <p:strVal val="#ppt_w"/>
                                          </p:val>
                                        </p:tav>
                                      </p:tavLst>
                                    </p:anim>
                                    <p:anim calcmode="lin" valueType="num">
                                      <p:cBhvr>
                                        <p:cTn id="24" dur="3000" fill="hold"/>
                                        <p:tgtEl>
                                          <p:spTgt spid="5"/>
                                        </p:tgtEl>
                                        <p:attrNameLst>
                                          <p:attrName>ppt_h</p:attrName>
                                        </p:attrNameLst>
                                      </p:cBhvr>
                                      <p:tavLst>
                                        <p:tav tm="0" fmla="#ppt_h*sin(2.5*pi*$)">
                                          <p:val>
                                            <p:fltVal val="0"/>
                                          </p:val>
                                        </p:tav>
                                        <p:tav tm="100000">
                                          <p:val>
                                            <p:fltVal val="1"/>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p:val>
                                            <p:strVal val="#ppt_w"/>
                                          </p:val>
                                        </p:tav>
                                        <p:tav tm="100000">
                                          <p:val>
                                            <p:strVal val="#ppt_w"/>
                                          </p:val>
                                        </p:tav>
                                      </p:tavLst>
                                    </p:anim>
                                    <p:anim calcmode="lin" valueType="num">
                                      <p:cBhvr>
                                        <p:cTn id="36" dur="3000" fill="hold"/>
                                        <p:tgtEl>
                                          <p:spTgt spid="8"/>
                                        </p:tgtEl>
                                        <p:attrNameLst>
                                          <p:attrName>ppt_h</p:attrName>
                                        </p:attrNameLst>
                                      </p:cBhvr>
                                      <p:tavLst>
                                        <p:tav tm="0" fmla="#ppt_h*sin(2.5*pi*$)">
                                          <p:val>
                                            <p:fltVal val="0"/>
                                          </p:val>
                                        </p:tav>
                                        <p:tav tm="100000">
                                          <p:val>
                                            <p:fltVal val="1"/>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p:val>
                                            <p:strVal val="#ppt_w"/>
                                          </p:val>
                                        </p:tav>
                                        <p:tav tm="100000">
                                          <p:val>
                                            <p:strVal val="#ppt_w"/>
                                          </p:val>
                                        </p:tav>
                                      </p:tavLst>
                                    </p:anim>
                                    <p:anim calcmode="lin" valueType="num">
                                      <p:cBhvr>
                                        <p:cTn id="48" dur="3000" fill="hold"/>
                                        <p:tgtEl>
                                          <p:spTgt spid="4"/>
                                        </p:tgtEl>
                                        <p:attrNameLst>
                                          <p:attrName>ppt_h</p:attrName>
                                        </p:attrNameLst>
                                      </p:cBhvr>
                                      <p:tavLst>
                                        <p:tav tm="0" fmla="#ppt_h*sin(2.5*pi*$)">
                                          <p:val>
                                            <p:fltVal val="0"/>
                                          </p:val>
                                        </p:tav>
                                        <p:tav tm="100000">
                                          <p:val>
                                            <p:fltVal val="1"/>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p:val>
                                            <p:strVal val="#ppt_w"/>
                                          </p:val>
                                        </p:tav>
                                        <p:tav tm="100000">
                                          <p:val>
                                            <p:strVal val="#ppt_w"/>
                                          </p:val>
                                        </p:tav>
                                      </p:tavLst>
                                    </p:anim>
                                    <p:anim calcmode="lin" valueType="num">
                                      <p:cBhvr>
                                        <p:cTn id="60" dur="3000" fill="hold"/>
                                        <p:tgtEl>
                                          <p:spTgt spid="44"/>
                                        </p:tgtEl>
                                        <p:attrNameLst>
                                          <p:attrName>ppt_h</p:attrName>
                                        </p:attrNameLst>
                                      </p:cBhvr>
                                      <p:tavLst>
                                        <p:tav tm="0" fmla="#ppt_h*sin(2.5*pi*$)">
                                          <p:val>
                                            <p:fltVal val="0"/>
                                          </p:val>
                                        </p:tav>
                                        <p:tav tm="100000">
                                          <p:val>
                                            <p:fltVal val="1"/>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p:val>
                                            <p:strVal val="#ppt_w"/>
                                          </p:val>
                                        </p:tav>
                                        <p:tav tm="100000">
                                          <p:val>
                                            <p:strVal val="#ppt_w"/>
                                          </p:val>
                                        </p:tav>
                                      </p:tavLst>
                                    </p:anim>
                                    <p:anim calcmode="lin" valueType="num">
                                      <p:cBhvr>
                                        <p:cTn id="72" dur="3000" fill="hold"/>
                                        <p:tgtEl>
                                          <p:spTgt spid="20"/>
                                        </p:tgtEl>
                                        <p:attrNameLst>
                                          <p:attrName>ppt_h</p:attrName>
                                        </p:attrNameLst>
                                      </p:cBhvr>
                                      <p:tavLst>
                                        <p:tav tm="0" fmla="#ppt_h*sin(2.5*pi*$)">
                                          <p:val>
                                            <p:fltVal val="0"/>
                                          </p:val>
                                        </p:tav>
                                        <p:tav tm="100000">
                                          <p:val>
                                            <p:fltVal val="1"/>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p:val>
                                            <p:strVal val="#ppt_w"/>
                                          </p:val>
                                        </p:tav>
                                        <p:tav tm="100000">
                                          <p:val>
                                            <p:strVal val="#ppt_w"/>
                                          </p:val>
                                        </p:tav>
                                      </p:tavLst>
                                    </p:anim>
                                    <p:anim calcmode="lin" valueType="num">
                                      <p:cBhvr>
                                        <p:cTn id="84" dur="3000" fill="hold"/>
                                        <p:tgtEl>
                                          <p:spTgt spid="14"/>
                                        </p:tgtEl>
                                        <p:attrNameLst>
                                          <p:attrName>ppt_h</p:attrName>
                                        </p:attrNameLst>
                                      </p:cBhvr>
                                      <p:tavLst>
                                        <p:tav tm="0" fmla="#ppt_h*sin(2.5*pi*$)">
                                          <p:val>
                                            <p:fltVal val="0"/>
                                          </p:val>
                                        </p:tav>
                                        <p:tav tm="100000">
                                          <p:val>
                                            <p:fltVal val="1"/>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p:val>
                                            <p:strVal val="#ppt_w"/>
                                          </p:val>
                                        </p:tav>
                                        <p:tav tm="100000">
                                          <p:val>
                                            <p:strVal val="#ppt_w"/>
                                          </p:val>
                                        </p:tav>
                                      </p:tavLst>
                                    </p:anim>
                                    <p:anim calcmode="lin" valueType="num">
                                      <p:cBhvr>
                                        <p:cTn id="96" dur="3000" fill="hold"/>
                                        <p:tgtEl>
                                          <p:spTgt spid="17"/>
                                        </p:tgtEl>
                                        <p:attrNameLst>
                                          <p:attrName>ppt_h</p:attrName>
                                        </p:attrNameLst>
                                      </p:cBhvr>
                                      <p:tavLst>
                                        <p:tav tm="0" fmla="#ppt_h*sin(2.5*pi*$)">
                                          <p:val>
                                            <p:fltVal val="0"/>
                                          </p:val>
                                        </p:tav>
                                        <p:tav tm="100000">
                                          <p:val>
                                            <p:fltVal val="1"/>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5"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p:val>
                                            <p:strVal val="#ppt_w"/>
                                          </p:val>
                                        </p:tav>
                                        <p:tav tm="100000">
                                          <p:val>
                                            <p:strVal val="#ppt_w"/>
                                          </p:val>
                                        </p:tav>
                                      </p:tavLst>
                                    </p:anim>
                                    <p:anim calcmode="lin" valueType="num">
                                      <p:cBhvr>
                                        <p:cTn id="108" dur="3000" fill="hold"/>
                                        <p:tgtEl>
                                          <p:spTgt spid="37"/>
                                        </p:tgtEl>
                                        <p:attrNameLst>
                                          <p:attrName>ppt_h</p:attrName>
                                        </p:attrNameLst>
                                      </p:cBhvr>
                                      <p:tavLst>
                                        <p:tav tm="0" fmla="#ppt_h*sin(2.5*pi*$)">
                                          <p:val>
                                            <p:fltVal val="0"/>
                                          </p:val>
                                        </p:tav>
                                        <p:tav tm="100000">
                                          <p:val>
                                            <p:fltVal val="1"/>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5"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p:val>
                                            <p:strVal val="#ppt_w"/>
                                          </p:val>
                                        </p:tav>
                                        <p:tav tm="100000">
                                          <p:val>
                                            <p:strVal val="#ppt_w"/>
                                          </p:val>
                                        </p:tav>
                                      </p:tavLst>
                                    </p:anim>
                                    <p:anim calcmode="lin" valueType="num">
                                      <p:cBhvr>
                                        <p:cTn id="120" dur="3000" fill="hold"/>
                                        <p:tgtEl>
                                          <p:spTgt spid="35"/>
                                        </p:tgtEl>
                                        <p:attrNameLst>
                                          <p:attrName>ppt_h</p:attrName>
                                        </p:attrNameLst>
                                      </p:cBhvr>
                                      <p:tavLst>
                                        <p:tav tm="0" fmla="#ppt_h*sin(2.5*pi*$)">
                                          <p:val>
                                            <p:fltVal val="0"/>
                                          </p:val>
                                        </p:tav>
                                        <p:tav tm="100000">
                                          <p:val>
                                            <p:fltVal val="1"/>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5"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p:val>
                                            <p:strVal val="#ppt_w"/>
                                          </p:val>
                                        </p:tav>
                                        <p:tav tm="100000">
                                          <p:val>
                                            <p:strVal val="#ppt_w"/>
                                          </p:val>
                                        </p:tav>
                                      </p:tavLst>
                                    </p:anim>
                                    <p:anim calcmode="lin" valueType="num">
                                      <p:cBhvr>
                                        <p:cTn id="132" dur="3000" fill="hold"/>
                                        <p:tgtEl>
                                          <p:spTgt spid="36"/>
                                        </p:tgtEl>
                                        <p:attrNameLst>
                                          <p:attrName>ppt_h</p:attrName>
                                        </p:attrNameLst>
                                      </p:cBhvr>
                                      <p:tavLst>
                                        <p:tav tm="0" fmla="#ppt_h*sin(2.5*pi*$)">
                                          <p:val>
                                            <p:fltVal val="0"/>
                                          </p:val>
                                        </p:tav>
                                        <p:tav tm="100000">
                                          <p:val>
                                            <p:fltVal val="1"/>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5"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p:val>
                                            <p:strVal val="#ppt_w"/>
                                          </p:val>
                                        </p:tav>
                                        <p:tav tm="100000">
                                          <p:val>
                                            <p:strVal val="#ppt_w"/>
                                          </p:val>
                                        </p:tav>
                                      </p:tavLst>
                                    </p:anim>
                                    <p:anim calcmode="lin" valueType="num">
                                      <p:cBhvr>
                                        <p:cTn id="144" dur="3000" fill="hold"/>
                                        <p:tgtEl>
                                          <p:spTgt spid="27"/>
                                        </p:tgtEl>
                                        <p:attrNameLst>
                                          <p:attrName>ppt_h</p:attrName>
                                        </p:attrNameLst>
                                      </p:cBhvr>
                                      <p:tavLst>
                                        <p:tav tm="0" fmla="#ppt_h*sin(2.5*pi*$)">
                                          <p:val>
                                            <p:fltVal val="0"/>
                                          </p:val>
                                        </p:tav>
                                        <p:tav tm="100000">
                                          <p:val>
                                            <p:fltVal val="1"/>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5"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p:val>
                                            <p:strVal val="#ppt_w"/>
                                          </p:val>
                                        </p:tav>
                                        <p:tav tm="100000">
                                          <p:val>
                                            <p:strVal val="#ppt_w"/>
                                          </p:val>
                                        </p:tav>
                                      </p:tavLst>
                                    </p:anim>
                                    <p:anim calcmode="lin" valueType="num">
                                      <p:cBhvr>
                                        <p:cTn id="156" dur="3000" fill="hold"/>
                                        <p:tgtEl>
                                          <p:spTgt spid="25"/>
                                        </p:tgtEl>
                                        <p:attrNameLst>
                                          <p:attrName>ppt_h</p:attrName>
                                        </p:attrNameLst>
                                      </p:cBhvr>
                                      <p:tavLst>
                                        <p:tav tm="0" fmla="#ppt_h*sin(2.5*pi*$)">
                                          <p:val>
                                            <p:fltVal val="0"/>
                                          </p:val>
                                        </p:tav>
                                        <p:tav tm="100000">
                                          <p:val>
                                            <p:fltVal val="1"/>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5"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p:val>
                                            <p:strVal val="#ppt_w"/>
                                          </p:val>
                                        </p:tav>
                                        <p:tav tm="100000">
                                          <p:val>
                                            <p:strVal val="#ppt_w"/>
                                          </p:val>
                                        </p:tav>
                                      </p:tavLst>
                                    </p:anim>
                                    <p:anim calcmode="lin" valueType="num">
                                      <p:cBhvr>
                                        <p:cTn id="168" dur="3000" fill="hold"/>
                                        <p:tgtEl>
                                          <p:spTgt spid="26"/>
                                        </p:tgtEl>
                                        <p:attrNameLst>
                                          <p:attrName>ppt_h</p:attrName>
                                        </p:attrNameLst>
                                      </p:cBhvr>
                                      <p:tavLst>
                                        <p:tav tm="0" fmla="#ppt_h*sin(2.5*pi*$)">
                                          <p:val>
                                            <p:fltVal val="0"/>
                                          </p:val>
                                        </p:tav>
                                        <p:tav tm="100000">
                                          <p:val>
                                            <p:fltVal val="1"/>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8"/>
                                        </p:tgtEl>
                                        <p:attrNameLst>
                                          <p:attrName>style.visibility</p:attrName>
                                        </p:attrNameLst>
                                      </p:cBhvr>
                                      <p:to>
                                        <p:strVal val="visible"/>
                                      </p:to>
                                    </p:set>
                                    <p:animEffect transition="in" filter="diamond(out)">
                                      <p:cBhvr>
                                        <p:cTn id="175" dur="3750"/>
                                        <p:tgtEl>
                                          <p:spTgt spid="48"/>
                                        </p:tgtEl>
                                      </p:cBhvr>
                                    </p:animEffect>
                                  </p:childTnLst>
                                </p:cTn>
                              </p:par>
                              <p:par>
                                <p:cTn id="176" presetID="17" presetClass="entr" presetSubtype="10" fill="hold"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p:cTn id="178" dur="3750" fill="hold"/>
                                        <p:tgtEl>
                                          <p:spTgt spid="48"/>
                                        </p:tgtEl>
                                        <p:attrNameLst>
                                          <p:attrName>ppt_w</p:attrName>
                                        </p:attrNameLst>
                                      </p:cBhvr>
                                      <p:tavLst>
                                        <p:tav tm="0">
                                          <p:val>
                                            <p:fltVal val="0"/>
                                          </p:val>
                                        </p:tav>
                                        <p:tav tm="100000">
                                          <p:val>
                                            <p:strVal val="#ppt_w"/>
                                          </p:val>
                                        </p:tav>
                                      </p:tavLst>
                                    </p:anim>
                                    <p:anim calcmode="lin" valueType="num">
                                      <p:cBhvr>
                                        <p:cTn id="179" dur="3750" fill="hold"/>
                                        <p:tgtEl>
                                          <p:spTgt spid="48"/>
                                        </p:tgtEl>
                                        <p:attrNameLst>
                                          <p:attrName>ppt_h</p:attrName>
                                        </p:attrNameLst>
                                      </p:cBhvr>
                                      <p:tavLst>
                                        <p:tav tm="0">
                                          <p:val>
                                            <p:strVal val="#ppt_h"/>
                                          </p:val>
                                        </p:tav>
                                        <p:tav tm="100000">
                                          <p:val>
                                            <p:strVal val="#ppt_h"/>
                                          </p:val>
                                        </p:tav>
                                      </p:tavLst>
                                    </p:anim>
                                  </p:childTnLst>
                                </p:cTn>
                              </p:par>
                              <p:par>
                                <p:cTn id="180" presetID="9" presetClass="emph" presetSubtype="0" grpId="0" nodeType="withEffect">
                                  <p:stCondLst>
                                    <p:cond delay="0"/>
                                  </p:stCondLst>
                                  <p:childTnLst>
                                    <p:set>
                                      <p:cBhvr rctx="PPT">
                                        <p:cTn id="181" dur="indefinite"/>
                                        <p:tgtEl>
                                          <p:spTgt spid="49"/>
                                        </p:tgtEl>
                                        <p:attrNameLst>
                                          <p:attrName>style.opacity</p:attrName>
                                        </p:attrNameLst>
                                      </p:cBhvr>
                                      <p:to>
                                        <p:strVal val="0"/>
                                      </p:to>
                                    </p:set>
                                    <p:animEffect filter="image" prLst="opacity: 0">
                                      <p:cBhvr rctx="IE">
                                        <p:cTn id="182" dur="indefinite"/>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132 Rectángulo"/>
          <p:cNvSpPr/>
          <p:nvPr/>
        </p:nvSpPr>
        <p:spPr>
          <a:xfrm>
            <a:off x="0" y="-44120"/>
            <a:ext cx="9144000" cy="5152274"/>
          </a:xfrm>
          <a:prstGeom prst="rect">
            <a:avLst/>
          </a:prstGeom>
          <a:gradFill>
            <a:gsLst>
              <a:gs pos="90000">
                <a:srgbClr val="8F000A">
                  <a:lumMod val="34000"/>
                </a:srgbClr>
              </a:gs>
              <a:gs pos="13000">
                <a:srgbClr val="76000C">
                  <a:lumMod val="0"/>
                </a:srgbClr>
              </a:gs>
              <a:gs pos="39000">
                <a:srgbClr val="66008F">
                  <a:lumMod val="15000"/>
                </a:srgbClr>
              </a:gs>
              <a:gs pos="62000">
                <a:srgbClr val="66008F">
                  <a:lumMod val="15000"/>
                </a:srgbClr>
              </a:gs>
              <a:gs pos="98333">
                <a:srgbClr val="FF6600"/>
              </a:gs>
              <a:gs pos="98000">
                <a:srgbClr val="FF0000">
                  <a:lumMod val="82000"/>
                  <a:lumOff val="18000"/>
                </a:srgbClr>
              </a:gs>
              <a:gs pos="417">
                <a:srgbClr val="FF66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32" name="131 Imagen" descr="Diapositiva3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5552"/>
            <a:ext cx="9144000" cy="5143500"/>
          </a:xfrm>
          <a:prstGeom prst="rect">
            <a:avLst/>
          </a:prstGeom>
          <a:noFill/>
          <a:ln>
            <a:noFill/>
          </a:ln>
        </p:spPr>
      </p:pic>
      <p:grpSp>
        <p:nvGrpSpPr>
          <p:cNvPr id="37" name="36 Grupo"/>
          <p:cNvGrpSpPr/>
          <p:nvPr/>
        </p:nvGrpSpPr>
        <p:grpSpPr>
          <a:xfrm flipV="1">
            <a:off x="251520" y="2556000"/>
            <a:ext cx="8640960" cy="2587500"/>
            <a:chOff x="2843808" y="555526"/>
            <a:chExt cx="4141440" cy="3277344"/>
          </a:xfrm>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flipV="1">
            <a:off x="251520" y="1"/>
            <a:ext cx="8892480" cy="2464718"/>
            <a:chOff x="2843808" y="555526"/>
            <a:chExt cx="4141440" cy="3277344"/>
          </a:xfrm>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16200000" flipH="1">
            <a:off x="-897810" y="894108"/>
            <a:ext cx="5020022" cy="3205336"/>
            <a:chOff x="2843808" y="555526"/>
            <a:chExt cx="4141440" cy="3277344"/>
          </a:xfrm>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5400000">
            <a:off x="4988074" y="987574"/>
            <a:ext cx="5143500" cy="3168352"/>
            <a:chOff x="2843808" y="555526"/>
            <a:chExt cx="4141440" cy="3277344"/>
          </a:xfrm>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cap="rnd" cmpd="dbl">
                <a:gradFill flip="none" rotWithShape="1">
                  <a:gsLst>
                    <a:gs pos="0">
                      <a:srgbClr val="FF6600"/>
                    </a:gs>
                    <a:gs pos="30000">
                      <a:srgbClr val="FF6600"/>
                    </a:gs>
                    <a:gs pos="65000">
                      <a:schemeClr val="tx1"/>
                    </a:gs>
                    <a:gs pos="39000">
                      <a:srgbClr val="FFFF00">
                        <a:lumMod val="0"/>
                        <a:lumOff val="100000"/>
                      </a:srgbClr>
                    </a:gs>
                    <a:gs pos="73000">
                      <a:srgbClr val="99FF33"/>
                    </a:gs>
                  </a:gsLst>
                  <a:lin ang="0" scaled="1"/>
                  <a:tileRect/>
                </a:gradFill>
                <a:prstDash val="dash"/>
              </a:ln>
            </p:spPr>
            <p:style>
              <a:lnRef idx="1">
                <a:schemeClr val="accent1"/>
              </a:lnRef>
              <a:fillRef idx="0">
                <a:schemeClr val="accent1"/>
              </a:fillRef>
              <a:effectRef idx="0">
                <a:schemeClr val="accent1"/>
              </a:effectRef>
              <a:fontRef idx="minor">
                <a:schemeClr val="tx1"/>
              </a:fontRef>
            </p:style>
          </p:cxnSp>
        </p:grpSp>
      </p:grpSp>
      <p:sp>
        <p:nvSpPr>
          <p:cNvPr id="131" name="130 Rectángulo"/>
          <p:cNvSpPr/>
          <p:nvPr/>
        </p:nvSpPr>
        <p:spPr>
          <a:xfrm rot="10800000">
            <a:off x="-108520" y="0"/>
            <a:ext cx="9252520" cy="5143500"/>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61764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2" presetClass="exit" presetSubtype="4" fill="hold" nodeType="withEffect">
                                  <p:stCondLst>
                                    <p:cond delay="0"/>
                                  </p:stCondLst>
                                  <p:childTnLst>
                                    <p:anim calcmode="lin" valueType="num">
                                      <p:cBhvr additive="base">
                                        <p:cTn id="22" dur="4000"/>
                                        <p:tgtEl>
                                          <p:spTgt spid="38"/>
                                        </p:tgtEl>
                                        <p:attrNameLst>
                                          <p:attrName>ppt_x</p:attrName>
                                        </p:attrNameLst>
                                      </p:cBhvr>
                                      <p:tavLst>
                                        <p:tav tm="0">
                                          <p:val>
                                            <p:strVal val="ppt_x"/>
                                          </p:val>
                                        </p:tav>
                                        <p:tav tm="100000">
                                          <p:val>
                                            <p:strVal val="ppt_x"/>
                                          </p:val>
                                        </p:tav>
                                      </p:tavLst>
                                    </p:anim>
                                    <p:anim calcmode="lin" valueType="num">
                                      <p:cBhvr additive="base">
                                        <p:cTn id="23" dur="4000"/>
                                        <p:tgtEl>
                                          <p:spTgt spid="38"/>
                                        </p:tgtEl>
                                        <p:attrNameLst>
                                          <p:attrName>ppt_y</p:attrName>
                                        </p:attrNameLst>
                                      </p:cBhvr>
                                      <p:tavLst>
                                        <p:tav tm="0">
                                          <p:val>
                                            <p:strVal val="ppt_y"/>
                                          </p:val>
                                        </p:tav>
                                        <p:tav tm="100000">
                                          <p:val>
                                            <p:strVal val="1+ppt_h/2"/>
                                          </p:val>
                                        </p:tav>
                                      </p:tavLst>
                                    </p:anim>
                                    <p:set>
                                      <p:cBhvr>
                                        <p:cTn id="24" dur="1" fill="hold">
                                          <p:stCondLst>
                                            <p:cond delay="3999"/>
                                          </p:stCondLst>
                                        </p:cTn>
                                        <p:tgtEl>
                                          <p:spTgt spid="38"/>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4000"/>
                                        <p:tgtEl>
                                          <p:spTgt spid="37"/>
                                        </p:tgtEl>
                                        <p:attrNameLst>
                                          <p:attrName>ppt_x</p:attrName>
                                        </p:attrNameLst>
                                      </p:cBhvr>
                                      <p:tavLst>
                                        <p:tav tm="0">
                                          <p:val>
                                            <p:strVal val="ppt_x"/>
                                          </p:val>
                                        </p:tav>
                                        <p:tav tm="100000">
                                          <p:val>
                                            <p:strVal val="ppt_x"/>
                                          </p:val>
                                        </p:tav>
                                      </p:tavLst>
                                    </p:anim>
                                    <p:anim calcmode="lin" valueType="num">
                                      <p:cBhvr additive="base">
                                        <p:cTn id="27" dur="4000"/>
                                        <p:tgtEl>
                                          <p:spTgt spid="37"/>
                                        </p:tgtEl>
                                        <p:attrNameLst>
                                          <p:attrName>ppt_y</p:attrName>
                                        </p:attrNameLst>
                                      </p:cBhvr>
                                      <p:tavLst>
                                        <p:tav tm="0">
                                          <p:val>
                                            <p:strVal val="ppt_y"/>
                                          </p:val>
                                        </p:tav>
                                        <p:tav tm="100000">
                                          <p:val>
                                            <p:strVal val="0-ppt_h/2"/>
                                          </p:val>
                                        </p:tav>
                                      </p:tavLst>
                                    </p:anim>
                                    <p:set>
                                      <p:cBhvr>
                                        <p:cTn id="28" dur="1" fill="hold">
                                          <p:stCondLst>
                                            <p:cond delay="3999"/>
                                          </p:stCondLst>
                                        </p:cTn>
                                        <p:tgtEl>
                                          <p:spTgt spid="37"/>
                                        </p:tgtEl>
                                        <p:attrNameLst>
                                          <p:attrName>style.visibility</p:attrName>
                                        </p:attrNameLst>
                                      </p:cBhvr>
                                      <p:to>
                                        <p:strVal val="hidden"/>
                                      </p:to>
                                    </p:set>
                                  </p:childTnLst>
                                </p:cTn>
                              </p:par>
                              <p:par>
                                <p:cTn id="29" presetID="6" presetClass="emph" presetSubtype="0" fill="hold" nodeType="withEffect">
                                  <p:stCondLst>
                                    <p:cond delay="0"/>
                                  </p:stCondLst>
                                  <p:childTnLst>
                                    <p:animScale>
                                      <p:cBhvr>
                                        <p:cTn id="30" dur="4000" fill="hold"/>
                                        <p:tgtEl>
                                          <p:spTgt spid="69"/>
                                        </p:tgtEl>
                                      </p:cBhvr>
                                      <p:by x="100000" y="150000"/>
                                    </p:animScale>
                                  </p:childTnLst>
                                </p:cTn>
                              </p:par>
                              <p:par>
                                <p:cTn id="31" presetID="2" presetClass="exit" presetSubtype="2" fill="hold" nodeType="withEffect">
                                  <p:stCondLst>
                                    <p:cond delay="0"/>
                                  </p:stCondLst>
                                  <p:childTnLst>
                                    <p:anim calcmode="lin" valueType="num">
                                      <p:cBhvr additive="base">
                                        <p:cTn id="32" dur="4000"/>
                                        <p:tgtEl>
                                          <p:spTgt spid="69"/>
                                        </p:tgtEl>
                                        <p:attrNameLst>
                                          <p:attrName>ppt_x</p:attrName>
                                        </p:attrNameLst>
                                      </p:cBhvr>
                                      <p:tavLst>
                                        <p:tav tm="0">
                                          <p:val>
                                            <p:strVal val="ppt_x"/>
                                          </p:val>
                                        </p:tav>
                                        <p:tav tm="100000">
                                          <p:val>
                                            <p:strVal val="1+ppt_w/2"/>
                                          </p:val>
                                        </p:tav>
                                      </p:tavLst>
                                    </p:anim>
                                    <p:anim calcmode="lin" valueType="num">
                                      <p:cBhvr additive="base">
                                        <p:cTn id="33" dur="4000"/>
                                        <p:tgtEl>
                                          <p:spTgt spid="69"/>
                                        </p:tgtEl>
                                        <p:attrNameLst>
                                          <p:attrName>ppt_y</p:attrName>
                                        </p:attrNameLst>
                                      </p:cBhvr>
                                      <p:tavLst>
                                        <p:tav tm="0">
                                          <p:val>
                                            <p:strVal val="ppt_y"/>
                                          </p:val>
                                        </p:tav>
                                        <p:tav tm="100000">
                                          <p:val>
                                            <p:strVal val="ppt_y"/>
                                          </p:val>
                                        </p:tav>
                                      </p:tavLst>
                                    </p:anim>
                                    <p:set>
                                      <p:cBhvr>
                                        <p:cTn id="34" dur="1" fill="hold">
                                          <p:stCondLst>
                                            <p:cond delay="3999"/>
                                          </p:stCondLst>
                                        </p:cTn>
                                        <p:tgtEl>
                                          <p:spTgt spid="69"/>
                                        </p:tgtEl>
                                        <p:attrNameLst>
                                          <p:attrName>style.visibility</p:attrName>
                                        </p:attrNameLst>
                                      </p:cBhvr>
                                      <p:to>
                                        <p:strVal val="hidden"/>
                                      </p:to>
                                    </p:set>
                                  </p:childTnLst>
                                </p:cTn>
                              </p:par>
                              <p:par>
                                <p:cTn id="35" presetID="6" presetClass="emph" presetSubtype="0" fill="hold" nodeType="withEffect">
                                  <p:stCondLst>
                                    <p:cond delay="0"/>
                                  </p:stCondLst>
                                  <p:childTnLst>
                                    <p:animScale>
                                      <p:cBhvr>
                                        <p:cTn id="36" dur="4000" fill="hold"/>
                                        <p:tgtEl>
                                          <p:spTgt spid="100"/>
                                        </p:tgtEl>
                                      </p:cBhvr>
                                      <p:by x="100000" y="150000"/>
                                    </p:animScale>
                                  </p:childTnLst>
                                </p:cTn>
                              </p:par>
                              <p:par>
                                <p:cTn id="37" presetID="2" presetClass="exit" presetSubtype="8" fill="hold" nodeType="withEffect">
                                  <p:stCondLst>
                                    <p:cond delay="0"/>
                                  </p:stCondLst>
                                  <p:childTnLst>
                                    <p:anim calcmode="lin" valueType="num">
                                      <p:cBhvr additive="base">
                                        <p:cTn id="38" dur="4000"/>
                                        <p:tgtEl>
                                          <p:spTgt spid="100"/>
                                        </p:tgtEl>
                                        <p:attrNameLst>
                                          <p:attrName>ppt_x</p:attrName>
                                        </p:attrNameLst>
                                      </p:cBhvr>
                                      <p:tavLst>
                                        <p:tav tm="0">
                                          <p:val>
                                            <p:strVal val="ppt_x"/>
                                          </p:val>
                                        </p:tav>
                                        <p:tav tm="100000">
                                          <p:val>
                                            <p:strVal val="0-ppt_w/2"/>
                                          </p:val>
                                        </p:tav>
                                      </p:tavLst>
                                    </p:anim>
                                    <p:anim calcmode="lin" valueType="num">
                                      <p:cBhvr additive="base">
                                        <p:cTn id="39" dur="4000"/>
                                        <p:tgtEl>
                                          <p:spTgt spid="100"/>
                                        </p:tgtEl>
                                        <p:attrNameLst>
                                          <p:attrName>ppt_y</p:attrName>
                                        </p:attrNameLst>
                                      </p:cBhvr>
                                      <p:tavLst>
                                        <p:tav tm="0">
                                          <p:val>
                                            <p:strVal val="ppt_y"/>
                                          </p:val>
                                        </p:tav>
                                        <p:tav tm="100000">
                                          <p:val>
                                            <p:strVal val="ppt_y"/>
                                          </p:val>
                                        </p:tav>
                                      </p:tavLst>
                                    </p:anim>
                                    <p:set>
                                      <p:cBhvr>
                                        <p:cTn id="40" dur="1" fill="hold">
                                          <p:stCondLst>
                                            <p:cond delay="3999"/>
                                          </p:stCondLst>
                                        </p:cTn>
                                        <p:tgtEl>
                                          <p:spTgt spid="100"/>
                                        </p:tgtEl>
                                        <p:attrNameLst>
                                          <p:attrName>style.visibility</p:attrName>
                                        </p:attrNameLst>
                                      </p:cBhvr>
                                      <p:to>
                                        <p:strVal val="hidden"/>
                                      </p:to>
                                    </p:set>
                                  </p:childTnLst>
                                </p:cTn>
                              </p:par>
                              <p:par>
                                <p:cTn id="41" presetID="23" presetClass="entr" presetSubtype="528" fill="hold" nodeType="withEffect">
                                  <p:stCondLst>
                                    <p:cond delay="750"/>
                                  </p:stCondLst>
                                  <p:childTnLst>
                                    <p:set>
                                      <p:cBhvr>
                                        <p:cTn id="42" dur="1" fill="hold">
                                          <p:stCondLst>
                                            <p:cond delay="0"/>
                                          </p:stCondLst>
                                        </p:cTn>
                                        <p:tgtEl>
                                          <p:spTgt spid="132"/>
                                        </p:tgtEl>
                                        <p:attrNameLst>
                                          <p:attrName>style.visibility</p:attrName>
                                        </p:attrNameLst>
                                      </p:cBhvr>
                                      <p:to>
                                        <p:strVal val="visible"/>
                                      </p:to>
                                    </p:set>
                                    <p:anim calcmode="lin" valueType="num">
                                      <p:cBhvr>
                                        <p:cTn id="43" dur="3250" fill="hold"/>
                                        <p:tgtEl>
                                          <p:spTgt spid="132"/>
                                        </p:tgtEl>
                                        <p:attrNameLst>
                                          <p:attrName>ppt_w</p:attrName>
                                        </p:attrNameLst>
                                      </p:cBhvr>
                                      <p:tavLst>
                                        <p:tav tm="0">
                                          <p:val>
                                            <p:fltVal val="0"/>
                                          </p:val>
                                        </p:tav>
                                        <p:tav tm="100000">
                                          <p:val>
                                            <p:strVal val="#ppt_w"/>
                                          </p:val>
                                        </p:tav>
                                      </p:tavLst>
                                    </p:anim>
                                    <p:anim calcmode="lin" valueType="num">
                                      <p:cBhvr>
                                        <p:cTn id="44" dur="3250" fill="hold"/>
                                        <p:tgtEl>
                                          <p:spTgt spid="132"/>
                                        </p:tgtEl>
                                        <p:attrNameLst>
                                          <p:attrName>ppt_h</p:attrName>
                                        </p:attrNameLst>
                                      </p:cBhvr>
                                      <p:tavLst>
                                        <p:tav tm="0">
                                          <p:val>
                                            <p:fltVal val="0"/>
                                          </p:val>
                                        </p:tav>
                                        <p:tav tm="100000">
                                          <p:val>
                                            <p:strVal val="#ppt_h"/>
                                          </p:val>
                                        </p:tav>
                                      </p:tavLst>
                                    </p:anim>
                                    <p:anim calcmode="lin" valueType="num">
                                      <p:cBhvr>
                                        <p:cTn id="45" dur="3250" fill="hold"/>
                                        <p:tgtEl>
                                          <p:spTgt spid="132"/>
                                        </p:tgtEl>
                                        <p:attrNameLst>
                                          <p:attrName>ppt_x</p:attrName>
                                        </p:attrNameLst>
                                      </p:cBhvr>
                                      <p:tavLst>
                                        <p:tav tm="0">
                                          <p:val>
                                            <p:fltVal val="0.5"/>
                                          </p:val>
                                        </p:tav>
                                        <p:tav tm="100000">
                                          <p:val>
                                            <p:strVal val="#ppt_x"/>
                                          </p:val>
                                        </p:tav>
                                      </p:tavLst>
                                    </p:anim>
                                    <p:anim calcmode="lin" valueType="num">
                                      <p:cBhvr>
                                        <p:cTn id="46" dur="3250" fill="hold"/>
                                        <p:tgtEl>
                                          <p:spTgt spid="132"/>
                                        </p:tgtEl>
                                        <p:attrNameLst>
                                          <p:attrName>ppt_y</p:attrName>
                                        </p:attrNameLst>
                                      </p:cBhvr>
                                      <p:tavLst>
                                        <p:tav tm="0">
                                          <p:val>
                                            <p:fltVal val="0.5"/>
                                          </p:val>
                                        </p:tav>
                                        <p:tav tm="100000">
                                          <p:val>
                                            <p:strVal val="#ppt_y"/>
                                          </p:val>
                                        </p:tav>
                                      </p:tavLst>
                                    </p:anim>
                                  </p:childTnLst>
                                </p:cTn>
                              </p:par>
                              <p:par>
                                <p:cTn id="47" presetID="8" presetClass="entr" presetSubtype="32" fill="hold" nodeType="withEffect">
                                  <p:stCondLst>
                                    <p:cond delay="750"/>
                                  </p:stCondLst>
                                  <p:childTnLst>
                                    <p:set>
                                      <p:cBhvr>
                                        <p:cTn id="48" dur="1" fill="hold">
                                          <p:stCondLst>
                                            <p:cond delay="0"/>
                                          </p:stCondLst>
                                        </p:cTn>
                                        <p:tgtEl>
                                          <p:spTgt spid="132"/>
                                        </p:tgtEl>
                                        <p:attrNameLst>
                                          <p:attrName>style.visibility</p:attrName>
                                        </p:attrNameLst>
                                      </p:cBhvr>
                                      <p:to>
                                        <p:strVal val="visible"/>
                                      </p:to>
                                    </p:set>
                                    <p:animEffect transition="in" filter="diamond(out)">
                                      <p:cBhvr>
                                        <p:cTn id="49" dur="3250"/>
                                        <p:tgtEl>
                                          <p:spTgt spid="132"/>
                                        </p:tgtEl>
                                      </p:cBhvr>
                                    </p:animEffect>
                                  </p:childTnLst>
                                </p:cTn>
                              </p:par>
                              <p:par>
                                <p:cTn id="50" presetID="9" presetClass="emph" presetSubtype="0" grpId="0" nodeType="withEffect">
                                  <p:stCondLst>
                                    <p:cond delay="0"/>
                                  </p:stCondLst>
                                  <p:childTnLst>
                                    <p:set>
                                      <p:cBhvr rctx="PPT">
                                        <p:cTn id="51" dur="indefinite"/>
                                        <p:tgtEl>
                                          <p:spTgt spid="131"/>
                                        </p:tgtEl>
                                        <p:attrNameLst>
                                          <p:attrName>style.opacity</p:attrName>
                                        </p:attrNameLst>
                                      </p:cBhvr>
                                      <p:to>
                                        <p:strVal val="0"/>
                                      </p:to>
                                    </p:set>
                                    <p:animEffect filter="image" prLst="opacity: 0">
                                      <p:cBhvr rctx="IE">
                                        <p:cTn id="52" dur="indefinite"/>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Rectángulo"/>
          <p:cNvSpPr/>
          <p:nvPr/>
        </p:nvSpPr>
        <p:spPr>
          <a:xfrm>
            <a:off x="0" y="10902"/>
            <a:ext cx="9144000" cy="5143500"/>
          </a:xfrm>
          <a:prstGeom prst="rect">
            <a:avLst/>
          </a:prstGeom>
          <a:gradFill>
            <a:gsLst>
              <a:gs pos="13000">
                <a:srgbClr val="66008F">
                  <a:lumMod val="15000"/>
                </a:srgbClr>
              </a:gs>
              <a:gs pos="86000">
                <a:srgbClr val="66008F">
                  <a:lumMod val="15000"/>
                </a:srgbClr>
              </a:gs>
              <a:gs pos="100000">
                <a:schemeClr val="tx1">
                  <a:lumMod val="85000"/>
                </a:schemeClr>
              </a:gs>
              <a:gs pos="0">
                <a:schemeClr val="tx1">
                  <a:lumMod val="8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7 Imagen" descr="Diapositiva5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pic>
        <p:nvPicPr>
          <p:cNvPr id="4"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a:off x="-1620688"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a:off x="611562"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flipH="1">
            <a:off x="4067946"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
          <p:cNvPicPr>
            <a:picLocks noChangeAspect="1" noChangeArrowheads="1"/>
          </p:cNvPicPr>
          <p:nvPr/>
        </p:nvPicPr>
        <p:blipFill>
          <a:blip r:embed="rId3">
            <a:biLevel thresh="75000"/>
            <a:extLst>
              <a:ext uri="{28A0092B-C50C-407E-A947-70E740481C1C}">
                <a14:useLocalDpi xmlns:a14="http://schemas.microsoft.com/office/drawing/2010/main" val="0"/>
              </a:ext>
            </a:extLst>
          </a:blip>
          <a:srcRect/>
          <a:stretch>
            <a:fillRect/>
          </a:stretch>
        </p:blipFill>
        <p:spPr bwMode="auto">
          <a:xfrm flipH="1">
            <a:off x="6300194" y="1275607"/>
            <a:ext cx="4638675" cy="2573337"/>
          </a:xfrm>
          <a:prstGeom prst="rect">
            <a:avLst/>
          </a:prstGeom>
          <a:noFill/>
          <a:ln>
            <a:noFill/>
          </a:ln>
          <a:effectLst>
            <a:outerShdw algn="ctr" rotWithShape="0">
              <a:schemeClr val="tx1"/>
            </a:outerShd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29291" t="16888" r="13383" b="35338"/>
          <a:stretch/>
        </p:blipFill>
        <p:spPr bwMode="auto">
          <a:xfrm>
            <a:off x="1979712" y="483518"/>
            <a:ext cx="1719072" cy="1444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l="4240" t="9848" r="10289" b="20954"/>
          <a:stretch/>
        </p:blipFill>
        <p:spPr bwMode="auto">
          <a:xfrm>
            <a:off x="6804248" y="4297680"/>
            <a:ext cx="2016224" cy="6492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10 Rectángulo"/>
          <p:cNvSpPr/>
          <p:nvPr/>
        </p:nvSpPr>
        <p:spPr>
          <a:xfrm rot="10800000">
            <a:off x="-1548680" y="0"/>
            <a:ext cx="12529392" cy="5884118"/>
          </a:xfrm>
          <a:prstGeom prst="rect">
            <a:avLst/>
          </a:prstGeom>
          <a:gradFill>
            <a:gsLst>
              <a:gs pos="78000">
                <a:srgbClr val="FC4B04"/>
              </a:gs>
              <a:gs pos="0">
                <a:schemeClr val="tx1"/>
              </a:gs>
              <a:gs pos="100000">
                <a:srgbClr val="FF3300"/>
              </a:gs>
              <a:gs pos="66000">
                <a:schemeClr val="tx1"/>
              </a:gs>
              <a:gs pos="90000">
                <a:schemeClr val="tx1"/>
              </a:gs>
              <a:gs pos="44000">
                <a:schemeClr val="tx1"/>
              </a:gs>
              <a:gs pos="54000">
                <a:srgbClr val="FA4C06"/>
              </a:gs>
              <a:gs pos="33000">
                <a:srgbClr val="FD5003"/>
              </a:gs>
              <a:gs pos="23000">
                <a:schemeClr val="tx1"/>
              </a:gs>
              <a:gs pos="12000">
                <a:srgbClr val="FF4A01"/>
              </a:gs>
            </a:gsLst>
            <a:path path="circle">
              <a:fillToRect l="100000" t="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5258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250" fill="hold"/>
                                        <p:tgtEl>
                                          <p:spTgt spid="4"/>
                                        </p:tgtEl>
                                        <p:attrNameLst>
                                          <p:attrName>ppt_x</p:attrName>
                                        </p:attrNameLst>
                                      </p:cBhvr>
                                      <p:tavLst>
                                        <p:tav tm="0">
                                          <p:val>
                                            <p:strVal val="1+#ppt_w/2"/>
                                          </p:val>
                                        </p:tav>
                                        <p:tav tm="100000">
                                          <p:val>
                                            <p:strVal val="#ppt_x"/>
                                          </p:val>
                                        </p:tav>
                                      </p:tavLst>
                                    </p:anim>
                                    <p:anim calcmode="lin" valueType="num">
                                      <p:cBhvr additive="base">
                                        <p:cTn id="8" dur="2250" fill="hold"/>
                                        <p:tgtEl>
                                          <p:spTgt spid="4"/>
                                        </p:tgtEl>
                                        <p:attrNameLst>
                                          <p:attrName>ppt_y</p:attrName>
                                        </p:attrNameLst>
                                      </p:cBhvr>
                                      <p:tavLst>
                                        <p:tav tm="0">
                                          <p:val>
                                            <p:strVal val="1+#ppt_h/2"/>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3000"/>
                                        <p:tgtEl>
                                          <p:spTgt spid="4"/>
                                        </p:tgtEl>
                                        <p:attrNameLst>
                                          <p:attrName>ppt_x</p:attrName>
                                        </p:attrNameLst>
                                      </p:cBhvr>
                                      <p:tavLst>
                                        <p:tav tm="0">
                                          <p:val>
                                            <p:strVal val="ppt_x"/>
                                          </p:val>
                                        </p:tav>
                                        <p:tav tm="100000">
                                          <p:val>
                                            <p:strVal val="1+ppt_w/2"/>
                                          </p:val>
                                        </p:tav>
                                      </p:tavLst>
                                    </p:anim>
                                    <p:anim calcmode="lin" valueType="num">
                                      <p:cBhvr additive="base">
                                        <p:cTn id="11" dur="3000"/>
                                        <p:tgtEl>
                                          <p:spTgt spid="4"/>
                                        </p:tgtEl>
                                        <p:attrNameLst>
                                          <p:attrName>ppt_y</p:attrName>
                                        </p:attrNameLst>
                                      </p:cBhvr>
                                      <p:tavLst>
                                        <p:tav tm="0">
                                          <p:val>
                                            <p:strVal val="ppt_y"/>
                                          </p:val>
                                        </p:tav>
                                        <p:tav tm="100000">
                                          <p:val>
                                            <p:strVal val="ppt_y"/>
                                          </p:val>
                                        </p:tav>
                                      </p:tavLst>
                                    </p:anim>
                                    <p:set>
                                      <p:cBhvr>
                                        <p:cTn id="12" dur="1" fill="hold">
                                          <p:stCondLst>
                                            <p:cond delay="2999"/>
                                          </p:stCondLst>
                                        </p:cTn>
                                        <p:tgtEl>
                                          <p:spTgt spid="4"/>
                                        </p:tgtEl>
                                        <p:attrNameLst>
                                          <p:attrName>style.visibility</p:attrName>
                                        </p:attrNameLst>
                                      </p:cBhvr>
                                      <p:to>
                                        <p:strVal val="hidden"/>
                                      </p:to>
                                    </p:set>
                                  </p:childTnLst>
                                </p:cTn>
                              </p:par>
                              <p:par>
                                <p:cTn id="13" presetID="2" presetClass="entr" presetSubtype="6"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1+#ppt_w/2"/>
                                          </p:val>
                                        </p:tav>
                                        <p:tav tm="100000">
                                          <p:val>
                                            <p:strVal val="#ppt_x"/>
                                          </p:val>
                                        </p:tav>
                                      </p:tavLst>
                                    </p:anim>
                                    <p:anim calcmode="lin" valueType="num">
                                      <p:cBhvr additive="base">
                                        <p:cTn id="16" dur="2250" fill="hold"/>
                                        <p:tgtEl>
                                          <p:spTgt spid="5"/>
                                        </p:tgtEl>
                                        <p:attrNameLst>
                                          <p:attrName>ppt_y</p:attrName>
                                        </p:attrNameLst>
                                      </p:cBhvr>
                                      <p:tavLst>
                                        <p:tav tm="0">
                                          <p:val>
                                            <p:strVal val="1+#ppt_h/2"/>
                                          </p:val>
                                        </p:tav>
                                        <p:tav tm="100000">
                                          <p:val>
                                            <p:strVal val="#ppt_y"/>
                                          </p:val>
                                        </p:tav>
                                      </p:tavLst>
                                    </p:anim>
                                  </p:childTnLst>
                                </p:cTn>
                              </p:par>
                              <p:par>
                                <p:cTn id="17" presetID="2" presetClass="exit" presetSubtype="2" fill="hold" nodeType="withEffect">
                                  <p:stCondLst>
                                    <p:cond delay="0"/>
                                  </p:stCondLst>
                                  <p:childTnLst>
                                    <p:anim calcmode="lin" valueType="num">
                                      <p:cBhvr additive="base">
                                        <p:cTn id="18" dur="3000"/>
                                        <p:tgtEl>
                                          <p:spTgt spid="5"/>
                                        </p:tgtEl>
                                        <p:attrNameLst>
                                          <p:attrName>ppt_x</p:attrName>
                                        </p:attrNameLst>
                                      </p:cBhvr>
                                      <p:tavLst>
                                        <p:tav tm="0">
                                          <p:val>
                                            <p:strVal val="ppt_x"/>
                                          </p:val>
                                        </p:tav>
                                        <p:tav tm="100000">
                                          <p:val>
                                            <p:strVal val="1+ppt_w/2"/>
                                          </p:val>
                                        </p:tav>
                                      </p:tavLst>
                                    </p:anim>
                                    <p:anim calcmode="lin" valueType="num">
                                      <p:cBhvr additive="base">
                                        <p:cTn id="19" dur="3000"/>
                                        <p:tgtEl>
                                          <p:spTgt spid="5"/>
                                        </p:tgtEl>
                                        <p:attrNameLst>
                                          <p:attrName>ppt_y</p:attrName>
                                        </p:attrNameLst>
                                      </p:cBhvr>
                                      <p:tavLst>
                                        <p:tav tm="0">
                                          <p:val>
                                            <p:strVal val="ppt_y"/>
                                          </p:val>
                                        </p:tav>
                                        <p:tav tm="100000">
                                          <p:val>
                                            <p:strVal val="ppt_y"/>
                                          </p:val>
                                        </p:tav>
                                      </p:tavLst>
                                    </p:anim>
                                    <p:set>
                                      <p:cBhvr>
                                        <p:cTn id="20" dur="1" fill="hold">
                                          <p:stCondLst>
                                            <p:cond delay="2999"/>
                                          </p:stCondLst>
                                        </p:cTn>
                                        <p:tgtEl>
                                          <p:spTgt spid="5"/>
                                        </p:tgtEl>
                                        <p:attrNameLst>
                                          <p:attrName>style.visibility</p:attrName>
                                        </p:attrNameLst>
                                      </p:cBhvr>
                                      <p:to>
                                        <p:strVal val="hidden"/>
                                      </p:to>
                                    </p:set>
                                  </p:childTnLst>
                                </p:cTn>
                              </p:par>
                              <p:par>
                                <p:cTn id="21" presetID="2" presetClass="entr" presetSubtype="2" fill="hold"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ppt_y"/>
                                          </p:val>
                                        </p:tav>
                                        <p:tav tm="100000">
                                          <p:val>
                                            <p:strVal val="#ppt_y"/>
                                          </p:val>
                                        </p:tav>
                                      </p:tavLst>
                                    </p:anim>
                                  </p:childTnLst>
                                </p:cTn>
                              </p:par>
                              <p:par>
                                <p:cTn id="25" presetID="2" presetClass="exit" presetSubtype="8" fill="hold" nodeType="withEffect">
                                  <p:stCondLst>
                                    <p:cond delay="0"/>
                                  </p:stCondLst>
                                  <p:childTnLst>
                                    <p:anim calcmode="lin" valueType="num">
                                      <p:cBhvr additive="base">
                                        <p:cTn id="26" dur="3000"/>
                                        <p:tgtEl>
                                          <p:spTgt spid="6"/>
                                        </p:tgtEl>
                                        <p:attrNameLst>
                                          <p:attrName>ppt_x</p:attrName>
                                        </p:attrNameLst>
                                      </p:cBhvr>
                                      <p:tavLst>
                                        <p:tav tm="0">
                                          <p:val>
                                            <p:strVal val="ppt_x"/>
                                          </p:val>
                                        </p:tav>
                                        <p:tav tm="100000">
                                          <p:val>
                                            <p:strVal val="0-ppt_w/2"/>
                                          </p:val>
                                        </p:tav>
                                      </p:tavLst>
                                    </p:anim>
                                    <p:anim calcmode="lin" valueType="num">
                                      <p:cBhvr additive="base">
                                        <p:cTn id="27" dur="3000"/>
                                        <p:tgtEl>
                                          <p:spTgt spid="6"/>
                                        </p:tgtEl>
                                        <p:attrNameLst>
                                          <p:attrName>ppt_y</p:attrName>
                                        </p:attrNameLst>
                                      </p:cBhvr>
                                      <p:tavLst>
                                        <p:tav tm="0">
                                          <p:val>
                                            <p:strVal val="ppt_y"/>
                                          </p:val>
                                        </p:tav>
                                        <p:tav tm="100000">
                                          <p:val>
                                            <p:strVal val="ppt_y"/>
                                          </p:val>
                                        </p:tav>
                                      </p:tavLst>
                                    </p:anim>
                                    <p:set>
                                      <p:cBhvr>
                                        <p:cTn id="28" dur="1" fill="hold">
                                          <p:stCondLst>
                                            <p:cond delay="2999"/>
                                          </p:stCondLst>
                                        </p:cTn>
                                        <p:tgtEl>
                                          <p:spTgt spid="6"/>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2250" fill="hold"/>
                                        <p:tgtEl>
                                          <p:spTgt spid="7"/>
                                        </p:tgtEl>
                                        <p:attrNameLst>
                                          <p:attrName>ppt_x</p:attrName>
                                        </p:attrNameLst>
                                      </p:cBhvr>
                                      <p:tavLst>
                                        <p:tav tm="0">
                                          <p:val>
                                            <p:strVal val="1+#ppt_w/2"/>
                                          </p:val>
                                        </p:tav>
                                        <p:tav tm="100000">
                                          <p:val>
                                            <p:strVal val="#ppt_x"/>
                                          </p:val>
                                        </p:tav>
                                      </p:tavLst>
                                    </p:anim>
                                    <p:anim calcmode="lin" valueType="num">
                                      <p:cBhvr additive="base">
                                        <p:cTn id="32" dur="2250" fill="hold"/>
                                        <p:tgtEl>
                                          <p:spTgt spid="7"/>
                                        </p:tgtEl>
                                        <p:attrNameLst>
                                          <p:attrName>ppt_y</p:attrName>
                                        </p:attrNameLst>
                                      </p:cBhvr>
                                      <p:tavLst>
                                        <p:tav tm="0">
                                          <p:val>
                                            <p:strVal val="#ppt_y"/>
                                          </p:val>
                                        </p:tav>
                                        <p:tav tm="100000">
                                          <p:val>
                                            <p:strVal val="#ppt_y"/>
                                          </p:val>
                                        </p:tav>
                                      </p:tavLst>
                                    </p:anim>
                                  </p:childTnLst>
                                </p:cTn>
                              </p:par>
                              <p:par>
                                <p:cTn id="33" presetID="2" presetClass="exit" presetSubtype="8" fill="hold" nodeType="withEffect">
                                  <p:stCondLst>
                                    <p:cond delay="0"/>
                                  </p:stCondLst>
                                  <p:childTnLst>
                                    <p:anim calcmode="lin" valueType="num">
                                      <p:cBhvr additive="base">
                                        <p:cTn id="34" dur="3000"/>
                                        <p:tgtEl>
                                          <p:spTgt spid="7"/>
                                        </p:tgtEl>
                                        <p:attrNameLst>
                                          <p:attrName>ppt_x</p:attrName>
                                        </p:attrNameLst>
                                      </p:cBhvr>
                                      <p:tavLst>
                                        <p:tav tm="0">
                                          <p:val>
                                            <p:strVal val="ppt_x"/>
                                          </p:val>
                                        </p:tav>
                                        <p:tav tm="100000">
                                          <p:val>
                                            <p:strVal val="0-ppt_w/2"/>
                                          </p:val>
                                        </p:tav>
                                      </p:tavLst>
                                    </p:anim>
                                    <p:anim calcmode="lin" valueType="num">
                                      <p:cBhvr additive="base">
                                        <p:cTn id="35" dur="3000"/>
                                        <p:tgtEl>
                                          <p:spTgt spid="7"/>
                                        </p:tgtEl>
                                        <p:attrNameLst>
                                          <p:attrName>ppt_y</p:attrName>
                                        </p:attrNameLst>
                                      </p:cBhvr>
                                      <p:tavLst>
                                        <p:tav tm="0">
                                          <p:val>
                                            <p:strVal val="ppt_y"/>
                                          </p:val>
                                        </p:tav>
                                        <p:tav tm="100000">
                                          <p:val>
                                            <p:strVal val="ppt_y"/>
                                          </p:val>
                                        </p:tav>
                                      </p:tavLst>
                                    </p:anim>
                                    <p:set>
                                      <p:cBhvr>
                                        <p:cTn id="36" dur="1" fill="hold">
                                          <p:stCondLst>
                                            <p:cond delay="2999"/>
                                          </p:stCondLst>
                                        </p:cTn>
                                        <p:tgtEl>
                                          <p:spTgt spid="7"/>
                                        </p:tgtEl>
                                        <p:attrNameLst>
                                          <p:attrName>style.visibility</p:attrName>
                                        </p:attrNameLst>
                                      </p:cBhvr>
                                      <p:to>
                                        <p:strVal val="hidden"/>
                                      </p:to>
                                    </p:set>
                                  </p:childTnLst>
                                </p:cTn>
                              </p:par>
                              <p:par>
                                <p:cTn id="37" presetID="23" presetClass="entr" presetSubtype="16" fill="hold" nodeType="withEffect">
                                  <p:stCondLst>
                                    <p:cond delay="500"/>
                                  </p:stCondLst>
                                  <p:childTnLst>
                                    <p:set>
                                      <p:cBhvr>
                                        <p:cTn id="38" dur="1" fill="hold">
                                          <p:stCondLst>
                                            <p:cond delay="0"/>
                                          </p:stCondLst>
                                        </p:cTn>
                                        <p:tgtEl>
                                          <p:spTgt spid="8"/>
                                        </p:tgtEl>
                                        <p:attrNameLst>
                                          <p:attrName>style.visibility</p:attrName>
                                        </p:attrNameLst>
                                      </p:cBhvr>
                                      <p:to>
                                        <p:strVal val="visible"/>
                                      </p:to>
                                    </p:set>
                                    <p:anim calcmode="lin" valueType="num">
                                      <p:cBhvr>
                                        <p:cTn id="39" dur="2500" fill="hold"/>
                                        <p:tgtEl>
                                          <p:spTgt spid="8"/>
                                        </p:tgtEl>
                                        <p:attrNameLst>
                                          <p:attrName>ppt_w</p:attrName>
                                        </p:attrNameLst>
                                      </p:cBhvr>
                                      <p:tavLst>
                                        <p:tav tm="0">
                                          <p:val>
                                            <p:fltVal val="0"/>
                                          </p:val>
                                        </p:tav>
                                        <p:tav tm="100000">
                                          <p:val>
                                            <p:strVal val="#ppt_w"/>
                                          </p:val>
                                        </p:tav>
                                      </p:tavLst>
                                    </p:anim>
                                    <p:anim calcmode="lin" valueType="num">
                                      <p:cBhvr>
                                        <p:cTn id="40" dur="2500" fill="hold"/>
                                        <p:tgtEl>
                                          <p:spTgt spid="8"/>
                                        </p:tgtEl>
                                        <p:attrNameLst>
                                          <p:attrName>ppt_h</p:attrName>
                                        </p:attrNameLst>
                                      </p:cBhvr>
                                      <p:tavLst>
                                        <p:tav tm="0">
                                          <p:val>
                                            <p:fltVal val="0"/>
                                          </p:val>
                                        </p:tav>
                                        <p:tav tm="100000">
                                          <p:val>
                                            <p:strVal val="#ppt_h"/>
                                          </p:val>
                                        </p:tav>
                                      </p:tavLst>
                                    </p:anim>
                                  </p:childTnLst>
                                </p:cTn>
                              </p:par>
                              <p:par>
                                <p:cTn id="41" presetID="16" presetClass="entr" presetSubtype="42" fill="hold" nodeType="withEffect">
                                  <p:stCondLst>
                                    <p:cond delay="500"/>
                                  </p:stCondLst>
                                  <p:childTnLst>
                                    <p:set>
                                      <p:cBhvr>
                                        <p:cTn id="42" dur="1" fill="hold">
                                          <p:stCondLst>
                                            <p:cond delay="0"/>
                                          </p:stCondLst>
                                        </p:cTn>
                                        <p:tgtEl>
                                          <p:spTgt spid="8"/>
                                        </p:tgtEl>
                                        <p:attrNameLst>
                                          <p:attrName>style.visibility</p:attrName>
                                        </p:attrNameLst>
                                      </p:cBhvr>
                                      <p:to>
                                        <p:strVal val="visible"/>
                                      </p:to>
                                    </p:set>
                                    <p:animEffect transition="in" filter="barn(outHorizontal)">
                                      <p:cBhvr>
                                        <p:cTn id="43" dur="2500"/>
                                        <p:tgtEl>
                                          <p:spTgt spid="8"/>
                                        </p:tgtEl>
                                      </p:cBhvr>
                                    </p:animEffect>
                                  </p:childTnLst>
                                </p:cTn>
                              </p:par>
                              <p:par>
                                <p:cTn id="44" presetID="23" presetClass="entr" presetSubtype="528" fill="hold" nodeType="withEffect">
                                  <p:stCondLst>
                                    <p:cond delay="750"/>
                                  </p:stCondLst>
                                  <p:childTnLst>
                                    <p:set>
                                      <p:cBhvr>
                                        <p:cTn id="45" dur="1" fill="hold">
                                          <p:stCondLst>
                                            <p:cond delay="0"/>
                                          </p:stCondLst>
                                        </p:cTn>
                                        <p:tgtEl>
                                          <p:spTgt spid="9"/>
                                        </p:tgtEl>
                                        <p:attrNameLst>
                                          <p:attrName>style.visibility</p:attrName>
                                        </p:attrNameLst>
                                      </p:cBhvr>
                                      <p:to>
                                        <p:strVal val="visible"/>
                                      </p:to>
                                    </p:set>
                                    <p:anim calcmode="lin" valueType="num">
                                      <p:cBhvr>
                                        <p:cTn id="46" dur="2250" fill="hold"/>
                                        <p:tgtEl>
                                          <p:spTgt spid="9"/>
                                        </p:tgtEl>
                                        <p:attrNameLst>
                                          <p:attrName>ppt_w</p:attrName>
                                        </p:attrNameLst>
                                      </p:cBhvr>
                                      <p:tavLst>
                                        <p:tav tm="0">
                                          <p:val>
                                            <p:fltVal val="0"/>
                                          </p:val>
                                        </p:tav>
                                        <p:tav tm="100000">
                                          <p:val>
                                            <p:strVal val="#ppt_w"/>
                                          </p:val>
                                        </p:tav>
                                      </p:tavLst>
                                    </p:anim>
                                    <p:anim calcmode="lin" valueType="num">
                                      <p:cBhvr>
                                        <p:cTn id="47" dur="2250" fill="hold"/>
                                        <p:tgtEl>
                                          <p:spTgt spid="9"/>
                                        </p:tgtEl>
                                        <p:attrNameLst>
                                          <p:attrName>ppt_h</p:attrName>
                                        </p:attrNameLst>
                                      </p:cBhvr>
                                      <p:tavLst>
                                        <p:tav tm="0">
                                          <p:val>
                                            <p:fltVal val="0"/>
                                          </p:val>
                                        </p:tav>
                                        <p:tav tm="100000">
                                          <p:val>
                                            <p:strVal val="#ppt_h"/>
                                          </p:val>
                                        </p:tav>
                                      </p:tavLst>
                                    </p:anim>
                                    <p:anim calcmode="lin" valueType="num">
                                      <p:cBhvr>
                                        <p:cTn id="48" dur="2250" fill="hold"/>
                                        <p:tgtEl>
                                          <p:spTgt spid="9"/>
                                        </p:tgtEl>
                                        <p:attrNameLst>
                                          <p:attrName>ppt_x</p:attrName>
                                        </p:attrNameLst>
                                      </p:cBhvr>
                                      <p:tavLst>
                                        <p:tav tm="0">
                                          <p:val>
                                            <p:fltVal val="0.5"/>
                                          </p:val>
                                        </p:tav>
                                        <p:tav tm="100000">
                                          <p:val>
                                            <p:strVal val="#ppt_x"/>
                                          </p:val>
                                        </p:tav>
                                      </p:tavLst>
                                    </p:anim>
                                    <p:anim calcmode="lin" valueType="num">
                                      <p:cBhvr>
                                        <p:cTn id="49" dur="2250" fill="hold"/>
                                        <p:tgtEl>
                                          <p:spTgt spid="9"/>
                                        </p:tgtEl>
                                        <p:attrNameLst>
                                          <p:attrName>ppt_y</p:attrName>
                                        </p:attrNameLst>
                                      </p:cBhvr>
                                      <p:tavLst>
                                        <p:tav tm="0">
                                          <p:val>
                                            <p:fltVal val="0.5"/>
                                          </p:val>
                                        </p:tav>
                                        <p:tav tm="100000">
                                          <p:val>
                                            <p:strVal val="#ppt_y"/>
                                          </p:val>
                                        </p:tav>
                                      </p:tavLst>
                                    </p:anim>
                                  </p:childTnLst>
                                </p:cTn>
                              </p:par>
                              <p:par>
                                <p:cTn id="50" presetID="23" presetClass="entr" presetSubtype="528" fill="hold" nodeType="withEffect">
                                  <p:stCondLst>
                                    <p:cond delay="75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250" fill="hold"/>
                                        <p:tgtEl>
                                          <p:spTgt spid="10"/>
                                        </p:tgtEl>
                                        <p:attrNameLst>
                                          <p:attrName>ppt_w</p:attrName>
                                        </p:attrNameLst>
                                      </p:cBhvr>
                                      <p:tavLst>
                                        <p:tav tm="0">
                                          <p:val>
                                            <p:fltVal val="0"/>
                                          </p:val>
                                        </p:tav>
                                        <p:tav tm="100000">
                                          <p:val>
                                            <p:strVal val="#ppt_w"/>
                                          </p:val>
                                        </p:tav>
                                      </p:tavLst>
                                    </p:anim>
                                    <p:anim calcmode="lin" valueType="num">
                                      <p:cBhvr>
                                        <p:cTn id="53" dur="2250" fill="hold"/>
                                        <p:tgtEl>
                                          <p:spTgt spid="10"/>
                                        </p:tgtEl>
                                        <p:attrNameLst>
                                          <p:attrName>ppt_h</p:attrName>
                                        </p:attrNameLst>
                                      </p:cBhvr>
                                      <p:tavLst>
                                        <p:tav tm="0">
                                          <p:val>
                                            <p:fltVal val="0"/>
                                          </p:val>
                                        </p:tav>
                                        <p:tav tm="100000">
                                          <p:val>
                                            <p:strVal val="#ppt_h"/>
                                          </p:val>
                                        </p:tav>
                                      </p:tavLst>
                                    </p:anim>
                                    <p:anim calcmode="lin" valueType="num">
                                      <p:cBhvr>
                                        <p:cTn id="54" dur="2250" fill="hold"/>
                                        <p:tgtEl>
                                          <p:spTgt spid="10"/>
                                        </p:tgtEl>
                                        <p:attrNameLst>
                                          <p:attrName>ppt_x</p:attrName>
                                        </p:attrNameLst>
                                      </p:cBhvr>
                                      <p:tavLst>
                                        <p:tav tm="0">
                                          <p:val>
                                            <p:fltVal val="0.5"/>
                                          </p:val>
                                        </p:tav>
                                        <p:tav tm="100000">
                                          <p:val>
                                            <p:strVal val="#ppt_x"/>
                                          </p:val>
                                        </p:tav>
                                      </p:tavLst>
                                    </p:anim>
                                    <p:anim calcmode="lin" valueType="num">
                                      <p:cBhvr>
                                        <p:cTn id="55" dur="2250" fill="hold"/>
                                        <p:tgtEl>
                                          <p:spTgt spid="10"/>
                                        </p:tgtEl>
                                        <p:attrNameLst>
                                          <p:attrName>ppt_y</p:attrName>
                                        </p:attrNameLst>
                                      </p:cBhvr>
                                      <p:tavLst>
                                        <p:tav tm="0">
                                          <p:val>
                                            <p:fltVal val="0.5"/>
                                          </p:val>
                                        </p:tav>
                                        <p:tav tm="100000">
                                          <p:val>
                                            <p:strVal val="#ppt_y"/>
                                          </p:val>
                                        </p:tav>
                                      </p:tavLst>
                                    </p:anim>
                                  </p:childTnLst>
                                </p:cTn>
                              </p:par>
                              <p:par>
                                <p:cTn id="56" presetID="9" presetClass="emph" presetSubtype="0" grpId="0" nodeType="withEffect">
                                  <p:stCondLst>
                                    <p:cond delay="0"/>
                                  </p:stCondLst>
                                  <p:childTnLst>
                                    <p:set>
                                      <p:cBhvr rctx="PPT">
                                        <p:cTn id="57" dur="indefinite"/>
                                        <p:tgtEl>
                                          <p:spTgt spid="11"/>
                                        </p:tgtEl>
                                        <p:attrNameLst>
                                          <p:attrName>style.opacity</p:attrName>
                                        </p:attrNameLst>
                                      </p:cBhvr>
                                      <p:to>
                                        <p:strVal val="0"/>
                                      </p:to>
                                    </p:set>
                                    <p:animEffect filter="image" prLst="opacity: 0">
                                      <p:cBhvr rctx="IE">
                                        <p:cTn id="58" dur="indefinite"/>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67</TotalTime>
  <Words>1251</Words>
  <Application>Microsoft Office PowerPoint</Application>
  <PresentationFormat>Presentación en pantalla (16:9)</PresentationFormat>
  <Paragraphs>129</Paragraphs>
  <Slides>52</Slides>
  <Notes>15</Notes>
  <HiddenSlides>0</HiddenSlides>
  <MMClips>1</MMClips>
  <ScaleCrop>false</ScaleCrop>
  <HeadingPairs>
    <vt:vector size="4" baseType="variant">
      <vt:variant>
        <vt:lpstr>Tema</vt:lpstr>
      </vt:variant>
      <vt:variant>
        <vt:i4>2</vt:i4>
      </vt:variant>
      <vt:variant>
        <vt:lpstr>Títulos de diapositiva</vt:lpstr>
      </vt:variant>
      <vt:variant>
        <vt:i4>52</vt:i4>
      </vt:variant>
    </vt:vector>
  </HeadingPairs>
  <TitlesOfParts>
    <vt:vector size="54"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2</cp:revision>
  <dcterms:created xsi:type="dcterms:W3CDTF">2018-07-27T21:28:25Z</dcterms:created>
  <dcterms:modified xsi:type="dcterms:W3CDTF">2018-07-28T00:32:42Z</dcterms:modified>
</cp:coreProperties>
</file>